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547" r:id="rId3"/>
    <p:sldId id="549" r:id="rId4"/>
    <p:sldId id="551" r:id="rId5"/>
    <p:sldId id="554" r:id="rId6"/>
    <p:sldId id="556" r:id="rId7"/>
    <p:sldId id="557" r:id="rId8"/>
    <p:sldId id="555" r:id="rId9"/>
    <p:sldId id="558" r:id="rId10"/>
    <p:sldId id="560" r:id="rId11"/>
    <p:sldId id="559" r:id="rId12"/>
    <p:sldId id="563" r:id="rId13"/>
    <p:sldId id="564" r:id="rId14"/>
    <p:sldId id="1934" r:id="rId15"/>
    <p:sldId id="562" r:id="rId16"/>
    <p:sldId id="565" r:id="rId17"/>
    <p:sldId id="561" r:id="rId18"/>
    <p:sldId id="566" r:id="rId19"/>
    <p:sldId id="569" r:id="rId20"/>
    <p:sldId id="571" r:id="rId21"/>
    <p:sldId id="572" r:id="rId22"/>
    <p:sldId id="1915" r:id="rId23"/>
    <p:sldId id="1919" r:id="rId24"/>
    <p:sldId id="1917" r:id="rId25"/>
    <p:sldId id="1918" r:id="rId26"/>
    <p:sldId id="1912" r:id="rId27"/>
    <p:sldId id="1916" r:id="rId28"/>
    <p:sldId id="1911" r:id="rId29"/>
    <p:sldId id="1913" r:id="rId30"/>
    <p:sldId id="1920" r:id="rId31"/>
    <p:sldId id="1921" r:id="rId32"/>
    <p:sldId id="1922" r:id="rId33"/>
    <p:sldId id="1925" r:id="rId34"/>
    <p:sldId id="1914" r:id="rId35"/>
    <p:sldId id="1923" r:id="rId36"/>
    <p:sldId id="1926" r:id="rId37"/>
    <p:sldId id="1927" r:id="rId38"/>
    <p:sldId id="1924" r:id="rId39"/>
    <p:sldId id="1933" r:id="rId40"/>
    <p:sldId id="1928" r:id="rId41"/>
    <p:sldId id="1929" r:id="rId42"/>
    <p:sldId id="1930" r:id="rId43"/>
    <p:sldId id="1932" r:id="rId44"/>
    <p:sldId id="582" r:id="rId45"/>
    <p:sldId id="583" r:id="rId46"/>
    <p:sldId id="1935" r:id="rId47"/>
    <p:sldId id="1936" r:id="rId48"/>
    <p:sldId id="1940" r:id="rId49"/>
    <p:sldId id="1937" r:id="rId50"/>
    <p:sldId id="1939" r:id="rId51"/>
    <p:sldId id="1941" r:id="rId52"/>
    <p:sldId id="1942" r:id="rId53"/>
    <p:sldId id="1943" r:id="rId54"/>
    <p:sldId id="1944" r:id="rId55"/>
    <p:sldId id="1946" r:id="rId56"/>
    <p:sldId id="1947" r:id="rId57"/>
    <p:sldId id="1949" r:id="rId58"/>
    <p:sldId id="1950" r:id="rId59"/>
    <p:sldId id="1952" r:id="rId60"/>
    <p:sldId id="1951" r:id="rId61"/>
    <p:sldId id="580" r:id="rId62"/>
    <p:sldId id="1953" r:id="rId63"/>
    <p:sldId id="1954" r:id="rId64"/>
    <p:sldId id="1955" r:id="rId65"/>
    <p:sldId id="1958" r:id="rId66"/>
    <p:sldId id="1957" r:id="rId67"/>
    <p:sldId id="1959" r:id="rId68"/>
    <p:sldId id="550" r:id="rId69"/>
    <p:sldId id="581" r:id="rId70"/>
    <p:sldId id="55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31A0664A-12B7-42FF-9ECA-605EA14621D3}">
          <p14:sldIdLst>
            <p14:sldId id="256"/>
            <p14:sldId id="547"/>
            <p14:sldId id="549"/>
            <p14:sldId id="551"/>
            <p14:sldId id="554"/>
            <p14:sldId id="556"/>
            <p14:sldId id="557"/>
            <p14:sldId id="555"/>
            <p14:sldId id="558"/>
            <p14:sldId id="560"/>
            <p14:sldId id="559"/>
            <p14:sldId id="563"/>
            <p14:sldId id="564"/>
            <p14:sldId id="1934"/>
            <p14:sldId id="562"/>
            <p14:sldId id="565"/>
            <p14:sldId id="561"/>
            <p14:sldId id="566"/>
            <p14:sldId id="569"/>
            <p14:sldId id="571"/>
            <p14:sldId id="572"/>
            <p14:sldId id="1915"/>
            <p14:sldId id="1919"/>
            <p14:sldId id="1917"/>
            <p14:sldId id="1918"/>
            <p14:sldId id="1912"/>
            <p14:sldId id="1916"/>
            <p14:sldId id="1911"/>
            <p14:sldId id="1913"/>
            <p14:sldId id="1920"/>
            <p14:sldId id="1921"/>
            <p14:sldId id="1922"/>
            <p14:sldId id="1925"/>
            <p14:sldId id="1914"/>
            <p14:sldId id="1923"/>
            <p14:sldId id="1926"/>
            <p14:sldId id="1927"/>
            <p14:sldId id="1924"/>
            <p14:sldId id="1933"/>
            <p14:sldId id="1928"/>
            <p14:sldId id="1929"/>
            <p14:sldId id="1930"/>
            <p14:sldId id="1932"/>
            <p14:sldId id="582"/>
            <p14:sldId id="583"/>
            <p14:sldId id="1935"/>
            <p14:sldId id="1936"/>
            <p14:sldId id="1940"/>
            <p14:sldId id="1937"/>
            <p14:sldId id="1939"/>
            <p14:sldId id="1941"/>
            <p14:sldId id="1942"/>
            <p14:sldId id="1943"/>
            <p14:sldId id="1944"/>
            <p14:sldId id="1946"/>
            <p14:sldId id="1947"/>
            <p14:sldId id="1949"/>
            <p14:sldId id="1950"/>
            <p14:sldId id="1952"/>
            <p14:sldId id="1951"/>
            <p14:sldId id="580"/>
            <p14:sldId id="1953"/>
            <p14:sldId id="1954"/>
            <p14:sldId id="1955"/>
            <p14:sldId id="1958"/>
            <p14:sldId id="1957"/>
            <p14:sldId id="1959"/>
            <p14:sldId id="550"/>
            <p14:sldId id="581"/>
            <p14:sldId id="55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2F2F2F"/>
    <a:srgbClr val="66FF99"/>
    <a:srgbClr val="CCECFF"/>
    <a:srgbClr val="FFFFCC"/>
    <a:srgbClr val="7030A0"/>
    <a:srgbClr val="FFFFFF"/>
    <a:srgbClr val="FFCCFF"/>
    <a:srgbClr val="FF99CC"/>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05" autoAdjust="0"/>
    <p:restoredTop sz="83723" autoAdjust="0"/>
  </p:normalViewPr>
  <p:slideViewPr>
    <p:cSldViewPr snapToGrid="0">
      <p:cViewPr varScale="1">
        <p:scale>
          <a:sx n="151" d="100"/>
          <a:sy n="151" d="100"/>
        </p:scale>
        <p:origin x="528" y="192"/>
      </p:cViewPr>
      <p:guideLst>
        <p:guide orient="horz" pos="2160"/>
        <p:guide pos="3840"/>
      </p:guideLst>
    </p:cSldViewPr>
  </p:slideViewPr>
  <p:outlineViewPr>
    <p:cViewPr>
      <p:scale>
        <a:sx n="33" d="100"/>
        <a:sy n="33" d="100"/>
      </p:scale>
      <p:origin x="48" y="11568"/>
    </p:cViewPr>
  </p:outlineViewPr>
  <p:notesTextViewPr>
    <p:cViewPr>
      <p:scale>
        <a:sx n="1" d="1"/>
        <a:sy n="1" d="1"/>
      </p:scale>
      <p:origin x="0" y="0"/>
    </p:cViewPr>
  </p:notesTextViewPr>
  <p:sorterViewPr>
    <p:cViewPr>
      <p:scale>
        <a:sx n="100" d="100"/>
        <a:sy n="100" d="100"/>
      </p:scale>
      <p:origin x="0" y="-1290"/>
    </p:cViewPr>
  </p:sorterViewPr>
  <p:notesViewPr>
    <p:cSldViewPr snapToGrid="0">
      <p:cViewPr varScale="1">
        <p:scale>
          <a:sx n="137" d="100"/>
          <a:sy n="137" d="100"/>
        </p:scale>
        <p:origin x="4744"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2174B-1157-43D8-9466-B00F39119680}" type="datetimeFigureOut">
              <a:rPr lang="en-US" smtClean="0"/>
              <a:t>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CEF63E-FE0D-4125-97D3-F2A725272F63}" type="slidenum">
              <a:rPr lang="en-US" smtClean="0"/>
              <a:t>‹#›</a:t>
            </a:fld>
            <a:endParaRPr lang="en-US"/>
          </a:p>
        </p:txBody>
      </p:sp>
    </p:spTree>
    <p:extLst>
      <p:ext uri="{BB962C8B-B14F-4D97-AF65-F5344CB8AC3E}">
        <p14:creationId xmlns:p14="http://schemas.microsoft.com/office/powerpoint/2010/main" val="102032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CEF63E-FE0D-4125-97D3-F2A725272F63}" type="slidenum">
              <a:rPr lang="en-US" smtClean="0"/>
              <a:t>1</a:t>
            </a:fld>
            <a:endParaRPr lang="en-US"/>
          </a:p>
        </p:txBody>
      </p:sp>
    </p:spTree>
    <p:extLst>
      <p:ext uri="{BB962C8B-B14F-4D97-AF65-F5344CB8AC3E}">
        <p14:creationId xmlns:p14="http://schemas.microsoft.com/office/powerpoint/2010/main" val="62182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www.yourgenome.org</a:t>
            </a:r>
            <a:r>
              <a:rPr lang="en-US" dirty="0"/>
              <a:t>/theme/what-is-a-gene/</a:t>
            </a:r>
          </a:p>
          <a:p>
            <a:endParaRPr lang="en-US" dirty="0"/>
          </a:p>
          <a:p>
            <a:r>
              <a:rPr lang="en-US" dirty="0"/>
              <a:t>https://content-eu-4.content-cms.com//a1fd41ce-6a62-46be-bba4-1c93e351ebf4/</a:t>
            </a:r>
            <a:r>
              <a:rPr lang="en-US" dirty="0" err="1"/>
              <a:t>dxresources</a:t>
            </a:r>
            <a:r>
              <a:rPr lang="en-US" dirty="0"/>
              <a:t>/1927/1927137f-41b1-4866-9feb-c2a97a59d750.jpg?resize=1500px%3A1500px&amp;crop=1500%3A1500%3B0%2C0</a:t>
            </a:r>
          </a:p>
        </p:txBody>
      </p:sp>
      <p:sp>
        <p:nvSpPr>
          <p:cNvPr id="4" name="Slide Number Placeholder 3"/>
          <p:cNvSpPr>
            <a:spLocks noGrp="1"/>
          </p:cNvSpPr>
          <p:nvPr>
            <p:ph type="sldNum" sz="quarter" idx="5"/>
          </p:nvPr>
        </p:nvSpPr>
        <p:spPr/>
        <p:txBody>
          <a:bodyPr/>
          <a:lstStyle/>
          <a:p>
            <a:fld id="{36CEF63E-FE0D-4125-97D3-F2A725272F63}" type="slidenum">
              <a:rPr lang="en-US" smtClean="0"/>
              <a:t>21</a:t>
            </a:fld>
            <a:endParaRPr lang="en-US"/>
          </a:p>
        </p:txBody>
      </p:sp>
    </p:spTree>
    <p:extLst>
      <p:ext uri="{BB962C8B-B14F-4D97-AF65-F5344CB8AC3E}">
        <p14:creationId xmlns:p14="http://schemas.microsoft.com/office/powerpoint/2010/main" val="318130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22</a:t>
            </a:fld>
            <a:endParaRPr lang="en-US"/>
          </a:p>
        </p:txBody>
      </p:sp>
    </p:spTree>
    <p:extLst>
      <p:ext uri="{BB962C8B-B14F-4D97-AF65-F5344CB8AC3E}">
        <p14:creationId xmlns:p14="http://schemas.microsoft.com/office/powerpoint/2010/main" val="2772770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microbenotes.com</a:t>
            </a:r>
            <a:r>
              <a:rPr lang="en-US" dirty="0"/>
              <a:t>/wp-content/uploads/2024/05/RNA-Hairpin-</a:t>
            </a:r>
            <a:r>
              <a:rPr lang="en-US" dirty="0" err="1"/>
              <a:t>Structure.jpeg</a:t>
            </a:r>
            <a:endParaRPr lang="en-US" dirty="0"/>
          </a:p>
          <a:p>
            <a:endParaRPr lang="en-US" dirty="0"/>
          </a:p>
          <a:p>
            <a:r>
              <a:rPr lang="en-US" dirty="0"/>
              <a:t>https://</a:t>
            </a:r>
            <a:r>
              <a:rPr lang="en-US" dirty="0" err="1"/>
              <a:t>innovativegenomics.org</a:t>
            </a:r>
            <a:r>
              <a:rPr lang="en-US" dirty="0"/>
              <a:t>/wp-content/uploads/2024/06/Complementary-1.png</a:t>
            </a:r>
          </a:p>
        </p:txBody>
      </p:sp>
      <p:sp>
        <p:nvSpPr>
          <p:cNvPr id="4" name="Slide Number Placeholder 3"/>
          <p:cNvSpPr>
            <a:spLocks noGrp="1"/>
          </p:cNvSpPr>
          <p:nvPr>
            <p:ph type="sldNum" sz="quarter" idx="5"/>
          </p:nvPr>
        </p:nvSpPr>
        <p:spPr/>
        <p:txBody>
          <a:bodyPr/>
          <a:lstStyle/>
          <a:p>
            <a:fld id="{36CEF63E-FE0D-4125-97D3-F2A725272F63}" type="slidenum">
              <a:rPr lang="en-US" smtClean="0"/>
              <a:t>23</a:t>
            </a:fld>
            <a:endParaRPr lang="en-US"/>
          </a:p>
        </p:txBody>
      </p:sp>
    </p:spTree>
    <p:extLst>
      <p:ext uri="{BB962C8B-B14F-4D97-AF65-F5344CB8AC3E}">
        <p14:creationId xmlns:p14="http://schemas.microsoft.com/office/powerpoint/2010/main" val="3339351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29</a:t>
            </a:fld>
            <a:endParaRPr lang="en-US"/>
          </a:p>
        </p:txBody>
      </p:sp>
    </p:spTree>
    <p:extLst>
      <p:ext uri="{BB962C8B-B14F-4D97-AF65-F5344CB8AC3E}">
        <p14:creationId xmlns:p14="http://schemas.microsoft.com/office/powerpoint/2010/main" val="4245238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wiki.cloudfactory.com</a:t>
            </a:r>
            <a:r>
              <a:rPr lang="en-US" dirty="0"/>
              <a:t>/docs/</a:t>
            </a:r>
            <a:r>
              <a:rPr lang="en-US" dirty="0" err="1"/>
              <a:t>mp</a:t>
            </a:r>
            <a:r>
              <a:rPr lang="en-US" dirty="0"/>
              <a:t>-wiki/key-principles-of-computer-vision/advanced-convolution-techniques-and-layers</a:t>
            </a:r>
          </a:p>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36</a:t>
            </a:fld>
            <a:endParaRPr lang="en-US"/>
          </a:p>
        </p:txBody>
      </p:sp>
    </p:spTree>
    <p:extLst>
      <p:ext uri="{BB962C8B-B14F-4D97-AF65-F5344CB8AC3E}">
        <p14:creationId xmlns:p14="http://schemas.microsoft.com/office/powerpoint/2010/main" val="313448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47</a:t>
            </a:fld>
            <a:endParaRPr lang="en-US"/>
          </a:p>
        </p:txBody>
      </p:sp>
    </p:spTree>
    <p:extLst>
      <p:ext uri="{BB962C8B-B14F-4D97-AF65-F5344CB8AC3E}">
        <p14:creationId xmlns:p14="http://schemas.microsoft.com/office/powerpoint/2010/main" val="320280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[p55, part 1, mueen2017time]</a:t>
            </a:r>
          </a:p>
        </p:txBody>
      </p:sp>
      <p:sp>
        <p:nvSpPr>
          <p:cNvPr id="4" name="Slide Number Placeholder 3"/>
          <p:cNvSpPr>
            <a:spLocks noGrp="1"/>
          </p:cNvSpPr>
          <p:nvPr>
            <p:ph type="sldNum" sz="quarter" idx="5"/>
          </p:nvPr>
        </p:nvSpPr>
        <p:spPr/>
        <p:txBody>
          <a:bodyPr/>
          <a:lstStyle/>
          <a:p>
            <a:fld id="{36CEF63E-FE0D-4125-97D3-F2A725272F63}" type="slidenum">
              <a:rPr lang="en-US" smtClean="0"/>
              <a:t>62</a:t>
            </a:fld>
            <a:endParaRPr lang="en-US"/>
          </a:p>
        </p:txBody>
      </p:sp>
    </p:spTree>
    <p:extLst>
      <p:ext uri="{BB962C8B-B14F-4D97-AF65-F5344CB8AC3E}">
        <p14:creationId xmlns:p14="http://schemas.microsoft.com/office/powerpoint/2010/main" val="790596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[keogh2022finding]</a:t>
            </a:r>
          </a:p>
        </p:txBody>
      </p:sp>
      <p:sp>
        <p:nvSpPr>
          <p:cNvPr id="4" name="Slide Number Placeholder 3"/>
          <p:cNvSpPr>
            <a:spLocks noGrp="1"/>
          </p:cNvSpPr>
          <p:nvPr>
            <p:ph type="sldNum" sz="quarter" idx="5"/>
          </p:nvPr>
        </p:nvSpPr>
        <p:spPr/>
        <p:txBody>
          <a:bodyPr/>
          <a:lstStyle/>
          <a:p>
            <a:fld id="{36CEF63E-FE0D-4125-97D3-F2A725272F63}" type="slidenum">
              <a:rPr lang="en-US" smtClean="0"/>
              <a:t>5</a:t>
            </a:fld>
            <a:endParaRPr lang="en-US"/>
          </a:p>
        </p:txBody>
      </p:sp>
    </p:spTree>
    <p:extLst>
      <p:ext uri="{BB962C8B-B14F-4D97-AF65-F5344CB8AC3E}">
        <p14:creationId xmlns:p14="http://schemas.microsoft.com/office/powerpoint/2010/main" val="146803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NVIDIA stock price</a:t>
            </a:r>
          </a:p>
          <a:p>
            <a:r>
              <a:rPr lang="en-US" dirty="0"/>
              <a:t>https://cloudfront-us-east-1.images.arcpublishing.com/</a:t>
            </a:r>
            <a:r>
              <a:rPr lang="en-US" dirty="0" err="1"/>
              <a:t>morningstar</a:t>
            </a:r>
            <a:r>
              <a:rPr lang="en-US" dirty="0"/>
              <a:t>/MH3VK6KGVBGWLCTU6PCQPHZL5Q.png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Motion data time series</a:t>
            </a:r>
          </a:p>
          <a:p>
            <a:r>
              <a:rPr lang="en-US" dirty="0"/>
              <a:t>[keogh2022finding]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ECG, EEG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avicennacardiology.com</a:t>
            </a:r>
            <a:r>
              <a:rPr lang="en-US" dirty="0"/>
              <a:t>/blog/what-is-an-</a:t>
            </a:r>
            <a:r>
              <a:rPr lang="en-US" dirty="0" err="1"/>
              <a:t>ecg</a:t>
            </a:r>
            <a:r>
              <a:rPr lang="en-US" dirty="0"/>
              <a:t>-machine-complete-guide/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www.verywellhealth.com</a:t>
            </a:r>
            <a:r>
              <a:rPr lang="en-US" dirty="0"/>
              <a:t>/</a:t>
            </a:r>
            <a:r>
              <a:rPr lang="en-US" dirty="0" err="1"/>
              <a:t>thmb</a:t>
            </a:r>
            <a:r>
              <a:rPr lang="en-US" dirty="0"/>
              <a:t>/cGLVsyR-_yBenHLf1IEddKky2f8=/1500x0/</a:t>
            </a:r>
            <a:r>
              <a:rPr lang="en-US" dirty="0" err="1"/>
              <a:t>filters:no_upscale</a:t>
            </a:r>
            <a:r>
              <a:rPr lang="en-US" dirty="0"/>
              <a:t>():</a:t>
            </a:r>
            <a:r>
              <a:rPr lang="en-US" dirty="0" err="1"/>
              <a:t>max_bytes</a:t>
            </a:r>
            <a:r>
              <a:rPr lang="en-US" dirty="0"/>
              <a:t>(150000):</a:t>
            </a:r>
            <a:r>
              <a:rPr lang="en-US" dirty="0" err="1"/>
              <a:t>strip_icc</a:t>
            </a:r>
            <a:r>
              <a:rPr lang="en-US" dirty="0"/>
              <a:t>()/eeg-601235088-5a524fdef1300a0037eeebe5.jpg</a:t>
            </a:r>
          </a:p>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6</a:t>
            </a:fld>
            <a:endParaRPr lang="en-US"/>
          </a:p>
        </p:txBody>
      </p:sp>
    </p:spTree>
    <p:extLst>
      <p:ext uri="{BB962C8B-B14F-4D97-AF65-F5344CB8AC3E}">
        <p14:creationId xmlns:p14="http://schemas.microsoft.com/office/powerpoint/2010/main" val="82076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Skull, handwriting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www.sktime.net</a:t>
            </a:r>
            <a:r>
              <a:rPr lang="en-US" dirty="0"/>
              <a:t>/</a:t>
            </a:r>
            <a:r>
              <a:rPr lang="en-US" dirty="0" err="1"/>
              <a:t>en</a:t>
            </a:r>
            <a:r>
              <a:rPr lang="en-US" dirty="0"/>
              <a:t>/v0.20.0/examples/02_classification.html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izbicki.me</a:t>
            </a:r>
            <a:r>
              <a:rPr lang="en-US" dirty="0"/>
              <a:t>/blog/converting-images-into-time-series-for-data-</a:t>
            </a:r>
            <a:r>
              <a:rPr lang="en-US" dirty="0" err="1"/>
              <a:t>mining.html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Butterfly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www.researchgate.net</a:t>
            </a:r>
            <a:r>
              <a:rPr lang="en-US" dirty="0"/>
              <a:t>/figure/llustration-of-conversion-of-shapes-into-time-series-starting-with-an-image-of-a-moth_fig3_221226668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Satellite Image Time Series (SITS)</a:t>
            </a:r>
          </a:p>
          <a:p>
            <a:r>
              <a:rPr lang="en-US" dirty="0"/>
              <a:t>https://</a:t>
            </a:r>
            <a:r>
              <a:rPr lang="en-US" dirty="0" err="1"/>
              <a:t>medium.com</a:t>
            </a:r>
            <a:r>
              <a:rPr lang="en-US" dirty="0"/>
              <a:t>/@vishal.d_62653/time-weighted-dynamic-time-warping-in-satellite-image-time-series-3b19936aa857</a:t>
            </a:r>
          </a:p>
        </p:txBody>
      </p:sp>
      <p:sp>
        <p:nvSpPr>
          <p:cNvPr id="4" name="Slide Number Placeholder 3"/>
          <p:cNvSpPr>
            <a:spLocks noGrp="1"/>
          </p:cNvSpPr>
          <p:nvPr>
            <p:ph type="sldNum" sz="quarter" idx="5"/>
          </p:nvPr>
        </p:nvSpPr>
        <p:spPr/>
        <p:txBody>
          <a:bodyPr/>
          <a:lstStyle/>
          <a:p>
            <a:fld id="{36CEF63E-FE0D-4125-97D3-F2A725272F63}" type="slidenum">
              <a:rPr lang="en-US" smtClean="0"/>
              <a:t>7</a:t>
            </a:fld>
            <a:endParaRPr lang="en-US"/>
          </a:p>
        </p:txBody>
      </p:sp>
    </p:spTree>
    <p:extLst>
      <p:ext uri="{BB962C8B-B14F-4D97-AF65-F5344CB8AC3E}">
        <p14:creationId xmlns:p14="http://schemas.microsoft.com/office/powerpoint/2010/main" val="233334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8</a:t>
            </a:fld>
            <a:endParaRPr lang="en-US"/>
          </a:p>
        </p:txBody>
      </p:sp>
    </p:spTree>
    <p:extLst>
      <p:ext uri="{BB962C8B-B14F-4D97-AF65-F5344CB8AC3E}">
        <p14:creationId xmlns:p14="http://schemas.microsoft.com/office/powerpoint/2010/main" val="3946840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10</a:t>
            </a:fld>
            <a:endParaRPr lang="en-US"/>
          </a:p>
        </p:txBody>
      </p:sp>
    </p:spTree>
    <p:extLst>
      <p:ext uri="{BB962C8B-B14F-4D97-AF65-F5344CB8AC3E}">
        <p14:creationId xmlns:p14="http://schemas.microsoft.com/office/powerpoint/2010/main" val="3846385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www.emft.fraunhofer.de</a:t>
            </a:r>
            <a:r>
              <a:rPr lang="en-US" dirty="0"/>
              <a:t>/</a:t>
            </a:r>
            <a:r>
              <a:rPr lang="en-US" dirty="0" err="1"/>
              <a:t>en</a:t>
            </a:r>
            <a:r>
              <a:rPr lang="en-US" dirty="0"/>
              <a:t>/research-development/system-solution-ai/ai-algorithms-time-series-analysis/</a:t>
            </a:r>
            <a:r>
              <a:rPr lang="en-US" dirty="0" err="1"/>
              <a:t>jcr:content</a:t>
            </a:r>
            <a:r>
              <a:rPr lang="en-US" dirty="0"/>
              <a:t>/</a:t>
            </a:r>
            <a:r>
              <a:rPr lang="en-US" dirty="0" err="1"/>
              <a:t>contentPar</a:t>
            </a:r>
            <a:r>
              <a:rPr lang="en-US" dirty="0"/>
              <a:t>/</a:t>
            </a:r>
            <a:r>
              <a:rPr lang="en-US" dirty="0" err="1"/>
              <a:t>sectioncomponent</a:t>
            </a:r>
            <a:r>
              <a:rPr lang="en-US" dirty="0"/>
              <a:t>/</a:t>
            </a:r>
            <a:r>
              <a:rPr lang="en-US" dirty="0" err="1"/>
              <a:t>sectionParsys</a:t>
            </a:r>
            <a:r>
              <a:rPr lang="en-US" dirty="0"/>
              <a:t>/</a:t>
            </a:r>
            <a:r>
              <a:rPr lang="en-US" dirty="0" err="1"/>
              <a:t>imagerow</a:t>
            </a:r>
            <a:r>
              <a:rPr lang="en-US" dirty="0"/>
              <a:t>/imageComponent3/</a:t>
            </a:r>
            <a:r>
              <a:rPr lang="en-US" dirty="0" err="1"/>
              <a:t>image.img.jpg</a:t>
            </a:r>
            <a:r>
              <a:rPr lang="en-US" dirty="0"/>
              <a:t>/1705393267287/forecasting-</a:t>
            </a:r>
            <a:r>
              <a:rPr lang="en-US" dirty="0" err="1"/>
              <a:t>engl</a:t>
            </a:r>
            <a:r>
              <a:rPr lang="en-US" dirty="0"/>
              <a:t>-</a:t>
            </a:r>
            <a:r>
              <a:rPr lang="en-US" dirty="0" err="1"/>
              <a:t>mls-emft.jpg</a:t>
            </a:r>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14</a:t>
            </a:fld>
            <a:endParaRPr lang="en-US"/>
          </a:p>
        </p:txBody>
      </p:sp>
    </p:spTree>
    <p:extLst>
      <p:ext uri="{BB962C8B-B14F-4D97-AF65-F5344CB8AC3E}">
        <p14:creationId xmlns:p14="http://schemas.microsoft.com/office/powerpoint/2010/main" val="2654914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a:t>
            </a:r>
          </a:p>
          <a:p>
            <a:r>
              <a:rPr lang="en-US"/>
              <a:t>[keogh2025time]</a:t>
            </a:r>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17</a:t>
            </a:fld>
            <a:endParaRPr lang="en-US"/>
          </a:p>
        </p:txBody>
      </p:sp>
    </p:spTree>
    <p:extLst>
      <p:ext uri="{BB962C8B-B14F-4D97-AF65-F5344CB8AC3E}">
        <p14:creationId xmlns:p14="http://schemas.microsoft.com/office/powerpoint/2010/main" val="3445836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time series</a:t>
            </a:r>
          </a:p>
          <a:p>
            <a:r>
              <a:rPr lang="en-US" dirty="0"/>
              <a:t>[p12, keogh2025time]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Green 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[p39, keogh2022finding]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Blue 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[p30, keogh2022finding]</a:t>
            </a:r>
          </a:p>
          <a:p>
            <a:endParaRPr lang="en-US" dirty="0"/>
          </a:p>
        </p:txBody>
      </p:sp>
      <p:sp>
        <p:nvSpPr>
          <p:cNvPr id="4" name="Slide Number Placeholder 3"/>
          <p:cNvSpPr>
            <a:spLocks noGrp="1"/>
          </p:cNvSpPr>
          <p:nvPr>
            <p:ph type="sldNum" sz="quarter" idx="5"/>
          </p:nvPr>
        </p:nvSpPr>
        <p:spPr/>
        <p:txBody>
          <a:bodyPr/>
          <a:lstStyle/>
          <a:p>
            <a:fld id="{36CEF63E-FE0D-4125-97D3-F2A725272F63}" type="slidenum">
              <a:rPr lang="en-US" smtClean="0"/>
              <a:t>18</a:t>
            </a:fld>
            <a:endParaRPr lang="en-US"/>
          </a:p>
        </p:txBody>
      </p:sp>
    </p:spTree>
    <p:extLst>
      <p:ext uri="{BB962C8B-B14F-4D97-AF65-F5344CB8AC3E}">
        <p14:creationId xmlns:p14="http://schemas.microsoft.com/office/powerpoint/2010/main" val="130325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1922" name="Group 2"/>
          <p:cNvGrpSpPr>
            <a:grpSpLocks/>
          </p:cNvGrpSpPr>
          <p:nvPr/>
        </p:nvGrpSpPr>
        <p:grpSpPr bwMode="auto">
          <a:xfrm>
            <a:off x="1" y="2438401"/>
            <a:ext cx="12012084" cy="1052513"/>
            <a:chOff x="0" y="1536"/>
            <a:chExt cx="5675" cy="663"/>
          </a:xfrm>
        </p:grpSpPr>
        <p:grpSp>
          <p:nvGrpSpPr>
            <p:cNvPr id="81923" name="Group 3"/>
            <p:cNvGrpSpPr>
              <a:grpSpLocks/>
            </p:cNvGrpSpPr>
            <p:nvPr/>
          </p:nvGrpSpPr>
          <p:grpSpPr bwMode="auto">
            <a:xfrm>
              <a:off x="183" y="1604"/>
              <a:ext cx="448" cy="299"/>
              <a:chOff x="720" y="336"/>
              <a:chExt cx="624" cy="432"/>
            </a:xfrm>
          </p:grpSpPr>
          <p:sp>
            <p:nvSpPr>
              <p:cNvPr id="81924"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sp>
            <p:nvSpPr>
              <p:cNvPr id="8192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grpSp>
        <p:grpSp>
          <p:nvGrpSpPr>
            <p:cNvPr id="81926" name="Group 6"/>
            <p:cNvGrpSpPr>
              <a:grpSpLocks/>
            </p:cNvGrpSpPr>
            <p:nvPr/>
          </p:nvGrpSpPr>
          <p:grpSpPr bwMode="auto">
            <a:xfrm>
              <a:off x="261" y="1870"/>
              <a:ext cx="465" cy="299"/>
              <a:chOff x="912" y="2640"/>
              <a:chExt cx="672" cy="432"/>
            </a:xfrm>
          </p:grpSpPr>
          <p:sp>
            <p:nvSpPr>
              <p:cNvPr id="81927"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sp>
            <p:nvSpPr>
              <p:cNvPr id="8192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grpSp>
        <p:sp>
          <p:nvSpPr>
            <p:cNvPr id="8192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sp>
          <p:nvSpPr>
            <p:cNvPr id="81930"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sp>
          <p:nvSpPr>
            <p:cNvPr id="8193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kumimoji="1" lang="zh-HK" altLang="en-US" sz="1800">
                <a:solidFill>
                  <a:srgbClr val="000000"/>
                </a:solidFill>
              </a:endParaRPr>
            </a:p>
          </p:txBody>
        </p:sp>
      </p:grpSp>
      <p:sp>
        <p:nvSpPr>
          <p:cNvPr id="81932" name="Rectangle 12"/>
          <p:cNvSpPr>
            <a:spLocks noGrp="1" noChangeArrowheads="1"/>
          </p:cNvSpPr>
          <p:nvPr>
            <p:ph type="ctrTitle"/>
          </p:nvPr>
        </p:nvSpPr>
        <p:spPr>
          <a:xfrm>
            <a:off x="1320800" y="1676400"/>
            <a:ext cx="10363200" cy="1462088"/>
          </a:xfrm>
        </p:spPr>
        <p:txBody>
          <a:bodyPr/>
          <a:lstStyle>
            <a:lvl1pPr>
              <a:defRPr/>
            </a:lvl1pPr>
          </a:lstStyle>
          <a:p>
            <a:pPr lvl="0"/>
            <a:r>
              <a:rPr lang="en-US" altLang="zh-TW" noProof="0"/>
              <a:t>Click to edit Master title style</a:t>
            </a:r>
            <a:endParaRPr lang="zh-TW" altLang="en-US" noProof="0"/>
          </a:p>
        </p:txBody>
      </p:sp>
      <p:sp>
        <p:nvSpPr>
          <p:cNvPr id="81933" name="Rectangle 13"/>
          <p:cNvSpPr>
            <a:spLocks noGrp="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en-US" altLang="zh-TW" noProof="0"/>
              <a:t>Click to edit Master subtitle style</a:t>
            </a:r>
            <a:endParaRPr lang="zh-TW" altLang="en-US" noProof="0"/>
          </a:p>
        </p:txBody>
      </p:sp>
      <p:sp>
        <p:nvSpPr>
          <p:cNvPr id="81934"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fld id="{6DCA9989-C120-4918-98E8-850DADE18AB5}" type="datetime1">
              <a:rPr lang="en-US" altLang="zh-HK" smtClean="0"/>
              <a:t>1/20/26</a:t>
            </a:fld>
            <a:endParaRPr lang="en-US"/>
          </a:p>
        </p:txBody>
      </p:sp>
      <p:sp>
        <p:nvSpPr>
          <p:cNvPr id="81935"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en-US"/>
          </a:p>
        </p:txBody>
      </p:sp>
      <p:sp>
        <p:nvSpPr>
          <p:cNvPr id="81936"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2577889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Vertical Text Placeholder 2"/>
          <p:cNvSpPr>
            <a:spLocks noGrp="1"/>
          </p:cNvSpPr>
          <p:nvPr>
            <p:ph type="body" orient="vert" idx="1"/>
          </p:nvPr>
        </p:nvSpPr>
        <p:spPr/>
        <p:txBody>
          <a:bodyPr vert="eaVe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p:cNvSpPr>
            <a:spLocks noGrp="1"/>
          </p:cNvSpPr>
          <p:nvPr>
            <p:ph type="dt" sz="half" idx="10"/>
          </p:nvPr>
        </p:nvSpPr>
        <p:spPr/>
        <p:txBody>
          <a:bodyPr/>
          <a:lstStyle>
            <a:lvl1pPr>
              <a:defRPr/>
            </a:lvl1pPr>
          </a:lstStyle>
          <a:p>
            <a:fld id="{2284DA53-79A8-4682-9799-AC484E97D845}" type="datetime1">
              <a:rPr lang="en-US" altLang="zh-HK" smtClean="0"/>
              <a:t>1/20/26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3298025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38733" y="214313"/>
            <a:ext cx="2601384" cy="5918200"/>
          </a:xfrm>
        </p:spPr>
        <p:txBody>
          <a:bodyPr vert="eaVert"/>
          <a:lstStyle/>
          <a:p>
            <a:r>
              <a:rPr lang="en-US" altLang="zh-HK"/>
              <a:t>Click to edit Master title style</a:t>
            </a:r>
            <a:endParaRPr lang="zh-HK" altLang="en-US"/>
          </a:p>
        </p:txBody>
      </p:sp>
      <p:sp>
        <p:nvSpPr>
          <p:cNvPr id="3" name="Vertical Text Placeholder 2"/>
          <p:cNvSpPr>
            <a:spLocks noGrp="1"/>
          </p:cNvSpPr>
          <p:nvPr>
            <p:ph type="body" orient="vert" idx="1"/>
          </p:nvPr>
        </p:nvSpPr>
        <p:spPr>
          <a:xfrm>
            <a:off x="1534584" y="214313"/>
            <a:ext cx="7600949" cy="5918200"/>
          </a:xfrm>
        </p:spPr>
        <p:txBody>
          <a:bodyPr vert="eaVert"/>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Date Placeholder 3"/>
          <p:cNvSpPr>
            <a:spLocks noGrp="1"/>
          </p:cNvSpPr>
          <p:nvPr>
            <p:ph type="dt" sz="half" idx="10"/>
          </p:nvPr>
        </p:nvSpPr>
        <p:spPr/>
        <p:txBody>
          <a:bodyPr/>
          <a:lstStyle>
            <a:lvl1pPr>
              <a:defRPr/>
            </a:lvl1pPr>
          </a:lstStyle>
          <a:p>
            <a:fld id="{5286A0B4-1549-41A9-A538-B0661EB3E522}" type="datetime1">
              <a:rPr lang="en-US" altLang="zh-HK" smtClean="0"/>
              <a:t>1/20/26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959983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34585" y="214314"/>
            <a:ext cx="10390716" cy="1462087"/>
          </a:xfrm>
        </p:spPr>
        <p:txBody>
          <a:bodyPr/>
          <a:lstStyle/>
          <a:p>
            <a:r>
              <a:rPr lang="en-US" altLang="zh-HK"/>
              <a:t>Click to edit Master title style</a:t>
            </a:r>
            <a:endParaRPr lang="zh-HK" altLang="en-US"/>
          </a:p>
        </p:txBody>
      </p:sp>
      <p:sp>
        <p:nvSpPr>
          <p:cNvPr id="3" name="Content Placeholder 2"/>
          <p:cNvSpPr>
            <a:spLocks noGrp="1"/>
          </p:cNvSpPr>
          <p:nvPr>
            <p:ph sz="quarter" idx="1"/>
          </p:nvPr>
        </p:nvSpPr>
        <p:spPr>
          <a:xfrm>
            <a:off x="1576917" y="20177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p:cNvSpPr>
            <a:spLocks noGrp="1"/>
          </p:cNvSpPr>
          <p:nvPr>
            <p:ph sz="quarter" idx="2"/>
          </p:nvPr>
        </p:nvSpPr>
        <p:spPr>
          <a:xfrm>
            <a:off x="6860117" y="20177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Content Placeholder 4"/>
          <p:cNvSpPr>
            <a:spLocks noGrp="1"/>
          </p:cNvSpPr>
          <p:nvPr>
            <p:ph sz="quarter" idx="3"/>
          </p:nvPr>
        </p:nvSpPr>
        <p:spPr>
          <a:xfrm>
            <a:off x="1576917" y="41513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6" name="Content Placeholder 5"/>
          <p:cNvSpPr>
            <a:spLocks noGrp="1"/>
          </p:cNvSpPr>
          <p:nvPr>
            <p:ph sz="quarter" idx="4"/>
          </p:nvPr>
        </p:nvSpPr>
        <p:spPr>
          <a:xfrm>
            <a:off x="6860117" y="41513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7" name="Date Placeholder 6"/>
          <p:cNvSpPr>
            <a:spLocks noGrp="1"/>
          </p:cNvSpPr>
          <p:nvPr>
            <p:ph type="dt" sz="half" idx="10"/>
          </p:nvPr>
        </p:nvSpPr>
        <p:spPr>
          <a:xfrm>
            <a:off x="1549400" y="6243638"/>
            <a:ext cx="2540000" cy="457200"/>
          </a:xfrm>
        </p:spPr>
        <p:txBody>
          <a:bodyPr/>
          <a:lstStyle>
            <a:lvl1pPr>
              <a:defRPr/>
            </a:lvl1pPr>
          </a:lstStyle>
          <a:p>
            <a:fld id="{8F913FE1-7F5A-4601-9064-829E3C67B64E}" type="datetime1">
              <a:rPr lang="en-US" altLang="zh-HK" smtClean="0"/>
              <a:t>1/20/26</a:t>
            </a:fld>
            <a:endParaRPr lang="en-US"/>
          </a:p>
        </p:txBody>
      </p:sp>
      <p:sp>
        <p:nvSpPr>
          <p:cNvPr id="8" name="Footer Placeholder 7"/>
          <p:cNvSpPr>
            <a:spLocks noGrp="1"/>
          </p:cNvSpPr>
          <p:nvPr>
            <p:ph type="ftr" sz="quarter" idx="11"/>
          </p:nvPr>
        </p:nvSpPr>
        <p:spPr>
          <a:xfrm>
            <a:off x="4876800" y="6243638"/>
            <a:ext cx="3860800" cy="457200"/>
          </a:xfrm>
        </p:spPr>
        <p:txBody>
          <a:bodyPr/>
          <a:lstStyle>
            <a:lvl1pPr>
              <a:defRPr/>
            </a:lvl1pPr>
          </a:lstStyle>
          <a:p>
            <a:endParaRPr lang="en-US"/>
          </a:p>
        </p:txBody>
      </p:sp>
      <p:sp>
        <p:nvSpPr>
          <p:cNvPr id="9" name="Slide Number Placeholder 8"/>
          <p:cNvSpPr>
            <a:spLocks noGrp="1"/>
          </p:cNvSpPr>
          <p:nvPr>
            <p:ph type="sldNum" sz="quarter" idx="12"/>
          </p:nvPr>
        </p:nvSpPr>
        <p:spPr>
          <a:xfrm>
            <a:off x="9389533" y="6243638"/>
            <a:ext cx="2540000" cy="457200"/>
          </a:xfrm>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44057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ltLang="zh-HK"/>
              <a:t>Click to edit Master title style</a:t>
            </a:r>
            <a:endParaRPr lang="zh-HK" altLang="en-US"/>
          </a:p>
        </p:txBody>
      </p:sp>
      <p:sp>
        <p:nvSpPr>
          <p:cNvPr id="3" name="Table Placeholder 2"/>
          <p:cNvSpPr>
            <a:spLocks noGrp="1"/>
          </p:cNvSpPr>
          <p:nvPr>
            <p:ph type="tbl" idx="1"/>
          </p:nvPr>
        </p:nvSpPr>
        <p:spPr>
          <a:xfrm>
            <a:off x="1576917" y="2017713"/>
            <a:ext cx="10363200" cy="4114800"/>
          </a:xfrm>
        </p:spPr>
        <p:txBody>
          <a:bodyPr/>
          <a:lstStyle/>
          <a:p>
            <a:r>
              <a:rPr lang="en-US" altLang="zh-HK"/>
              <a:t>Click icon to add table</a:t>
            </a:r>
            <a:endParaRPr lang="zh-HK" altLang="en-US"/>
          </a:p>
        </p:txBody>
      </p:sp>
      <p:sp>
        <p:nvSpPr>
          <p:cNvPr id="4" name="Date Placeholder 3"/>
          <p:cNvSpPr>
            <a:spLocks noGrp="1"/>
          </p:cNvSpPr>
          <p:nvPr>
            <p:ph type="dt" sz="half" idx="10"/>
          </p:nvPr>
        </p:nvSpPr>
        <p:spPr>
          <a:xfrm>
            <a:off x="1549400" y="6243638"/>
            <a:ext cx="2540000" cy="457200"/>
          </a:xfrm>
        </p:spPr>
        <p:txBody>
          <a:bodyPr/>
          <a:lstStyle>
            <a:lvl1pPr>
              <a:defRPr/>
            </a:lvl1pPr>
          </a:lstStyle>
          <a:p>
            <a:fld id="{AF3D371E-69F0-48A4-967C-8CDBB8087181}" type="datetime1">
              <a:rPr lang="en-US" altLang="zh-HK" smtClean="0"/>
              <a:t>1/20/26</a:t>
            </a:fld>
            <a:endParaRPr lang="en-US"/>
          </a:p>
        </p:txBody>
      </p:sp>
      <p:sp>
        <p:nvSpPr>
          <p:cNvPr id="5" name="Footer Placeholder 4"/>
          <p:cNvSpPr>
            <a:spLocks noGrp="1"/>
          </p:cNvSpPr>
          <p:nvPr>
            <p:ph type="ftr" sz="quarter" idx="11"/>
          </p:nvPr>
        </p:nvSpPr>
        <p:spPr>
          <a:xfrm>
            <a:off x="4876800" y="6243638"/>
            <a:ext cx="38608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9389533" y="6243638"/>
            <a:ext cx="2540000" cy="457200"/>
          </a:xfrm>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992306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ltLang="zh-HK"/>
              <a:t>Click to edit Master title style</a:t>
            </a:r>
            <a:endParaRPr lang="zh-HK" altLang="en-US"/>
          </a:p>
        </p:txBody>
      </p:sp>
      <p:sp>
        <p:nvSpPr>
          <p:cNvPr id="3" name="Text Placeholder 2"/>
          <p:cNvSpPr>
            <a:spLocks noGrp="1"/>
          </p:cNvSpPr>
          <p:nvPr>
            <p:ph type="body" sz="half" idx="1"/>
          </p:nvPr>
        </p:nvSpPr>
        <p:spPr>
          <a:xfrm>
            <a:off x="15769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p:cNvSpPr>
            <a:spLocks noGrp="1"/>
          </p:cNvSpPr>
          <p:nvPr>
            <p:ph sz="half" idx="2"/>
          </p:nvPr>
        </p:nvSpPr>
        <p:spPr>
          <a:xfrm>
            <a:off x="68601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Date Placeholder 4"/>
          <p:cNvSpPr>
            <a:spLocks noGrp="1"/>
          </p:cNvSpPr>
          <p:nvPr>
            <p:ph type="dt" sz="half" idx="10"/>
          </p:nvPr>
        </p:nvSpPr>
        <p:spPr>
          <a:xfrm>
            <a:off x="1549400" y="6243638"/>
            <a:ext cx="2540000" cy="457200"/>
          </a:xfrm>
        </p:spPr>
        <p:txBody>
          <a:bodyPr/>
          <a:lstStyle>
            <a:lvl1pPr>
              <a:defRPr/>
            </a:lvl1pPr>
          </a:lstStyle>
          <a:p>
            <a:fld id="{02411ACB-923A-4FD5-B380-E2557BF76070}" type="datetime1">
              <a:rPr lang="en-US" altLang="zh-HK" smtClean="0"/>
              <a:t>1/20/26</a:t>
            </a:fld>
            <a:endParaRPr lang="en-US"/>
          </a:p>
        </p:txBody>
      </p:sp>
      <p:sp>
        <p:nvSpPr>
          <p:cNvPr id="6" name="Footer Placeholder 5"/>
          <p:cNvSpPr>
            <a:spLocks noGrp="1"/>
          </p:cNvSpPr>
          <p:nvPr>
            <p:ph type="ftr" sz="quarter" idx="11"/>
          </p:nvPr>
        </p:nvSpPr>
        <p:spPr>
          <a:xfrm>
            <a:off x="4876800" y="6243638"/>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9389533" y="6243638"/>
            <a:ext cx="2540000" cy="457200"/>
          </a:xfrm>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147119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ltLang="zh-HK"/>
              <a:t>Click to edit Master title style</a:t>
            </a:r>
            <a:endParaRPr lang="zh-HK" altLang="en-US"/>
          </a:p>
        </p:txBody>
      </p:sp>
      <p:sp>
        <p:nvSpPr>
          <p:cNvPr id="3" name="Text Placeholder 2"/>
          <p:cNvSpPr>
            <a:spLocks noGrp="1"/>
          </p:cNvSpPr>
          <p:nvPr>
            <p:ph type="body" sz="half" idx="1"/>
          </p:nvPr>
        </p:nvSpPr>
        <p:spPr>
          <a:xfrm>
            <a:off x="15769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p:cNvSpPr>
            <a:spLocks noGrp="1"/>
          </p:cNvSpPr>
          <p:nvPr>
            <p:ph sz="quarter" idx="2"/>
          </p:nvPr>
        </p:nvSpPr>
        <p:spPr>
          <a:xfrm>
            <a:off x="6860117" y="20177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Content Placeholder 4"/>
          <p:cNvSpPr>
            <a:spLocks noGrp="1"/>
          </p:cNvSpPr>
          <p:nvPr>
            <p:ph sz="quarter" idx="3"/>
          </p:nvPr>
        </p:nvSpPr>
        <p:spPr>
          <a:xfrm>
            <a:off x="6860117" y="4151313"/>
            <a:ext cx="5080000" cy="19812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6" name="Date Placeholder 5"/>
          <p:cNvSpPr>
            <a:spLocks noGrp="1"/>
          </p:cNvSpPr>
          <p:nvPr>
            <p:ph type="dt" sz="half" idx="10"/>
          </p:nvPr>
        </p:nvSpPr>
        <p:spPr>
          <a:xfrm>
            <a:off x="1549400" y="6243638"/>
            <a:ext cx="2540000" cy="457200"/>
          </a:xfrm>
        </p:spPr>
        <p:txBody>
          <a:bodyPr/>
          <a:lstStyle>
            <a:lvl1pPr>
              <a:defRPr/>
            </a:lvl1pPr>
          </a:lstStyle>
          <a:p>
            <a:fld id="{D578EC32-E8C4-4A10-8E5C-687BCA77A719}" type="datetime1">
              <a:rPr lang="en-US" altLang="zh-HK" smtClean="0"/>
              <a:t>1/20/26</a:t>
            </a:fld>
            <a:endParaRPr lang="en-US"/>
          </a:p>
        </p:txBody>
      </p:sp>
      <p:sp>
        <p:nvSpPr>
          <p:cNvPr id="7" name="Footer Placeholder 6"/>
          <p:cNvSpPr>
            <a:spLocks noGrp="1"/>
          </p:cNvSpPr>
          <p:nvPr>
            <p:ph type="ftr" sz="quarter" idx="11"/>
          </p:nvPr>
        </p:nvSpPr>
        <p:spPr>
          <a:xfrm>
            <a:off x="4876800" y="6243638"/>
            <a:ext cx="3860800" cy="457200"/>
          </a:xfrm>
        </p:spPr>
        <p:txBody>
          <a:bodyPr/>
          <a:lstStyle>
            <a:lvl1pPr>
              <a:defRPr/>
            </a:lvl1pPr>
          </a:lstStyle>
          <a:p>
            <a:endParaRPr lang="en-US"/>
          </a:p>
        </p:txBody>
      </p:sp>
      <p:sp>
        <p:nvSpPr>
          <p:cNvPr id="8" name="Slide Number Placeholder 7"/>
          <p:cNvSpPr>
            <a:spLocks noGrp="1"/>
          </p:cNvSpPr>
          <p:nvPr>
            <p:ph type="sldNum" sz="quarter" idx="12"/>
          </p:nvPr>
        </p:nvSpPr>
        <p:spPr>
          <a:xfrm>
            <a:off x="9389533" y="6243638"/>
            <a:ext cx="2540000" cy="457200"/>
          </a:xfrm>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2212487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idx="1"/>
          </p:nvPr>
        </p:nvSpPr>
        <p:spPr/>
        <p:txBody>
          <a:bodyPr/>
          <a:lstStyle/>
          <a:p>
            <a:pPr lvl="0"/>
            <a:r>
              <a:rPr lang="en-US" altLang="zh-HK" dirty="0"/>
              <a:t>Click to edit Master text styles</a:t>
            </a:r>
          </a:p>
          <a:p>
            <a:pPr lvl="1"/>
            <a:r>
              <a:rPr lang="en-US" altLang="zh-HK" dirty="0"/>
              <a:t>Second level</a:t>
            </a:r>
          </a:p>
          <a:p>
            <a:pPr lvl="2"/>
            <a:r>
              <a:rPr lang="en-US" altLang="zh-HK" dirty="0"/>
              <a:t>Third level</a:t>
            </a:r>
          </a:p>
          <a:p>
            <a:pPr lvl="3"/>
            <a:r>
              <a:rPr lang="en-US" altLang="zh-HK" dirty="0"/>
              <a:t>Fourth level</a:t>
            </a:r>
          </a:p>
          <a:p>
            <a:pPr lvl="4"/>
            <a:r>
              <a:rPr lang="en-US" altLang="zh-HK" dirty="0"/>
              <a:t>Fifth level</a:t>
            </a:r>
            <a:endParaRPr lang="zh-HK" altLang="en-US" dirty="0"/>
          </a:p>
        </p:txBody>
      </p:sp>
      <p:sp>
        <p:nvSpPr>
          <p:cNvPr id="4" name="Date Placeholder 3"/>
          <p:cNvSpPr>
            <a:spLocks noGrp="1"/>
          </p:cNvSpPr>
          <p:nvPr>
            <p:ph type="dt" sz="half" idx="10"/>
          </p:nvPr>
        </p:nvSpPr>
        <p:spPr/>
        <p:txBody>
          <a:bodyPr/>
          <a:lstStyle>
            <a:lvl1pPr>
              <a:defRPr/>
            </a:lvl1pPr>
          </a:lstStyle>
          <a:p>
            <a:fld id="{5863C06E-94BA-4967-8D70-EB1ABF3347F5}" type="datetime1">
              <a:rPr lang="en-US" altLang="zh-HK" smtClean="0"/>
              <a:t>1/20/26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3762132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lstStyle>
            <a:lvl1pPr>
              <a:defRPr sz="6000"/>
            </a:lvl1pPr>
          </a:lstStyle>
          <a:p>
            <a:r>
              <a:rPr lang="en-US" altLang="zh-HK"/>
              <a:t>Click to edit Master title style</a:t>
            </a:r>
            <a:endParaRPr lang="zh-HK" alt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HK"/>
              <a:t>Click to edit Master text styles</a:t>
            </a:r>
          </a:p>
        </p:txBody>
      </p:sp>
      <p:sp>
        <p:nvSpPr>
          <p:cNvPr id="4" name="Date Placeholder 3"/>
          <p:cNvSpPr>
            <a:spLocks noGrp="1"/>
          </p:cNvSpPr>
          <p:nvPr>
            <p:ph type="dt" sz="half" idx="10"/>
          </p:nvPr>
        </p:nvSpPr>
        <p:spPr/>
        <p:txBody>
          <a:bodyPr/>
          <a:lstStyle>
            <a:lvl1pPr>
              <a:defRPr/>
            </a:lvl1pPr>
          </a:lstStyle>
          <a:p>
            <a:fld id="{8B451744-F21B-472E-AE04-1DDD69E748E4}" type="datetime1">
              <a:rPr lang="en-US" altLang="zh-HK" smtClean="0"/>
              <a:t>1/20/26</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280654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Content Placeholder 2"/>
          <p:cNvSpPr>
            <a:spLocks noGrp="1"/>
          </p:cNvSpPr>
          <p:nvPr>
            <p:ph sz="half" idx="1"/>
          </p:nvPr>
        </p:nvSpPr>
        <p:spPr>
          <a:xfrm>
            <a:off x="15769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Content Placeholder 3"/>
          <p:cNvSpPr>
            <a:spLocks noGrp="1"/>
          </p:cNvSpPr>
          <p:nvPr>
            <p:ph sz="half" idx="2"/>
          </p:nvPr>
        </p:nvSpPr>
        <p:spPr>
          <a:xfrm>
            <a:off x="6860117" y="2017713"/>
            <a:ext cx="5080000" cy="4114800"/>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Date Placeholder 4"/>
          <p:cNvSpPr>
            <a:spLocks noGrp="1"/>
          </p:cNvSpPr>
          <p:nvPr>
            <p:ph type="dt" sz="half" idx="10"/>
          </p:nvPr>
        </p:nvSpPr>
        <p:spPr/>
        <p:txBody>
          <a:bodyPr/>
          <a:lstStyle>
            <a:lvl1pPr>
              <a:defRPr/>
            </a:lvl1pPr>
          </a:lstStyle>
          <a:p>
            <a:fld id="{A3225DE9-41DC-4BAB-B267-CC8C0A9DC08A}" type="datetime1">
              <a:rPr lang="en-US" altLang="zh-HK" smtClean="0"/>
              <a:t>1/20/26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3117186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ltLang="zh-HK"/>
              <a:t>Click to edit Master title style</a:t>
            </a:r>
            <a:endParaRPr lang="zh-HK" alt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HK"/>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7" name="Date Placeholder 6"/>
          <p:cNvSpPr>
            <a:spLocks noGrp="1"/>
          </p:cNvSpPr>
          <p:nvPr>
            <p:ph type="dt" sz="half" idx="10"/>
          </p:nvPr>
        </p:nvSpPr>
        <p:spPr/>
        <p:txBody>
          <a:bodyPr/>
          <a:lstStyle>
            <a:lvl1pPr>
              <a:defRPr/>
            </a:lvl1pPr>
          </a:lstStyle>
          <a:p>
            <a:fld id="{D1A9D4D9-E26B-4C04-93DF-D8AB18B46D99}" type="datetime1">
              <a:rPr lang="en-US" altLang="zh-HK" smtClean="0"/>
              <a:t>1/20/26</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986529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a:t>Click to edit Master title style</a:t>
            </a:r>
            <a:endParaRPr lang="zh-HK" altLang="en-US"/>
          </a:p>
        </p:txBody>
      </p:sp>
      <p:sp>
        <p:nvSpPr>
          <p:cNvPr id="3" name="Date Placeholder 2"/>
          <p:cNvSpPr>
            <a:spLocks noGrp="1"/>
          </p:cNvSpPr>
          <p:nvPr>
            <p:ph type="dt" sz="half" idx="10"/>
          </p:nvPr>
        </p:nvSpPr>
        <p:spPr/>
        <p:txBody>
          <a:bodyPr/>
          <a:lstStyle>
            <a:lvl1pPr>
              <a:defRPr/>
            </a:lvl1pPr>
          </a:lstStyle>
          <a:p>
            <a:fld id="{4E6827C1-7D38-46D2-8417-8441EBD81924}" type="datetime1">
              <a:rPr lang="en-US" altLang="zh-HK" smtClean="0"/>
              <a:t>1/20/26</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169002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A8D8BFE-1741-4D85-B3BB-0DEAA804C897}" type="datetime1">
              <a:rPr lang="en-US" altLang="zh-HK" smtClean="0"/>
              <a:t>1/20/26</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485842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ltLang="zh-HK"/>
              <a:t>Click to edit Master title style</a:t>
            </a:r>
            <a:endParaRPr lang="zh-HK" alt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zh-HK"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lvl1pPr>
              <a:defRPr/>
            </a:lvl1pPr>
          </a:lstStyle>
          <a:p>
            <a:fld id="{246A39DA-26BC-49DD-8274-2C9D1063BA2C}" type="datetime1">
              <a:rPr lang="en-US" altLang="zh-HK" smtClean="0"/>
              <a:t>1/20/26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240298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ltLang="zh-HK"/>
              <a:t>Click to edit Master title style</a:t>
            </a:r>
            <a:endParaRPr lang="zh-HK" alt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HK"/>
              <a:t>Click icon to add picture</a:t>
            </a:r>
            <a:endParaRPr lang="zh-HK" alt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HK"/>
              <a:t>Click to edit Master text styles</a:t>
            </a:r>
          </a:p>
        </p:txBody>
      </p:sp>
      <p:sp>
        <p:nvSpPr>
          <p:cNvPr id="5" name="Date Placeholder 4"/>
          <p:cNvSpPr>
            <a:spLocks noGrp="1"/>
          </p:cNvSpPr>
          <p:nvPr>
            <p:ph type="dt" sz="half" idx="10"/>
          </p:nvPr>
        </p:nvSpPr>
        <p:spPr/>
        <p:txBody>
          <a:bodyPr/>
          <a:lstStyle>
            <a:lvl1pPr>
              <a:defRPr/>
            </a:lvl1pPr>
          </a:lstStyle>
          <a:p>
            <a:fld id="{3DAD6D8C-9F91-433E-8262-CC52F2E821AE}" type="datetime1">
              <a:rPr lang="en-US" altLang="zh-HK" smtClean="0"/>
              <a:t>1/20/26</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6273567-A204-4EB6-9B78-A239DD70ADA3}" type="slidenum">
              <a:rPr lang="en-US" smtClean="0"/>
              <a:t>‹#›</a:t>
            </a:fld>
            <a:endParaRPr lang="en-US"/>
          </a:p>
        </p:txBody>
      </p:sp>
    </p:spTree>
    <p:extLst>
      <p:ext uri="{BB962C8B-B14F-4D97-AF65-F5344CB8AC3E}">
        <p14:creationId xmlns:p14="http://schemas.microsoft.com/office/powerpoint/2010/main" val="1520278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ChangeArrowheads="1"/>
          </p:cNvSpPr>
          <p:nvPr/>
        </p:nvSpPr>
        <p:spPr bwMode="ltGray">
          <a:xfrm>
            <a:off x="556684" y="1098551"/>
            <a:ext cx="58420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899" name="Rectangle 3"/>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0" name="Rectangle 4"/>
          <p:cNvSpPr>
            <a:spLocks noChangeArrowheads="1"/>
          </p:cNvSpPr>
          <p:nvPr/>
        </p:nvSpPr>
        <p:spPr bwMode="ltGray">
          <a:xfrm>
            <a:off x="721785" y="1520826"/>
            <a:ext cx="563033"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1" name="Rectangle 5"/>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2" name="Rectangle 6"/>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3" name="Rectangle 7"/>
          <p:cNvSpPr>
            <a:spLocks noChangeArrowheads="1"/>
          </p:cNvSpPr>
          <p:nvPr/>
        </p:nvSpPr>
        <p:spPr bwMode="gray">
          <a:xfrm>
            <a:off x="1016000" y="990601"/>
            <a:ext cx="42333"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4" name="Rectangle 8"/>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kumimoji="1" lang="zh-TW" altLang="en-US" sz="2400">
              <a:solidFill>
                <a:srgbClr val="000000"/>
              </a:solidFill>
            </a:endParaRPr>
          </a:p>
        </p:txBody>
      </p:sp>
      <p:sp>
        <p:nvSpPr>
          <p:cNvPr id="80905" name="Rectangle 9"/>
          <p:cNvSpPr>
            <a:spLocks noGrp="1" noChangeArrowheads="1"/>
          </p:cNvSpPr>
          <p:nvPr>
            <p:ph type="title"/>
          </p:nvPr>
        </p:nvSpPr>
        <p:spPr bwMode="auto">
          <a:xfrm>
            <a:off x="1534585" y="214314"/>
            <a:ext cx="10390716"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80906" name="Rectangle 10"/>
          <p:cNvSpPr>
            <a:spLocks noGrp="1" noChangeArrowheads="1"/>
          </p:cNvSpPr>
          <p:nvPr>
            <p:ph type="body" idx="1"/>
          </p:nvPr>
        </p:nvSpPr>
        <p:spPr bwMode="auto">
          <a:xfrm>
            <a:off x="1576917" y="2017713"/>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0907" name="Rectangle 11"/>
          <p:cNvSpPr>
            <a:spLocks noGrp="1" noChangeArrowheads="1"/>
          </p:cNvSpPr>
          <p:nvPr>
            <p:ph type="dt" sz="half" idx="2"/>
          </p:nvPr>
        </p:nvSpPr>
        <p:spPr bwMode="auto">
          <a:xfrm>
            <a:off x="1549400"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kumimoji="0" sz="1400"/>
            </a:lvl1pPr>
          </a:lstStyle>
          <a:p>
            <a:fld id="{8687AAAA-030E-445E-970D-3B371C1774D1}" type="datetime1">
              <a:rPr lang="en-US" altLang="zh-HK" smtClean="0"/>
              <a:t>1/20/26</a:t>
            </a:fld>
            <a:endParaRPr lang="en-US"/>
          </a:p>
        </p:txBody>
      </p:sp>
      <p:sp>
        <p:nvSpPr>
          <p:cNvPr id="80908" name="Rectangle 12"/>
          <p:cNvSpPr>
            <a:spLocks noGrp="1" noChangeArrowheads="1"/>
          </p:cNvSpPr>
          <p:nvPr>
            <p:ph type="ftr" sz="quarter" idx="3"/>
          </p:nvPr>
        </p:nvSpPr>
        <p:spPr bwMode="auto">
          <a:xfrm>
            <a:off x="4876800" y="624363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kumimoji="0" sz="1400"/>
            </a:lvl1pPr>
          </a:lstStyle>
          <a:p>
            <a:endParaRPr lang="en-US"/>
          </a:p>
        </p:txBody>
      </p:sp>
      <p:sp>
        <p:nvSpPr>
          <p:cNvPr id="80909" name="Rectangle 13"/>
          <p:cNvSpPr>
            <a:spLocks noGrp="1" noChangeArrowheads="1"/>
          </p:cNvSpPr>
          <p:nvPr>
            <p:ph type="sldNum" sz="quarter" idx="4"/>
          </p:nvPr>
        </p:nvSpPr>
        <p:spPr bwMode="auto">
          <a:xfrm>
            <a:off x="9389533" y="6243638"/>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400"/>
            </a:lvl1pPr>
          </a:lstStyle>
          <a:p>
            <a:fld id="{E6273567-A204-4EB6-9B78-A239DD70ADA3}" type="slidenum">
              <a:rPr lang="en-US" smtClean="0"/>
              <a:t>‹#›</a:t>
            </a:fld>
            <a:endParaRPr lang="en-US"/>
          </a:p>
        </p:txBody>
      </p:sp>
    </p:spTree>
    <p:extLst>
      <p:ext uri="{BB962C8B-B14F-4D97-AF65-F5344CB8AC3E}">
        <p14:creationId xmlns:p14="http://schemas.microsoft.com/office/powerpoint/2010/main" val="3457892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kumimoji="1" sz="4400" kern="1200">
          <a:solidFill>
            <a:schemeClr val="tx2"/>
          </a:solidFill>
          <a:latin typeface="+mj-lt"/>
          <a:ea typeface="+mj-ea"/>
          <a:cs typeface="+mj-cs"/>
        </a:defRPr>
      </a:lvl1pPr>
      <a:lvl2pPr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2pPr>
      <a:lvl3pPr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3pPr>
      <a:lvl4pPr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4pPr>
      <a:lvl5pPr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5pPr>
      <a:lvl6pPr marL="457200"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6pPr>
      <a:lvl7pPr marL="914400"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7pPr>
      <a:lvl8pPr marL="1371600"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8pPr>
      <a:lvl9pPr marL="1828800" algn="l" rtl="0" eaLnBrk="1" fontAlgn="base" hangingPunct="1">
        <a:spcBef>
          <a:spcPct val="0"/>
        </a:spcBef>
        <a:spcAft>
          <a:spcPct val="0"/>
        </a:spcAft>
        <a:defRPr kumimoji="1" sz="4400">
          <a:solidFill>
            <a:schemeClr val="tx2"/>
          </a:solidFill>
          <a:latin typeface="Tahoma" panose="020B0604030504040204" pitchFamily="34" charset="0"/>
          <a:ea typeface="新細明體" panose="02020500000000000000" pitchFamily="18" charset="-120"/>
        </a:defRPr>
      </a:lvl9pPr>
    </p:titleStyle>
    <p:bodyStyle>
      <a:lvl1pPr marL="342900" indent="-342900" algn="l" rtl="0" eaLnBrk="1" fontAlgn="base" hangingPunct="1">
        <a:spcBef>
          <a:spcPct val="20000"/>
        </a:spcBef>
        <a:spcAft>
          <a:spcPct val="0"/>
        </a:spcAft>
        <a:buClr>
          <a:schemeClr val="folHlink"/>
        </a:buClr>
        <a:buSzPct val="60000"/>
        <a:buFont typeface="Wingdings" panose="05000000000000000000" pitchFamily="2" charset="2"/>
        <a:buChar char="n"/>
        <a:defRPr kumimoji="1" sz="28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anose="05000000000000000000" pitchFamily="2" charset="2"/>
        <a:buChar char="n"/>
        <a:defRPr kumimoji="1" sz="24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folHlink"/>
        </a:buClr>
        <a:buSzPct val="50000"/>
        <a:buFont typeface="Wingdings" panose="05000000000000000000" pitchFamily="2" charset="2"/>
        <a:buChar char="n"/>
        <a:defRPr kumimoji="1"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2"/>
        </a:buClr>
        <a:buSzPct val="55000"/>
        <a:buFont typeface="Wingdings" panose="05000000000000000000" pitchFamily="2" charset="2"/>
        <a:buChar char="n"/>
        <a:defRPr kumimoji="1" sz="18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1"/>
        </a:buClr>
        <a:buSzPct val="50000"/>
        <a:buFont typeface="Wingdings" panose="05000000000000000000" pitchFamily="2" charset="2"/>
        <a:buChar char="n"/>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4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png"/><Relationship Id="rId7" Type="http://schemas.openxmlformats.org/officeDocument/2006/relationships/image" Target="../media/image59.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4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9.emf"/><Relationship Id="rId4" Type="http://schemas.openxmlformats.org/officeDocument/2006/relationships/image" Target="../media/image6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52.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5.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4.png"/><Relationship Id="rId4" Type="http://schemas.openxmlformats.org/officeDocument/2006/relationships/image" Target="../media/image54.emf"/></Relationships>
</file>

<file path=ppt/slides/_rels/slide5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0800" y="266700"/>
            <a:ext cx="10363200" cy="2871788"/>
          </a:xfrm>
        </p:spPr>
        <p:txBody>
          <a:bodyPr/>
          <a:lstStyle/>
          <a:p>
            <a:pPr algn="ctr"/>
            <a:r>
              <a:rPr lang="en-US" sz="3600" dirty="0"/>
              <a:t>Time Series Searching, Forecasting, and</a:t>
            </a:r>
            <a:br>
              <a:rPr lang="en-US" sz="3600" dirty="0"/>
            </a:br>
            <a:r>
              <a:rPr lang="en-US" sz="3600" dirty="0"/>
              <a:t>Classification with Applications in Bioinformatics</a:t>
            </a:r>
            <a:br>
              <a:rPr lang="en-US" sz="3600" dirty="0"/>
            </a:br>
            <a:r>
              <a:rPr lang="ja-JP" altLang="en-US" sz="3600"/>
              <a:t>時系列の探索・予測・分類とその生命情報学</a:t>
            </a:r>
            <a:br>
              <a:rPr lang="ja-JP" altLang="en-US" sz="3600"/>
            </a:br>
            <a:r>
              <a:rPr lang="ja-JP" altLang="en-US" sz="3600"/>
              <a:t>への応用</a:t>
            </a:r>
            <a:endParaRPr lang="en-US" sz="3600" dirty="0"/>
          </a:p>
        </p:txBody>
      </p:sp>
      <p:sp>
        <p:nvSpPr>
          <p:cNvPr id="3" name="Subtitle 2"/>
          <p:cNvSpPr>
            <a:spLocks noGrp="1"/>
          </p:cNvSpPr>
          <p:nvPr>
            <p:ph type="subTitle" idx="1"/>
          </p:nvPr>
        </p:nvSpPr>
        <p:spPr>
          <a:xfrm>
            <a:off x="1776862" y="3640666"/>
            <a:ext cx="9451075" cy="1752600"/>
          </a:xfrm>
        </p:spPr>
        <p:txBody>
          <a:bodyPr/>
          <a:lstStyle/>
          <a:p>
            <a:r>
              <a:rPr lang="en-US" sz="2800" b="1" dirty="0"/>
              <a:t>Coleman Yu</a:t>
            </a:r>
          </a:p>
          <a:p>
            <a:r>
              <a:rPr lang="ja-JP" altLang="en-US"/>
              <a:t>余 浩旻</a:t>
            </a:r>
            <a:endParaRPr lang="en-US" altLang="zh-TW" dirty="0"/>
          </a:p>
          <a:p>
            <a:r>
              <a:rPr lang="en-HK" b="0" i="0" u="sng" dirty="0" err="1">
                <a:solidFill>
                  <a:srgbClr val="FF0000"/>
                </a:solidFill>
                <a:effectLst/>
                <a:latin typeface="Tahoma" panose="020B0604030504040204" pitchFamily="34" charset="0"/>
                <a:ea typeface="Tahoma" panose="020B0604030504040204" pitchFamily="34" charset="0"/>
                <a:cs typeface="Tahoma" panose="020B0604030504040204" pitchFamily="34" charset="0"/>
              </a:rPr>
              <a:t>cyu@kuicr.kyoto-u.ac.jp</a:t>
            </a:r>
            <a:endParaRPr lang="en-US" u="sng" dirty="0">
              <a:latin typeface="Tahoma" panose="020B0604030504040204" pitchFamily="34" charset="0"/>
              <a:ea typeface="Tahoma" panose="020B0604030504040204" pitchFamily="34" charset="0"/>
              <a:cs typeface="Tahoma" panose="020B0604030504040204" pitchFamily="34" charset="0"/>
            </a:endParaRPr>
          </a:p>
          <a:p>
            <a:r>
              <a:rPr lang="en-US" dirty="0"/>
              <a:t>Pre-defense </a:t>
            </a:r>
            <a:r>
              <a:rPr lang="en-HK" sz="2800" dirty="0"/>
              <a:t>(20-01-2026)</a:t>
            </a:r>
            <a:endParaRPr lang="en-US" sz="2800" dirty="0"/>
          </a:p>
        </p:txBody>
      </p:sp>
      <p:sp>
        <p:nvSpPr>
          <p:cNvPr id="4" name="投影片編號版面配置區 3"/>
          <p:cNvSpPr>
            <a:spLocks noGrp="1"/>
          </p:cNvSpPr>
          <p:nvPr>
            <p:ph type="sldNum" sz="quarter" idx="4"/>
          </p:nvPr>
        </p:nvSpPr>
        <p:spPr/>
        <p:txBody>
          <a:bodyPr/>
          <a:lstStyle/>
          <a:p>
            <a:fld id="{E6273567-A204-4EB6-9B78-A239DD70ADA3}" type="slidenum">
              <a:rPr lang="en-US" smtClean="0"/>
              <a:t>1</a:t>
            </a:fld>
            <a:endParaRPr lang="en-US" dirty="0"/>
          </a:p>
        </p:txBody>
      </p:sp>
      <p:sp>
        <p:nvSpPr>
          <p:cNvPr id="5" name="AutoShape 5">
            <a:extLst>
              <a:ext uri="{FF2B5EF4-FFF2-40B4-BE49-F238E27FC236}">
                <a16:creationId xmlns:a16="http://schemas.microsoft.com/office/drawing/2014/main" id="{70F9052E-2589-6A22-DF2E-16514BF613ED}"/>
              </a:ext>
            </a:extLst>
          </p:cNvPr>
          <p:cNvSpPr>
            <a:spLocks noChangeArrowheads="1"/>
          </p:cNvSpPr>
          <p:nvPr/>
        </p:nvSpPr>
        <p:spPr bwMode="auto">
          <a:xfrm>
            <a:off x="7479159" y="4283208"/>
            <a:ext cx="2511505" cy="389466"/>
          </a:xfrm>
          <a:prstGeom prst="wedgeRoundRectCallout">
            <a:avLst>
              <a:gd name="adj1" fmla="val -58711"/>
              <a:gd name="adj2" fmla="val 221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 am from Hong Kong.</a:t>
            </a:r>
            <a:endParaRPr kumimoji="0" lang="en-US" altLang="zh-TW" sz="1800" i="1" dirty="0"/>
          </a:p>
        </p:txBody>
      </p:sp>
      <p:sp>
        <p:nvSpPr>
          <p:cNvPr id="6" name="AutoShape 5">
            <a:extLst>
              <a:ext uri="{FF2B5EF4-FFF2-40B4-BE49-F238E27FC236}">
                <a16:creationId xmlns:a16="http://schemas.microsoft.com/office/drawing/2014/main" id="{430A7707-2BB9-E6AA-6CC7-69D82D488158}"/>
              </a:ext>
            </a:extLst>
          </p:cNvPr>
          <p:cNvSpPr>
            <a:spLocks noChangeArrowheads="1"/>
          </p:cNvSpPr>
          <p:nvPr/>
        </p:nvSpPr>
        <p:spPr bwMode="auto">
          <a:xfrm>
            <a:off x="8245188" y="3855641"/>
            <a:ext cx="2678154" cy="389466"/>
          </a:xfrm>
          <a:prstGeom prst="wedgeRoundRectCallout">
            <a:avLst>
              <a:gd name="adj1" fmla="val -74156"/>
              <a:gd name="adj2" fmla="val 699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Graduated from HKUST.</a:t>
            </a:r>
            <a:endParaRPr kumimoji="0" lang="en-US" altLang="zh-TW" sz="1800" i="1" dirty="0"/>
          </a:p>
        </p:txBody>
      </p:sp>
      <p:sp>
        <p:nvSpPr>
          <p:cNvPr id="7" name="Oval 6">
            <a:extLst>
              <a:ext uri="{FF2B5EF4-FFF2-40B4-BE49-F238E27FC236}">
                <a16:creationId xmlns:a16="http://schemas.microsoft.com/office/drawing/2014/main" id="{93BEB839-6838-ECAE-486E-DEA77D7FE4D2}"/>
              </a:ext>
            </a:extLst>
          </p:cNvPr>
          <p:cNvSpPr/>
          <p:nvPr/>
        </p:nvSpPr>
        <p:spPr>
          <a:xfrm>
            <a:off x="7470692" y="4341521"/>
            <a:ext cx="296866" cy="33395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5693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2CAF-0A88-B819-D8E7-75C0F94BBD90}"/>
              </a:ext>
            </a:extLst>
          </p:cNvPr>
          <p:cNvSpPr>
            <a:spLocks noGrp="1"/>
          </p:cNvSpPr>
          <p:nvPr>
            <p:ph type="title"/>
          </p:nvPr>
        </p:nvSpPr>
        <p:spPr/>
        <p:txBody>
          <a:bodyPr/>
          <a:lstStyle/>
          <a:p>
            <a:r>
              <a:rPr lang="en-US" dirty="0"/>
              <a:t>Clustering</a:t>
            </a:r>
          </a:p>
        </p:txBody>
      </p:sp>
      <p:sp>
        <p:nvSpPr>
          <p:cNvPr id="4" name="Slide Number Placeholder 3">
            <a:extLst>
              <a:ext uri="{FF2B5EF4-FFF2-40B4-BE49-F238E27FC236}">
                <a16:creationId xmlns:a16="http://schemas.microsoft.com/office/drawing/2014/main" id="{4AC4D79D-385D-DDBA-7289-6060CDA3EAD9}"/>
              </a:ext>
            </a:extLst>
          </p:cNvPr>
          <p:cNvSpPr>
            <a:spLocks noGrp="1"/>
          </p:cNvSpPr>
          <p:nvPr>
            <p:ph type="sldNum" sz="quarter" idx="12"/>
          </p:nvPr>
        </p:nvSpPr>
        <p:spPr/>
        <p:txBody>
          <a:bodyPr/>
          <a:lstStyle/>
          <a:p>
            <a:fld id="{E6273567-A204-4EB6-9B78-A239DD70ADA3}" type="slidenum">
              <a:rPr lang="en-US" smtClean="0"/>
              <a:t>10</a:t>
            </a:fld>
            <a:endParaRPr lang="en-US"/>
          </a:p>
        </p:txBody>
      </p:sp>
      <p:cxnSp>
        <p:nvCxnSpPr>
          <p:cNvPr id="5" name="Straight Arrow Connector 4">
            <a:extLst>
              <a:ext uri="{FF2B5EF4-FFF2-40B4-BE49-F238E27FC236}">
                <a16:creationId xmlns:a16="http://schemas.microsoft.com/office/drawing/2014/main" id="{0BC9A722-13CD-3116-B75B-A0D48514C16C}"/>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F03F25C2-8E04-028F-F631-32D73AF3414C}"/>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580300CE-96FE-CB0E-19BB-B5DD22142775}"/>
              </a:ext>
            </a:extLst>
          </p:cNvPr>
          <p:cNvSpPr/>
          <p:nvPr/>
        </p:nvSpPr>
        <p:spPr>
          <a:xfrm>
            <a:off x="1752600" y="538242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05272C8-684C-E1F4-C562-FE8D5DE64C16}"/>
              </a:ext>
            </a:extLst>
          </p:cNvPr>
          <p:cNvSpPr/>
          <p:nvPr/>
        </p:nvSpPr>
        <p:spPr>
          <a:xfrm>
            <a:off x="1420285" y="483870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6BD4BC95-5058-4334-A537-AAFBD8B65C3A}"/>
              </a:ext>
            </a:extLst>
          </p:cNvPr>
          <p:cNvSpPr/>
          <p:nvPr/>
        </p:nvSpPr>
        <p:spPr>
          <a:xfrm>
            <a:off x="3454400" y="585509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0021E14D-A49F-81D0-0008-B20DC83F3156}"/>
              </a:ext>
            </a:extLst>
          </p:cNvPr>
          <p:cNvSpPr/>
          <p:nvPr/>
        </p:nvSpPr>
        <p:spPr>
          <a:xfrm>
            <a:off x="4292600" y="54713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9B346135-FC54-490D-EB1D-0A4BCA977AAF}"/>
              </a:ext>
            </a:extLst>
          </p:cNvPr>
          <p:cNvSpPr/>
          <p:nvPr/>
        </p:nvSpPr>
        <p:spPr>
          <a:xfrm>
            <a:off x="3581400" y="513397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7B3AE3B5-D2A4-4A7F-12E5-FE0843B99DBB}"/>
              </a:ext>
            </a:extLst>
          </p:cNvPr>
          <p:cNvSpPr/>
          <p:nvPr/>
        </p:nvSpPr>
        <p:spPr>
          <a:xfrm>
            <a:off x="4279900" y="3537149"/>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D242CB8E-390F-5034-A3E6-EB259E5EB74D}"/>
              </a:ext>
            </a:extLst>
          </p:cNvPr>
          <p:cNvSpPr/>
          <p:nvPr/>
        </p:nvSpPr>
        <p:spPr>
          <a:xfrm>
            <a:off x="4178300" y="495974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7AE0E79E-0B13-FFDE-AD94-C0C8534E04D9}"/>
              </a:ext>
            </a:extLst>
          </p:cNvPr>
          <p:cNvSpPr/>
          <p:nvPr/>
        </p:nvSpPr>
        <p:spPr>
          <a:xfrm>
            <a:off x="4114800" y="29059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2753EED5-E218-8909-071E-B72F2382D5B7}"/>
              </a:ext>
            </a:extLst>
          </p:cNvPr>
          <p:cNvSpPr/>
          <p:nvPr/>
        </p:nvSpPr>
        <p:spPr>
          <a:xfrm>
            <a:off x="2393950" y="471963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782DC4B-FDE3-F270-A9BD-ED77794774D7}"/>
              </a:ext>
            </a:extLst>
          </p:cNvPr>
          <p:cNvSpPr/>
          <p:nvPr/>
        </p:nvSpPr>
        <p:spPr>
          <a:xfrm>
            <a:off x="2482850" y="3097414"/>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F5CABD1F-31C9-CD75-9150-AEB6321A9446}"/>
              </a:ext>
            </a:extLst>
          </p:cNvPr>
          <p:cNvSpPr/>
          <p:nvPr/>
        </p:nvSpPr>
        <p:spPr>
          <a:xfrm>
            <a:off x="2889250" y="264636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218C6D3F-E1F7-1956-6621-BF1F3D8EC2A6}"/>
              </a:ext>
            </a:extLst>
          </p:cNvPr>
          <p:cNvSpPr/>
          <p:nvPr/>
        </p:nvSpPr>
        <p:spPr>
          <a:xfrm>
            <a:off x="5056717" y="361096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9C7FEA0A-366B-7197-1750-BE6D04430B95}"/>
              </a:ext>
            </a:extLst>
          </p:cNvPr>
          <p:cNvSpPr/>
          <p:nvPr/>
        </p:nvSpPr>
        <p:spPr>
          <a:xfrm>
            <a:off x="1981200" y="2218854"/>
            <a:ext cx="4002225" cy="199504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87EB91CD-B9AF-657D-ADA6-26A02533BD41}"/>
              </a:ext>
            </a:extLst>
          </p:cNvPr>
          <p:cNvSpPr/>
          <p:nvPr/>
        </p:nvSpPr>
        <p:spPr>
          <a:xfrm>
            <a:off x="1002437" y="4337493"/>
            <a:ext cx="4002225" cy="199504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AutoShape 5">
            <a:extLst>
              <a:ext uri="{FF2B5EF4-FFF2-40B4-BE49-F238E27FC236}">
                <a16:creationId xmlns:a16="http://schemas.microsoft.com/office/drawing/2014/main" id="{22F9DF5B-B0FE-8442-BA80-5EA00D4463A4}"/>
              </a:ext>
            </a:extLst>
          </p:cNvPr>
          <p:cNvSpPr>
            <a:spLocks noChangeArrowheads="1"/>
          </p:cNvSpPr>
          <p:nvPr/>
        </p:nvSpPr>
        <p:spPr bwMode="auto">
          <a:xfrm>
            <a:off x="272662" y="3851518"/>
            <a:ext cx="2438788" cy="392026"/>
          </a:xfrm>
          <a:prstGeom prst="wedgeRoundRectCallout">
            <a:avLst>
              <a:gd name="adj1" fmla="val 35279"/>
              <a:gd name="adj2" fmla="val 16165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 colors = No labels</a:t>
            </a:r>
            <a:endParaRPr kumimoji="0" lang="en-US" altLang="zh-TW" sz="1800" i="1" dirty="0"/>
          </a:p>
        </p:txBody>
      </p:sp>
      <p:sp>
        <p:nvSpPr>
          <p:cNvPr id="19" name="Rectangle 37">
            <a:extLst>
              <a:ext uri="{FF2B5EF4-FFF2-40B4-BE49-F238E27FC236}">
                <a16:creationId xmlns:a16="http://schemas.microsoft.com/office/drawing/2014/main" id="{85AF1C8C-4034-F1A7-3773-B5B6B8905F01}"/>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spTree>
    <p:extLst>
      <p:ext uri="{BB962C8B-B14F-4D97-AF65-F5344CB8AC3E}">
        <p14:creationId xmlns:p14="http://schemas.microsoft.com/office/powerpoint/2010/main" val="998425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4996-AFA1-A611-0CA2-4B02BB38C4D6}"/>
              </a:ext>
            </a:extLst>
          </p:cNvPr>
          <p:cNvSpPr>
            <a:spLocks noGrp="1"/>
          </p:cNvSpPr>
          <p:nvPr>
            <p:ph type="title"/>
          </p:nvPr>
        </p:nvSpPr>
        <p:spPr/>
        <p:txBody>
          <a:bodyPr/>
          <a:lstStyle/>
          <a:p>
            <a:r>
              <a:rPr lang="en-US" dirty="0"/>
              <a:t>Classification by a model</a:t>
            </a:r>
          </a:p>
        </p:txBody>
      </p:sp>
      <p:sp>
        <p:nvSpPr>
          <p:cNvPr id="4" name="Slide Number Placeholder 3">
            <a:extLst>
              <a:ext uri="{FF2B5EF4-FFF2-40B4-BE49-F238E27FC236}">
                <a16:creationId xmlns:a16="http://schemas.microsoft.com/office/drawing/2014/main" id="{B98C435B-CE80-D2C3-3A3D-9016241DFB46}"/>
              </a:ext>
            </a:extLst>
          </p:cNvPr>
          <p:cNvSpPr>
            <a:spLocks noGrp="1"/>
          </p:cNvSpPr>
          <p:nvPr>
            <p:ph type="sldNum" sz="quarter" idx="12"/>
          </p:nvPr>
        </p:nvSpPr>
        <p:spPr/>
        <p:txBody>
          <a:bodyPr/>
          <a:lstStyle/>
          <a:p>
            <a:fld id="{E6273567-A204-4EB6-9B78-A239DD70ADA3}" type="slidenum">
              <a:rPr lang="en-US" smtClean="0"/>
              <a:t>11</a:t>
            </a:fld>
            <a:endParaRPr lang="en-US"/>
          </a:p>
        </p:txBody>
      </p:sp>
      <p:cxnSp>
        <p:nvCxnSpPr>
          <p:cNvPr id="5" name="Straight Arrow Connector 4">
            <a:extLst>
              <a:ext uri="{FF2B5EF4-FFF2-40B4-BE49-F238E27FC236}">
                <a16:creationId xmlns:a16="http://schemas.microsoft.com/office/drawing/2014/main" id="{FA934D38-7236-72FD-4205-44430E6F43FE}"/>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F0781B9-36D6-162E-3DF5-2EF1892BA627}"/>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ECE5193-1ACA-E9D0-F51A-26A52E4872B8}"/>
              </a:ext>
            </a:extLst>
          </p:cNvPr>
          <p:cNvSpPr/>
          <p:nvPr/>
        </p:nvSpPr>
        <p:spPr>
          <a:xfrm>
            <a:off x="1752600" y="538242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F2DDC569-9BD4-36AF-6DCA-BFCC0F3EFBDF}"/>
              </a:ext>
            </a:extLst>
          </p:cNvPr>
          <p:cNvSpPr/>
          <p:nvPr/>
        </p:nvSpPr>
        <p:spPr>
          <a:xfrm>
            <a:off x="1420285" y="483870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35596F24-C04F-DF31-A387-E08F1AF9E23D}"/>
              </a:ext>
            </a:extLst>
          </p:cNvPr>
          <p:cNvSpPr/>
          <p:nvPr/>
        </p:nvSpPr>
        <p:spPr>
          <a:xfrm>
            <a:off x="3454400" y="585509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6DAAA831-B237-0549-945E-2A1911688291}"/>
              </a:ext>
            </a:extLst>
          </p:cNvPr>
          <p:cNvSpPr/>
          <p:nvPr/>
        </p:nvSpPr>
        <p:spPr>
          <a:xfrm>
            <a:off x="4292600" y="54713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42A6C63-6038-894E-8558-79128A08EC6A}"/>
              </a:ext>
            </a:extLst>
          </p:cNvPr>
          <p:cNvSpPr/>
          <p:nvPr/>
        </p:nvSpPr>
        <p:spPr>
          <a:xfrm>
            <a:off x="3581400" y="513397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2AB74B37-143B-D4B5-6D7A-3AE92D9E1864}"/>
              </a:ext>
            </a:extLst>
          </p:cNvPr>
          <p:cNvSpPr/>
          <p:nvPr/>
        </p:nvSpPr>
        <p:spPr>
          <a:xfrm>
            <a:off x="4279900" y="3537149"/>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04872F28-F422-A376-E973-390A35681A89}"/>
              </a:ext>
            </a:extLst>
          </p:cNvPr>
          <p:cNvSpPr/>
          <p:nvPr/>
        </p:nvSpPr>
        <p:spPr>
          <a:xfrm>
            <a:off x="4178300" y="495974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389BC547-8D61-906B-E100-EA683374B630}"/>
              </a:ext>
            </a:extLst>
          </p:cNvPr>
          <p:cNvSpPr/>
          <p:nvPr/>
        </p:nvSpPr>
        <p:spPr>
          <a:xfrm>
            <a:off x="4114800" y="29059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8D98EF9E-92F4-5915-83AF-64AFE6F761F8}"/>
              </a:ext>
            </a:extLst>
          </p:cNvPr>
          <p:cNvSpPr/>
          <p:nvPr/>
        </p:nvSpPr>
        <p:spPr>
          <a:xfrm>
            <a:off x="2393950" y="4719638"/>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7691FB3-2968-7972-2357-CC70AF6A5CDE}"/>
              </a:ext>
            </a:extLst>
          </p:cNvPr>
          <p:cNvSpPr/>
          <p:nvPr/>
        </p:nvSpPr>
        <p:spPr>
          <a:xfrm>
            <a:off x="2482850" y="3097414"/>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E149C65D-EB9A-A8A7-1C67-B228F4B0FDBB}"/>
              </a:ext>
            </a:extLst>
          </p:cNvPr>
          <p:cNvSpPr/>
          <p:nvPr/>
        </p:nvSpPr>
        <p:spPr>
          <a:xfrm>
            <a:off x="2889250" y="264636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533C4983-AF6D-7656-6D24-3F97A669D99E}"/>
              </a:ext>
            </a:extLst>
          </p:cNvPr>
          <p:cNvSpPr/>
          <p:nvPr/>
        </p:nvSpPr>
        <p:spPr>
          <a:xfrm>
            <a:off x="5056717" y="361096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705DAB73-0E64-204D-9F25-F8A614B7FDA6}"/>
              </a:ext>
            </a:extLst>
          </p:cNvPr>
          <p:cNvCxnSpPr/>
          <p:nvPr/>
        </p:nvCxnSpPr>
        <p:spPr>
          <a:xfrm flipH="1">
            <a:off x="2393950" y="2057400"/>
            <a:ext cx="1631950" cy="4643438"/>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sp>
        <p:nvSpPr>
          <p:cNvPr id="21" name="AutoShape 5">
            <a:extLst>
              <a:ext uri="{FF2B5EF4-FFF2-40B4-BE49-F238E27FC236}">
                <a16:creationId xmlns:a16="http://schemas.microsoft.com/office/drawing/2014/main" id="{DA8E3357-595C-1EBD-F4E4-609ECB2AD811}"/>
              </a:ext>
            </a:extLst>
          </p:cNvPr>
          <p:cNvSpPr>
            <a:spLocks noChangeArrowheads="1"/>
          </p:cNvSpPr>
          <p:nvPr/>
        </p:nvSpPr>
        <p:spPr bwMode="auto">
          <a:xfrm>
            <a:off x="4521200" y="1972457"/>
            <a:ext cx="2294467" cy="392026"/>
          </a:xfrm>
          <a:prstGeom prst="wedgeRoundRectCallout">
            <a:avLst>
              <a:gd name="adj1" fmla="val -61806"/>
              <a:gd name="adj2" fmla="val 2127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This line is a model</a:t>
            </a:r>
            <a:endParaRPr kumimoji="0" lang="en-US" altLang="zh-TW" sz="1800" i="1" dirty="0"/>
          </a:p>
        </p:txBody>
      </p:sp>
      <p:sp>
        <p:nvSpPr>
          <p:cNvPr id="22" name="AutoShape 5">
            <a:extLst>
              <a:ext uri="{FF2B5EF4-FFF2-40B4-BE49-F238E27FC236}">
                <a16:creationId xmlns:a16="http://schemas.microsoft.com/office/drawing/2014/main" id="{5363CAF3-3FF8-876C-BA75-CAD257A849CD}"/>
              </a:ext>
            </a:extLst>
          </p:cNvPr>
          <p:cNvSpPr>
            <a:spLocks noChangeArrowheads="1"/>
          </p:cNvSpPr>
          <p:nvPr/>
        </p:nvSpPr>
        <p:spPr bwMode="auto">
          <a:xfrm>
            <a:off x="7310967" y="1676401"/>
            <a:ext cx="2294467" cy="668335"/>
          </a:xfrm>
          <a:prstGeom prst="wedgeRoundRectCallout">
            <a:avLst>
              <a:gd name="adj1" fmla="val -61806"/>
              <a:gd name="adj2" fmla="val 2127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Left =&gt; Red</a:t>
            </a:r>
          </a:p>
          <a:p>
            <a:pPr eaLnBrk="1" hangingPunct="1">
              <a:spcBef>
                <a:spcPct val="0"/>
              </a:spcBef>
              <a:buClrTx/>
              <a:buSzTx/>
              <a:buFontTx/>
              <a:buNone/>
            </a:pPr>
            <a:r>
              <a:rPr kumimoji="0" lang="en-US" altLang="zh-TW" sz="1800" dirty="0"/>
              <a:t>Right =&gt; blue</a:t>
            </a:r>
          </a:p>
        </p:txBody>
      </p:sp>
      <p:sp>
        <p:nvSpPr>
          <p:cNvPr id="24" name="Rectangle 37">
            <a:extLst>
              <a:ext uri="{FF2B5EF4-FFF2-40B4-BE49-F238E27FC236}">
                <a16:creationId xmlns:a16="http://schemas.microsoft.com/office/drawing/2014/main" id="{DBC7AF81-57E0-EFBB-0E80-49912A1C3EE3}"/>
              </a:ext>
            </a:extLst>
          </p:cNvPr>
          <p:cNvSpPr>
            <a:spLocks noChangeArrowheads="1"/>
          </p:cNvSpPr>
          <p:nvPr/>
        </p:nvSpPr>
        <p:spPr bwMode="auto">
          <a:xfrm>
            <a:off x="1098654" y="1814553"/>
            <a:ext cx="1612796"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Colors: Labels</a:t>
            </a:r>
          </a:p>
        </p:txBody>
      </p:sp>
      <p:sp>
        <p:nvSpPr>
          <p:cNvPr id="25" name="Oval 24">
            <a:extLst>
              <a:ext uri="{FF2B5EF4-FFF2-40B4-BE49-F238E27FC236}">
                <a16:creationId xmlns:a16="http://schemas.microsoft.com/office/drawing/2014/main" id="{6F7DA8CE-414B-FADB-6704-F6D6DD4B5673}"/>
              </a:ext>
            </a:extLst>
          </p:cNvPr>
          <p:cNvSpPr/>
          <p:nvPr/>
        </p:nvSpPr>
        <p:spPr>
          <a:xfrm>
            <a:off x="4876800" y="4331098"/>
            <a:ext cx="228600" cy="228600"/>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AutoShape 5">
            <a:extLst>
              <a:ext uri="{FF2B5EF4-FFF2-40B4-BE49-F238E27FC236}">
                <a16:creationId xmlns:a16="http://schemas.microsoft.com/office/drawing/2014/main" id="{05BFEE03-0C5B-D4F0-3D0D-8112FDBD93DD}"/>
              </a:ext>
            </a:extLst>
          </p:cNvPr>
          <p:cNvSpPr>
            <a:spLocks noChangeArrowheads="1"/>
          </p:cNvSpPr>
          <p:nvPr/>
        </p:nvSpPr>
        <p:spPr bwMode="auto">
          <a:xfrm>
            <a:off x="5490635" y="4348757"/>
            <a:ext cx="2548465" cy="668335"/>
          </a:xfrm>
          <a:prstGeom prst="wedgeRoundRectCallout">
            <a:avLst>
              <a:gd name="adj1" fmla="val -59592"/>
              <a:gd name="adj2" fmla="val -338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 the left</a:t>
            </a:r>
          </a:p>
          <a:p>
            <a:pPr eaLnBrk="1" hangingPunct="1">
              <a:spcBef>
                <a:spcPct val="0"/>
              </a:spcBef>
              <a:buClrTx/>
              <a:buSzTx/>
              <a:buFontTx/>
              <a:buNone/>
            </a:pPr>
            <a:r>
              <a:rPr kumimoji="0" lang="en-US" altLang="zh-TW" sz="1800" dirty="0"/>
              <a:t>=&gt; It should be blue.</a:t>
            </a:r>
          </a:p>
        </p:txBody>
      </p:sp>
      <p:sp>
        <p:nvSpPr>
          <p:cNvPr id="19" name="Rectangle 37">
            <a:extLst>
              <a:ext uri="{FF2B5EF4-FFF2-40B4-BE49-F238E27FC236}">
                <a16:creationId xmlns:a16="http://schemas.microsoft.com/office/drawing/2014/main" id="{58356B24-64E9-8D6A-6709-FDF3F253AB4A}"/>
              </a:ext>
            </a:extLst>
          </p:cNvPr>
          <p:cNvSpPr>
            <a:spLocks noChangeArrowheads="1"/>
          </p:cNvSpPr>
          <p:nvPr/>
        </p:nvSpPr>
        <p:spPr bwMode="auto">
          <a:xfrm>
            <a:off x="5900740" y="3528822"/>
            <a:ext cx="2011890"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Blue pts: Positives</a:t>
            </a:r>
          </a:p>
        </p:txBody>
      </p:sp>
      <p:sp>
        <p:nvSpPr>
          <p:cNvPr id="23" name="Rectangle 37">
            <a:extLst>
              <a:ext uri="{FF2B5EF4-FFF2-40B4-BE49-F238E27FC236}">
                <a16:creationId xmlns:a16="http://schemas.microsoft.com/office/drawing/2014/main" id="{77396AE8-20CB-A660-ECD1-7F7B8B7515A8}"/>
              </a:ext>
            </a:extLst>
          </p:cNvPr>
          <p:cNvSpPr>
            <a:spLocks noChangeArrowheads="1"/>
          </p:cNvSpPr>
          <p:nvPr/>
        </p:nvSpPr>
        <p:spPr bwMode="auto">
          <a:xfrm>
            <a:off x="178553" y="2605172"/>
            <a:ext cx="215401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Red pts: Negatives</a:t>
            </a:r>
          </a:p>
        </p:txBody>
      </p:sp>
      <p:sp>
        <p:nvSpPr>
          <p:cNvPr id="3" name="AutoShape 5">
            <a:extLst>
              <a:ext uri="{FF2B5EF4-FFF2-40B4-BE49-F238E27FC236}">
                <a16:creationId xmlns:a16="http://schemas.microsoft.com/office/drawing/2014/main" id="{1568CDC6-06C6-61CB-5E6C-387C37F1F75E}"/>
              </a:ext>
            </a:extLst>
          </p:cNvPr>
          <p:cNvSpPr>
            <a:spLocks noChangeArrowheads="1"/>
          </p:cNvSpPr>
          <p:nvPr/>
        </p:nvSpPr>
        <p:spPr bwMode="auto">
          <a:xfrm>
            <a:off x="5956300" y="230144"/>
            <a:ext cx="4216400" cy="646578"/>
          </a:xfrm>
          <a:prstGeom prst="wedgeRoundRectCallout">
            <a:avLst>
              <a:gd name="adj1" fmla="val -22248"/>
              <a:gd name="adj2" fmla="val 723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train on the data to obtain a model parameterized by some parameters.</a:t>
            </a:r>
            <a:endParaRPr kumimoji="0" lang="en-US" altLang="zh-TW" sz="1800" i="1" dirty="0"/>
          </a:p>
        </p:txBody>
      </p:sp>
      <p:sp>
        <p:nvSpPr>
          <p:cNvPr id="27" name="AutoShape 5">
            <a:extLst>
              <a:ext uri="{FF2B5EF4-FFF2-40B4-BE49-F238E27FC236}">
                <a16:creationId xmlns:a16="http://schemas.microsoft.com/office/drawing/2014/main" id="{D7A49508-E850-3A1D-8A92-5A818004DD0C}"/>
              </a:ext>
            </a:extLst>
          </p:cNvPr>
          <p:cNvSpPr>
            <a:spLocks noChangeArrowheads="1"/>
          </p:cNvSpPr>
          <p:nvPr/>
        </p:nvSpPr>
        <p:spPr bwMode="auto">
          <a:xfrm>
            <a:off x="5531913" y="2660539"/>
            <a:ext cx="3158063" cy="627930"/>
          </a:xfrm>
          <a:prstGeom prst="wedgeRoundRectCallout">
            <a:avLst>
              <a:gd name="adj1" fmla="val -25728"/>
              <a:gd name="adj2" fmla="val -9063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complex model will have a curly line </a:t>
            </a:r>
            <a:endParaRPr kumimoji="0" lang="en-US" altLang="zh-TW" sz="1800" i="1" dirty="0"/>
          </a:p>
        </p:txBody>
      </p:sp>
      <p:sp>
        <p:nvSpPr>
          <p:cNvPr id="28" name="Rectangle 37">
            <a:extLst>
              <a:ext uri="{FF2B5EF4-FFF2-40B4-BE49-F238E27FC236}">
                <a16:creationId xmlns:a16="http://schemas.microsoft.com/office/drawing/2014/main" id="{FAD92B91-7A87-5AFF-DAD2-6D91D029DDE6}"/>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spTree>
    <p:extLst>
      <p:ext uri="{BB962C8B-B14F-4D97-AF65-F5344CB8AC3E}">
        <p14:creationId xmlns:p14="http://schemas.microsoft.com/office/powerpoint/2010/main" val="2843393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4996-AFA1-A611-0CA2-4B02BB38C4D6}"/>
              </a:ext>
            </a:extLst>
          </p:cNvPr>
          <p:cNvSpPr>
            <a:spLocks noGrp="1"/>
          </p:cNvSpPr>
          <p:nvPr>
            <p:ph type="title"/>
          </p:nvPr>
        </p:nvSpPr>
        <p:spPr/>
        <p:txBody>
          <a:bodyPr/>
          <a:lstStyle/>
          <a:p>
            <a:r>
              <a:rPr lang="en-US" dirty="0"/>
              <a:t>Classification by Nearest Neighbor (NN)</a:t>
            </a:r>
          </a:p>
        </p:txBody>
      </p:sp>
      <p:sp>
        <p:nvSpPr>
          <p:cNvPr id="4" name="Slide Number Placeholder 3">
            <a:extLst>
              <a:ext uri="{FF2B5EF4-FFF2-40B4-BE49-F238E27FC236}">
                <a16:creationId xmlns:a16="http://schemas.microsoft.com/office/drawing/2014/main" id="{B98C435B-CE80-D2C3-3A3D-9016241DFB46}"/>
              </a:ext>
            </a:extLst>
          </p:cNvPr>
          <p:cNvSpPr>
            <a:spLocks noGrp="1"/>
          </p:cNvSpPr>
          <p:nvPr>
            <p:ph type="sldNum" sz="quarter" idx="12"/>
          </p:nvPr>
        </p:nvSpPr>
        <p:spPr/>
        <p:txBody>
          <a:bodyPr/>
          <a:lstStyle/>
          <a:p>
            <a:fld id="{E6273567-A204-4EB6-9B78-A239DD70ADA3}" type="slidenum">
              <a:rPr lang="en-US" smtClean="0"/>
              <a:t>12</a:t>
            </a:fld>
            <a:endParaRPr lang="en-US"/>
          </a:p>
        </p:txBody>
      </p:sp>
      <p:cxnSp>
        <p:nvCxnSpPr>
          <p:cNvPr id="5" name="Straight Arrow Connector 4">
            <a:extLst>
              <a:ext uri="{FF2B5EF4-FFF2-40B4-BE49-F238E27FC236}">
                <a16:creationId xmlns:a16="http://schemas.microsoft.com/office/drawing/2014/main" id="{FA934D38-7236-72FD-4205-44430E6F43FE}"/>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F0781B9-36D6-162E-3DF5-2EF1892BA627}"/>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ECE5193-1ACA-E9D0-F51A-26A52E4872B8}"/>
              </a:ext>
            </a:extLst>
          </p:cNvPr>
          <p:cNvSpPr/>
          <p:nvPr/>
        </p:nvSpPr>
        <p:spPr>
          <a:xfrm>
            <a:off x="1752600" y="538242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F2DDC569-9BD4-36AF-6DCA-BFCC0F3EFBDF}"/>
              </a:ext>
            </a:extLst>
          </p:cNvPr>
          <p:cNvSpPr/>
          <p:nvPr/>
        </p:nvSpPr>
        <p:spPr>
          <a:xfrm>
            <a:off x="1420285" y="483870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35596F24-C04F-DF31-A387-E08F1AF9E23D}"/>
              </a:ext>
            </a:extLst>
          </p:cNvPr>
          <p:cNvSpPr/>
          <p:nvPr/>
        </p:nvSpPr>
        <p:spPr>
          <a:xfrm>
            <a:off x="3454400" y="585509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6DAAA831-B237-0549-945E-2A1911688291}"/>
              </a:ext>
            </a:extLst>
          </p:cNvPr>
          <p:cNvSpPr/>
          <p:nvPr/>
        </p:nvSpPr>
        <p:spPr>
          <a:xfrm>
            <a:off x="4292600" y="54713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42A6C63-6038-894E-8558-79128A08EC6A}"/>
              </a:ext>
            </a:extLst>
          </p:cNvPr>
          <p:cNvSpPr/>
          <p:nvPr/>
        </p:nvSpPr>
        <p:spPr>
          <a:xfrm>
            <a:off x="3581400" y="513397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2AB74B37-143B-D4B5-6D7A-3AE92D9E1864}"/>
              </a:ext>
            </a:extLst>
          </p:cNvPr>
          <p:cNvSpPr/>
          <p:nvPr/>
        </p:nvSpPr>
        <p:spPr>
          <a:xfrm>
            <a:off x="4279900" y="3537149"/>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04872F28-F422-A376-E973-390A35681A89}"/>
              </a:ext>
            </a:extLst>
          </p:cNvPr>
          <p:cNvSpPr/>
          <p:nvPr/>
        </p:nvSpPr>
        <p:spPr>
          <a:xfrm>
            <a:off x="4178300" y="495974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389BC547-8D61-906B-E100-EA683374B630}"/>
              </a:ext>
            </a:extLst>
          </p:cNvPr>
          <p:cNvSpPr/>
          <p:nvPr/>
        </p:nvSpPr>
        <p:spPr>
          <a:xfrm>
            <a:off x="4114800" y="29059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8D98EF9E-92F4-5915-83AF-64AFE6F761F8}"/>
              </a:ext>
            </a:extLst>
          </p:cNvPr>
          <p:cNvSpPr/>
          <p:nvPr/>
        </p:nvSpPr>
        <p:spPr>
          <a:xfrm>
            <a:off x="2393950" y="4719638"/>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57691FB3-2968-7972-2357-CC70AF6A5CDE}"/>
              </a:ext>
            </a:extLst>
          </p:cNvPr>
          <p:cNvSpPr/>
          <p:nvPr/>
        </p:nvSpPr>
        <p:spPr>
          <a:xfrm>
            <a:off x="2482850" y="3097414"/>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E149C65D-EB9A-A8A7-1C67-B228F4B0FDBB}"/>
              </a:ext>
            </a:extLst>
          </p:cNvPr>
          <p:cNvSpPr/>
          <p:nvPr/>
        </p:nvSpPr>
        <p:spPr>
          <a:xfrm>
            <a:off x="2889250" y="264636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533C4983-AF6D-7656-6D24-3F97A669D99E}"/>
              </a:ext>
            </a:extLst>
          </p:cNvPr>
          <p:cNvSpPr/>
          <p:nvPr/>
        </p:nvSpPr>
        <p:spPr>
          <a:xfrm>
            <a:off x="5056717" y="361096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37">
            <a:extLst>
              <a:ext uri="{FF2B5EF4-FFF2-40B4-BE49-F238E27FC236}">
                <a16:creationId xmlns:a16="http://schemas.microsoft.com/office/drawing/2014/main" id="{DBC7AF81-57E0-EFBB-0E80-49912A1C3EE3}"/>
              </a:ext>
            </a:extLst>
          </p:cNvPr>
          <p:cNvSpPr>
            <a:spLocks noChangeArrowheads="1"/>
          </p:cNvSpPr>
          <p:nvPr/>
        </p:nvSpPr>
        <p:spPr bwMode="auto">
          <a:xfrm>
            <a:off x="1195967" y="1895522"/>
            <a:ext cx="2101750"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Colors: Labels</a:t>
            </a:r>
          </a:p>
        </p:txBody>
      </p:sp>
      <p:sp>
        <p:nvSpPr>
          <p:cNvPr id="25" name="Oval 24">
            <a:extLst>
              <a:ext uri="{FF2B5EF4-FFF2-40B4-BE49-F238E27FC236}">
                <a16:creationId xmlns:a16="http://schemas.microsoft.com/office/drawing/2014/main" id="{6F7DA8CE-414B-FADB-6704-F6D6DD4B5673}"/>
              </a:ext>
            </a:extLst>
          </p:cNvPr>
          <p:cNvSpPr/>
          <p:nvPr/>
        </p:nvSpPr>
        <p:spPr>
          <a:xfrm>
            <a:off x="4876800" y="4331098"/>
            <a:ext cx="228600" cy="228600"/>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AutoShape 5">
            <a:extLst>
              <a:ext uri="{FF2B5EF4-FFF2-40B4-BE49-F238E27FC236}">
                <a16:creationId xmlns:a16="http://schemas.microsoft.com/office/drawing/2014/main" id="{05BFEE03-0C5B-D4F0-3D0D-8112FDBD93DD}"/>
              </a:ext>
            </a:extLst>
          </p:cNvPr>
          <p:cNvSpPr>
            <a:spLocks noChangeArrowheads="1"/>
          </p:cNvSpPr>
          <p:nvPr/>
        </p:nvSpPr>
        <p:spPr bwMode="auto">
          <a:xfrm>
            <a:off x="5490634" y="4348758"/>
            <a:ext cx="3238493" cy="370880"/>
          </a:xfrm>
          <a:prstGeom prst="wedgeRoundRectCallout">
            <a:avLst>
              <a:gd name="adj1" fmla="val -59592"/>
              <a:gd name="adj2" fmla="val -338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(1) Find its </a:t>
            </a:r>
            <a:r>
              <a:rPr kumimoji="0" lang="en-US" altLang="zh-TW" sz="1800" u="sng" dirty="0"/>
              <a:t>nearest neighbor</a:t>
            </a:r>
          </a:p>
        </p:txBody>
      </p:sp>
      <p:cxnSp>
        <p:nvCxnSpPr>
          <p:cNvPr id="19" name="Straight Arrow Connector 18">
            <a:extLst>
              <a:ext uri="{FF2B5EF4-FFF2-40B4-BE49-F238E27FC236}">
                <a16:creationId xmlns:a16="http://schemas.microsoft.com/office/drawing/2014/main" id="{904F7FCA-187E-AA53-6119-D796B27A4C21}"/>
              </a:ext>
            </a:extLst>
          </p:cNvPr>
          <p:cNvCxnSpPr>
            <a:cxnSpLocks/>
          </p:cNvCxnSpPr>
          <p:nvPr/>
        </p:nvCxnSpPr>
        <p:spPr>
          <a:xfrm flipH="1" flipV="1">
            <a:off x="5367867" y="3765749"/>
            <a:ext cx="1833033" cy="6792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AutoShape 5">
            <a:extLst>
              <a:ext uri="{FF2B5EF4-FFF2-40B4-BE49-F238E27FC236}">
                <a16:creationId xmlns:a16="http://schemas.microsoft.com/office/drawing/2014/main" id="{245639BC-34AB-2362-488E-4638B8211C61}"/>
              </a:ext>
            </a:extLst>
          </p:cNvPr>
          <p:cNvSpPr>
            <a:spLocks noChangeArrowheads="1"/>
          </p:cNvSpPr>
          <p:nvPr/>
        </p:nvSpPr>
        <p:spPr bwMode="auto">
          <a:xfrm>
            <a:off x="5704417" y="3154656"/>
            <a:ext cx="3371848" cy="370881"/>
          </a:xfrm>
          <a:prstGeom prst="wedgeRoundRectCallout">
            <a:avLst>
              <a:gd name="adj1" fmla="val -59441"/>
              <a:gd name="adj2" fmla="val 540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(2) Uses NN’s label as its label</a:t>
            </a:r>
          </a:p>
        </p:txBody>
      </p:sp>
      <p:sp>
        <p:nvSpPr>
          <p:cNvPr id="27" name="AutoShape 5">
            <a:extLst>
              <a:ext uri="{FF2B5EF4-FFF2-40B4-BE49-F238E27FC236}">
                <a16:creationId xmlns:a16="http://schemas.microsoft.com/office/drawing/2014/main" id="{D7EB8C33-26C4-C528-1F25-F2230D7915C1}"/>
              </a:ext>
            </a:extLst>
          </p:cNvPr>
          <p:cNvSpPr>
            <a:spLocks noChangeArrowheads="1"/>
          </p:cNvSpPr>
          <p:nvPr/>
        </p:nvSpPr>
        <p:spPr bwMode="auto">
          <a:xfrm>
            <a:off x="5704417" y="2543563"/>
            <a:ext cx="2589727" cy="370881"/>
          </a:xfrm>
          <a:prstGeom prst="wedgeRoundRectCallout">
            <a:avLst>
              <a:gd name="adj1" fmla="val -22192"/>
              <a:gd name="adj2" fmla="val 814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 It should be blue.</a:t>
            </a:r>
          </a:p>
        </p:txBody>
      </p:sp>
      <p:sp>
        <p:nvSpPr>
          <p:cNvPr id="28" name="AutoShape 5">
            <a:extLst>
              <a:ext uri="{FF2B5EF4-FFF2-40B4-BE49-F238E27FC236}">
                <a16:creationId xmlns:a16="http://schemas.microsoft.com/office/drawing/2014/main" id="{C1476E40-6921-00B3-495B-0FE6920ACF55}"/>
              </a:ext>
            </a:extLst>
          </p:cNvPr>
          <p:cNvSpPr>
            <a:spLocks noChangeArrowheads="1"/>
          </p:cNvSpPr>
          <p:nvPr/>
        </p:nvSpPr>
        <p:spPr bwMode="auto">
          <a:xfrm>
            <a:off x="4452409" y="483980"/>
            <a:ext cx="2504016" cy="370881"/>
          </a:xfrm>
          <a:prstGeom prst="wedgeRoundRectCallout">
            <a:avLst>
              <a:gd name="adj1" fmla="val 56929"/>
              <a:gd name="adj2" fmla="val -1671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This method is ”lazy”.</a:t>
            </a:r>
          </a:p>
        </p:txBody>
      </p:sp>
      <p:sp>
        <p:nvSpPr>
          <p:cNvPr id="29" name="AutoShape 5">
            <a:extLst>
              <a:ext uri="{FF2B5EF4-FFF2-40B4-BE49-F238E27FC236}">
                <a16:creationId xmlns:a16="http://schemas.microsoft.com/office/drawing/2014/main" id="{BF9232E8-7423-132B-1B09-D39245E2295D}"/>
              </a:ext>
            </a:extLst>
          </p:cNvPr>
          <p:cNvSpPr>
            <a:spLocks noChangeArrowheads="1"/>
          </p:cNvSpPr>
          <p:nvPr/>
        </p:nvSpPr>
        <p:spPr bwMode="auto">
          <a:xfrm>
            <a:off x="1741489" y="106709"/>
            <a:ext cx="2504016" cy="684416"/>
          </a:xfrm>
          <a:prstGeom prst="wedgeRoundRectCallout">
            <a:avLst>
              <a:gd name="adj1" fmla="val 60987"/>
              <a:gd name="adj2" fmla="val -686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 higher level has been learnt.</a:t>
            </a:r>
          </a:p>
        </p:txBody>
      </p:sp>
      <p:sp>
        <p:nvSpPr>
          <p:cNvPr id="20" name="AutoShape 5">
            <a:extLst>
              <a:ext uri="{FF2B5EF4-FFF2-40B4-BE49-F238E27FC236}">
                <a16:creationId xmlns:a16="http://schemas.microsoft.com/office/drawing/2014/main" id="{1F5C8629-2D66-3788-21C5-02F0A885A68E}"/>
              </a:ext>
            </a:extLst>
          </p:cNvPr>
          <p:cNvSpPr>
            <a:spLocks noChangeArrowheads="1"/>
          </p:cNvSpPr>
          <p:nvPr/>
        </p:nvSpPr>
        <p:spPr bwMode="auto">
          <a:xfrm>
            <a:off x="7279218" y="517644"/>
            <a:ext cx="4779433" cy="329481"/>
          </a:xfrm>
          <a:prstGeom prst="wedgeRoundRectCallout">
            <a:avLst>
              <a:gd name="adj1" fmla="val -20466"/>
              <a:gd name="adj2" fmla="val 1058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famous classifier in the field of time series</a:t>
            </a:r>
          </a:p>
        </p:txBody>
      </p:sp>
      <p:sp>
        <p:nvSpPr>
          <p:cNvPr id="22" name="AutoShape 5">
            <a:extLst>
              <a:ext uri="{FF2B5EF4-FFF2-40B4-BE49-F238E27FC236}">
                <a16:creationId xmlns:a16="http://schemas.microsoft.com/office/drawing/2014/main" id="{00A0C855-E2C5-DE6F-8899-C1C2012638B8}"/>
              </a:ext>
            </a:extLst>
          </p:cNvPr>
          <p:cNvSpPr>
            <a:spLocks noChangeArrowheads="1"/>
          </p:cNvSpPr>
          <p:nvPr/>
        </p:nvSpPr>
        <p:spPr bwMode="auto">
          <a:xfrm>
            <a:off x="5704417" y="1949341"/>
            <a:ext cx="2589727" cy="370881"/>
          </a:xfrm>
          <a:prstGeom prst="wedgeRoundRectCallout">
            <a:avLst>
              <a:gd name="adj1" fmla="val -22192"/>
              <a:gd name="adj2" fmla="val 814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If </a:t>
            </a:r>
            <a:r>
              <a:rPr kumimoji="0" lang="en-US" altLang="zh-TW" sz="1800" i="1" dirty="0"/>
              <a:t>k</a:t>
            </a:r>
            <a:r>
              <a:rPr kumimoji="0" lang="en-US" altLang="zh-TW" sz="1800" dirty="0"/>
              <a:t>-NN, majority vote.</a:t>
            </a:r>
          </a:p>
        </p:txBody>
      </p:sp>
      <p:sp>
        <p:nvSpPr>
          <p:cNvPr id="30" name="Rectangle 37">
            <a:extLst>
              <a:ext uri="{FF2B5EF4-FFF2-40B4-BE49-F238E27FC236}">
                <a16:creationId xmlns:a16="http://schemas.microsoft.com/office/drawing/2014/main" id="{71695D51-C43D-33D1-1793-4F6E57409D98}"/>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spTree>
    <p:extLst>
      <p:ext uri="{BB962C8B-B14F-4D97-AF65-F5344CB8AC3E}">
        <p14:creationId xmlns:p14="http://schemas.microsoft.com/office/powerpoint/2010/main" val="146853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4996-AFA1-A611-0CA2-4B02BB38C4D6}"/>
              </a:ext>
            </a:extLst>
          </p:cNvPr>
          <p:cNvSpPr>
            <a:spLocks noGrp="1"/>
          </p:cNvSpPr>
          <p:nvPr>
            <p:ph type="title"/>
          </p:nvPr>
        </p:nvSpPr>
        <p:spPr/>
        <p:txBody>
          <a:bodyPr/>
          <a:lstStyle/>
          <a:p>
            <a:r>
              <a:rPr lang="en-US" dirty="0"/>
              <a:t>Querying</a:t>
            </a:r>
          </a:p>
        </p:txBody>
      </p:sp>
      <p:sp>
        <p:nvSpPr>
          <p:cNvPr id="4" name="Slide Number Placeholder 3">
            <a:extLst>
              <a:ext uri="{FF2B5EF4-FFF2-40B4-BE49-F238E27FC236}">
                <a16:creationId xmlns:a16="http://schemas.microsoft.com/office/drawing/2014/main" id="{B98C435B-CE80-D2C3-3A3D-9016241DFB46}"/>
              </a:ext>
            </a:extLst>
          </p:cNvPr>
          <p:cNvSpPr>
            <a:spLocks noGrp="1"/>
          </p:cNvSpPr>
          <p:nvPr>
            <p:ph type="sldNum" sz="quarter" idx="12"/>
          </p:nvPr>
        </p:nvSpPr>
        <p:spPr/>
        <p:txBody>
          <a:bodyPr/>
          <a:lstStyle/>
          <a:p>
            <a:fld id="{E6273567-A204-4EB6-9B78-A239DD70ADA3}" type="slidenum">
              <a:rPr lang="en-US" smtClean="0"/>
              <a:t>13</a:t>
            </a:fld>
            <a:endParaRPr lang="en-US"/>
          </a:p>
        </p:txBody>
      </p:sp>
      <p:cxnSp>
        <p:nvCxnSpPr>
          <p:cNvPr id="5" name="Straight Arrow Connector 4">
            <a:extLst>
              <a:ext uri="{FF2B5EF4-FFF2-40B4-BE49-F238E27FC236}">
                <a16:creationId xmlns:a16="http://schemas.microsoft.com/office/drawing/2014/main" id="{FA934D38-7236-72FD-4205-44430E6F43FE}"/>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F0781B9-36D6-162E-3DF5-2EF1892BA627}"/>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BECE5193-1ACA-E9D0-F51A-26A52E4872B8}"/>
              </a:ext>
            </a:extLst>
          </p:cNvPr>
          <p:cNvSpPr/>
          <p:nvPr/>
        </p:nvSpPr>
        <p:spPr>
          <a:xfrm>
            <a:off x="1752600" y="538242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8" name="Oval 7">
            <a:extLst>
              <a:ext uri="{FF2B5EF4-FFF2-40B4-BE49-F238E27FC236}">
                <a16:creationId xmlns:a16="http://schemas.microsoft.com/office/drawing/2014/main" id="{F2DDC569-9BD4-36AF-6DCA-BFCC0F3EFBDF}"/>
              </a:ext>
            </a:extLst>
          </p:cNvPr>
          <p:cNvSpPr/>
          <p:nvPr/>
        </p:nvSpPr>
        <p:spPr>
          <a:xfrm>
            <a:off x="1420285" y="483870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9" name="Oval 8">
            <a:extLst>
              <a:ext uri="{FF2B5EF4-FFF2-40B4-BE49-F238E27FC236}">
                <a16:creationId xmlns:a16="http://schemas.microsoft.com/office/drawing/2014/main" id="{35596F24-C04F-DF31-A387-E08F1AF9E23D}"/>
              </a:ext>
            </a:extLst>
          </p:cNvPr>
          <p:cNvSpPr/>
          <p:nvPr/>
        </p:nvSpPr>
        <p:spPr>
          <a:xfrm>
            <a:off x="3454400" y="585509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0" name="Oval 9">
            <a:extLst>
              <a:ext uri="{FF2B5EF4-FFF2-40B4-BE49-F238E27FC236}">
                <a16:creationId xmlns:a16="http://schemas.microsoft.com/office/drawing/2014/main" id="{6DAAA831-B237-0549-945E-2A1911688291}"/>
              </a:ext>
            </a:extLst>
          </p:cNvPr>
          <p:cNvSpPr/>
          <p:nvPr/>
        </p:nvSpPr>
        <p:spPr>
          <a:xfrm>
            <a:off x="4292600" y="54713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1" name="Oval 10">
            <a:extLst>
              <a:ext uri="{FF2B5EF4-FFF2-40B4-BE49-F238E27FC236}">
                <a16:creationId xmlns:a16="http://schemas.microsoft.com/office/drawing/2014/main" id="{542A6C63-6038-894E-8558-79128A08EC6A}"/>
              </a:ext>
            </a:extLst>
          </p:cNvPr>
          <p:cNvSpPr/>
          <p:nvPr/>
        </p:nvSpPr>
        <p:spPr>
          <a:xfrm>
            <a:off x="3581400" y="513397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2" name="Oval 11">
            <a:extLst>
              <a:ext uri="{FF2B5EF4-FFF2-40B4-BE49-F238E27FC236}">
                <a16:creationId xmlns:a16="http://schemas.microsoft.com/office/drawing/2014/main" id="{2AB74B37-143B-D4B5-6D7A-3AE92D9E1864}"/>
              </a:ext>
            </a:extLst>
          </p:cNvPr>
          <p:cNvSpPr/>
          <p:nvPr/>
        </p:nvSpPr>
        <p:spPr>
          <a:xfrm>
            <a:off x="4279900" y="3537149"/>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3" name="Oval 12">
            <a:extLst>
              <a:ext uri="{FF2B5EF4-FFF2-40B4-BE49-F238E27FC236}">
                <a16:creationId xmlns:a16="http://schemas.microsoft.com/office/drawing/2014/main" id="{04872F28-F422-A376-E973-390A35681A89}"/>
              </a:ext>
            </a:extLst>
          </p:cNvPr>
          <p:cNvSpPr/>
          <p:nvPr/>
        </p:nvSpPr>
        <p:spPr>
          <a:xfrm>
            <a:off x="4178300" y="495974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4" name="Oval 13">
            <a:extLst>
              <a:ext uri="{FF2B5EF4-FFF2-40B4-BE49-F238E27FC236}">
                <a16:creationId xmlns:a16="http://schemas.microsoft.com/office/drawing/2014/main" id="{389BC547-8D61-906B-E100-EA683374B630}"/>
              </a:ext>
            </a:extLst>
          </p:cNvPr>
          <p:cNvSpPr/>
          <p:nvPr/>
        </p:nvSpPr>
        <p:spPr>
          <a:xfrm>
            <a:off x="4114800" y="29059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5" name="Oval 14">
            <a:extLst>
              <a:ext uri="{FF2B5EF4-FFF2-40B4-BE49-F238E27FC236}">
                <a16:creationId xmlns:a16="http://schemas.microsoft.com/office/drawing/2014/main" id="{8D98EF9E-92F4-5915-83AF-64AFE6F761F8}"/>
              </a:ext>
            </a:extLst>
          </p:cNvPr>
          <p:cNvSpPr/>
          <p:nvPr/>
        </p:nvSpPr>
        <p:spPr>
          <a:xfrm>
            <a:off x="2393950" y="471963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6" name="Oval 15">
            <a:extLst>
              <a:ext uri="{FF2B5EF4-FFF2-40B4-BE49-F238E27FC236}">
                <a16:creationId xmlns:a16="http://schemas.microsoft.com/office/drawing/2014/main" id="{57691FB3-2968-7972-2357-CC70AF6A5CDE}"/>
              </a:ext>
            </a:extLst>
          </p:cNvPr>
          <p:cNvSpPr/>
          <p:nvPr/>
        </p:nvSpPr>
        <p:spPr>
          <a:xfrm>
            <a:off x="2482850" y="3097414"/>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17" name="Oval 16">
            <a:extLst>
              <a:ext uri="{FF2B5EF4-FFF2-40B4-BE49-F238E27FC236}">
                <a16:creationId xmlns:a16="http://schemas.microsoft.com/office/drawing/2014/main" id="{E149C65D-EB9A-A8A7-1C67-B228F4B0FDBB}"/>
              </a:ext>
            </a:extLst>
          </p:cNvPr>
          <p:cNvSpPr/>
          <p:nvPr/>
        </p:nvSpPr>
        <p:spPr>
          <a:xfrm>
            <a:off x="2889250" y="264636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highlight>
                <a:srgbClr val="FFFF00"/>
              </a:highlight>
            </a:endParaRPr>
          </a:p>
        </p:txBody>
      </p:sp>
      <p:sp>
        <p:nvSpPr>
          <p:cNvPr id="18" name="Oval 17">
            <a:extLst>
              <a:ext uri="{FF2B5EF4-FFF2-40B4-BE49-F238E27FC236}">
                <a16:creationId xmlns:a16="http://schemas.microsoft.com/office/drawing/2014/main" id="{533C4983-AF6D-7656-6D24-3F97A669D99E}"/>
              </a:ext>
            </a:extLst>
          </p:cNvPr>
          <p:cNvSpPr/>
          <p:nvPr/>
        </p:nvSpPr>
        <p:spPr>
          <a:xfrm>
            <a:off x="5056717" y="361096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highlight>
                <a:srgbClr val="FFFF00"/>
              </a:highlight>
            </a:endParaRPr>
          </a:p>
        </p:txBody>
      </p:sp>
      <p:sp>
        <p:nvSpPr>
          <p:cNvPr id="25" name="Oval 24">
            <a:extLst>
              <a:ext uri="{FF2B5EF4-FFF2-40B4-BE49-F238E27FC236}">
                <a16:creationId xmlns:a16="http://schemas.microsoft.com/office/drawing/2014/main" id="{6F7DA8CE-414B-FADB-6704-F6D6DD4B5673}"/>
              </a:ext>
            </a:extLst>
          </p:cNvPr>
          <p:cNvSpPr/>
          <p:nvPr/>
        </p:nvSpPr>
        <p:spPr>
          <a:xfrm>
            <a:off x="4876800" y="4331098"/>
            <a:ext cx="228600" cy="228600"/>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AutoShape 5">
            <a:extLst>
              <a:ext uri="{FF2B5EF4-FFF2-40B4-BE49-F238E27FC236}">
                <a16:creationId xmlns:a16="http://schemas.microsoft.com/office/drawing/2014/main" id="{05BFEE03-0C5B-D4F0-3D0D-8112FDBD93DD}"/>
              </a:ext>
            </a:extLst>
          </p:cNvPr>
          <p:cNvSpPr>
            <a:spLocks noChangeArrowheads="1"/>
          </p:cNvSpPr>
          <p:nvPr/>
        </p:nvSpPr>
        <p:spPr bwMode="auto">
          <a:xfrm>
            <a:off x="5446183" y="4375809"/>
            <a:ext cx="2789762" cy="370880"/>
          </a:xfrm>
          <a:prstGeom prst="wedgeRoundRectCallout">
            <a:avLst>
              <a:gd name="adj1" fmla="val -59592"/>
              <a:gd name="adj2" fmla="val -338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Find its nearest neighbor</a:t>
            </a:r>
          </a:p>
        </p:txBody>
      </p:sp>
      <p:sp>
        <p:nvSpPr>
          <p:cNvPr id="23" name="AutoShape 5">
            <a:extLst>
              <a:ext uri="{FF2B5EF4-FFF2-40B4-BE49-F238E27FC236}">
                <a16:creationId xmlns:a16="http://schemas.microsoft.com/office/drawing/2014/main" id="{245639BC-34AB-2362-488E-4638B8211C61}"/>
              </a:ext>
            </a:extLst>
          </p:cNvPr>
          <p:cNvSpPr>
            <a:spLocks noChangeArrowheads="1"/>
          </p:cNvSpPr>
          <p:nvPr/>
        </p:nvSpPr>
        <p:spPr bwMode="auto">
          <a:xfrm>
            <a:off x="5673729" y="3262249"/>
            <a:ext cx="3172879" cy="370881"/>
          </a:xfrm>
          <a:prstGeom prst="wedgeRoundRectCallout">
            <a:avLst>
              <a:gd name="adj1" fmla="val -57416"/>
              <a:gd name="adj2" fmla="val 426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is the desired output.</a:t>
            </a:r>
          </a:p>
        </p:txBody>
      </p:sp>
      <p:sp>
        <p:nvSpPr>
          <p:cNvPr id="3" name="Rectangle 37">
            <a:extLst>
              <a:ext uri="{FF2B5EF4-FFF2-40B4-BE49-F238E27FC236}">
                <a16:creationId xmlns:a16="http://schemas.microsoft.com/office/drawing/2014/main" id="{2DB1ED78-5941-8E94-13F2-B2AB5A50D5BD}"/>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sp>
        <p:nvSpPr>
          <p:cNvPr id="19" name="AutoShape 5">
            <a:extLst>
              <a:ext uri="{FF2B5EF4-FFF2-40B4-BE49-F238E27FC236}">
                <a16:creationId xmlns:a16="http://schemas.microsoft.com/office/drawing/2014/main" id="{46914D6F-333B-DC0C-2ECA-FBA9CCC2C98A}"/>
              </a:ext>
            </a:extLst>
          </p:cNvPr>
          <p:cNvSpPr>
            <a:spLocks noChangeArrowheads="1"/>
          </p:cNvSpPr>
          <p:nvPr/>
        </p:nvSpPr>
        <p:spPr bwMode="auto">
          <a:xfrm>
            <a:off x="4279900" y="1133080"/>
            <a:ext cx="2332567" cy="370881"/>
          </a:xfrm>
          <a:prstGeom prst="wedgeRoundRectCallout">
            <a:avLst>
              <a:gd name="adj1" fmla="val -58750"/>
              <a:gd name="adj2" fmla="val 220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Also called searching</a:t>
            </a:r>
          </a:p>
        </p:txBody>
      </p:sp>
      <p:cxnSp>
        <p:nvCxnSpPr>
          <p:cNvPr id="21" name="Straight Arrow Connector 20">
            <a:extLst>
              <a:ext uri="{FF2B5EF4-FFF2-40B4-BE49-F238E27FC236}">
                <a16:creationId xmlns:a16="http://schemas.microsoft.com/office/drawing/2014/main" id="{26B83953-8123-DAA5-A422-6669883D9FEC}"/>
              </a:ext>
            </a:extLst>
          </p:cNvPr>
          <p:cNvCxnSpPr>
            <a:cxnSpLocks/>
            <a:stCxn id="18" idx="4"/>
            <a:endCxn id="25" idx="0"/>
          </p:cNvCxnSpPr>
          <p:nvPr/>
        </p:nvCxnSpPr>
        <p:spPr>
          <a:xfrm flipH="1">
            <a:off x="4991100" y="3839568"/>
            <a:ext cx="179917" cy="49153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AutoShape 5">
            <a:extLst>
              <a:ext uri="{FF2B5EF4-FFF2-40B4-BE49-F238E27FC236}">
                <a16:creationId xmlns:a16="http://schemas.microsoft.com/office/drawing/2014/main" id="{D4E0FEA9-4CD4-3144-80CE-196E91004CC6}"/>
              </a:ext>
            </a:extLst>
          </p:cNvPr>
          <p:cNvSpPr>
            <a:spLocks noChangeArrowheads="1"/>
          </p:cNvSpPr>
          <p:nvPr/>
        </p:nvSpPr>
        <p:spPr bwMode="auto">
          <a:xfrm>
            <a:off x="2355850" y="3965511"/>
            <a:ext cx="2332567" cy="370881"/>
          </a:xfrm>
          <a:prstGeom prst="wedgeRoundRectCallout">
            <a:avLst>
              <a:gd name="adj1" fmla="val 59943"/>
              <a:gd name="adj2" fmla="val -757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But how to define it?</a:t>
            </a:r>
          </a:p>
        </p:txBody>
      </p:sp>
    </p:spTree>
    <p:extLst>
      <p:ext uri="{BB962C8B-B14F-4D97-AF65-F5344CB8AC3E}">
        <p14:creationId xmlns:p14="http://schemas.microsoft.com/office/powerpoint/2010/main" val="590753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9CA2-6FA4-0377-8EAC-3D77B9737B3A}"/>
              </a:ext>
            </a:extLst>
          </p:cNvPr>
          <p:cNvSpPr>
            <a:spLocks noGrp="1"/>
          </p:cNvSpPr>
          <p:nvPr>
            <p:ph type="title"/>
          </p:nvPr>
        </p:nvSpPr>
        <p:spPr/>
        <p:txBody>
          <a:bodyPr/>
          <a:lstStyle/>
          <a:p>
            <a:r>
              <a:rPr lang="en-US" dirty="0"/>
              <a:t>Forecasting</a:t>
            </a:r>
          </a:p>
        </p:txBody>
      </p:sp>
      <p:sp>
        <p:nvSpPr>
          <p:cNvPr id="4" name="Slide Number Placeholder 3">
            <a:extLst>
              <a:ext uri="{FF2B5EF4-FFF2-40B4-BE49-F238E27FC236}">
                <a16:creationId xmlns:a16="http://schemas.microsoft.com/office/drawing/2014/main" id="{15E802DF-FFC0-1E1B-542E-6DAC77A8EE49}"/>
              </a:ext>
            </a:extLst>
          </p:cNvPr>
          <p:cNvSpPr>
            <a:spLocks noGrp="1"/>
          </p:cNvSpPr>
          <p:nvPr>
            <p:ph type="sldNum" sz="quarter" idx="12"/>
          </p:nvPr>
        </p:nvSpPr>
        <p:spPr/>
        <p:txBody>
          <a:bodyPr/>
          <a:lstStyle/>
          <a:p>
            <a:fld id="{E6273567-A204-4EB6-9B78-A239DD70ADA3}" type="slidenum">
              <a:rPr lang="en-US" smtClean="0"/>
              <a:t>14</a:t>
            </a:fld>
            <a:endParaRPr lang="en-US"/>
          </a:p>
        </p:txBody>
      </p:sp>
      <p:sp>
        <p:nvSpPr>
          <p:cNvPr id="11" name="AutoShape 5">
            <a:extLst>
              <a:ext uri="{FF2B5EF4-FFF2-40B4-BE49-F238E27FC236}">
                <a16:creationId xmlns:a16="http://schemas.microsoft.com/office/drawing/2014/main" id="{DE743FCB-C7EE-29C2-8343-D2E484CC20D6}"/>
              </a:ext>
            </a:extLst>
          </p:cNvPr>
          <p:cNvSpPr>
            <a:spLocks noChangeArrowheads="1"/>
          </p:cNvSpPr>
          <p:nvPr/>
        </p:nvSpPr>
        <p:spPr bwMode="auto">
          <a:xfrm>
            <a:off x="6965375" y="1873562"/>
            <a:ext cx="2079300"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Want to know this</a:t>
            </a:r>
          </a:p>
        </p:txBody>
      </p:sp>
      <p:sp>
        <p:nvSpPr>
          <p:cNvPr id="12" name="AutoShape 5">
            <a:extLst>
              <a:ext uri="{FF2B5EF4-FFF2-40B4-BE49-F238E27FC236}">
                <a16:creationId xmlns:a16="http://schemas.microsoft.com/office/drawing/2014/main" id="{A4F0CF12-8D1D-2ED6-E29F-DB7C877C1EA8}"/>
              </a:ext>
            </a:extLst>
          </p:cNvPr>
          <p:cNvSpPr>
            <a:spLocks noChangeArrowheads="1"/>
          </p:cNvSpPr>
          <p:nvPr/>
        </p:nvSpPr>
        <p:spPr bwMode="auto">
          <a:xfrm>
            <a:off x="3961987" y="1875193"/>
            <a:ext cx="1233468"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Know this</a:t>
            </a:r>
          </a:p>
        </p:txBody>
      </p:sp>
      <p:sp>
        <p:nvSpPr>
          <p:cNvPr id="3" name="Rectangle 37">
            <a:extLst>
              <a:ext uri="{FF2B5EF4-FFF2-40B4-BE49-F238E27FC236}">
                <a16:creationId xmlns:a16="http://schemas.microsoft.com/office/drawing/2014/main" id="{76D7C367-4A23-34DB-B546-CD09DBE151DF}"/>
              </a:ext>
            </a:extLst>
          </p:cNvPr>
          <p:cNvSpPr>
            <a:spLocks noChangeArrowheads="1"/>
          </p:cNvSpPr>
          <p:nvPr/>
        </p:nvSpPr>
        <p:spPr bwMode="auto">
          <a:xfrm>
            <a:off x="698554" y="642018"/>
            <a:ext cx="785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Task</a:t>
            </a:r>
          </a:p>
        </p:txBody>
      </p:sp>
      <p:grpSp>
        <p:nvGrpSpPr>
          <p:cNvPr id="6" name="Group 5">
            <a:extLst>
              <a:ext uri="{FF2B5EF4-FFF2-40B4-BE49-F238E27FC236}">
                <a16:creationId xmlns:a16="http://schemas.microsoft.com/office/drawing/2014/main" id="{87F47943-BEFA-3C2A-745B-2977782F1980}"/>
              </a:ext>
            </a:extLst>
          </p:cNvPr>
          <p:cNvGrpSpPr/>
          <p:nvPr/>
        </p:nvGrpSpPr>
        <p:grpSpPr>
          <a:xfrm>
            <a:off x="2110814" y="1974273"/>
            <a:ext cx="6586379" cy="3969327"/>
            <a:chOff x="2110814" y="1974273"/>
            <a:chExt cx="6586379" cy="3969327"/>
          </a:xfrm>
        </p:grpSpPr>
        <p:sp>
          <p:nvSpPr>
            <p:cNvPr id="9" name="Right Brace 8">
              <a:extLst>
                <a:ext uri="{FF2B5EF4-FFF2-40B4-BE49-F238E27FC236}">
                  <a16:creationId xmlns:a16="http://schemas.microsoft.com/office/drawing/2014/main" id="{16FF0E86-667E-7E59-0654-FEBEEB84F398}"/>
                </a:ext>
              </a:extLst>
            </p:cNvPr>
            <p:cNvSpPr/>
            <p:nvPr/>
          </p:nvSpPr>
          <p:spPr>
            <a:xfrm rot="16200000">
              <a:off x="7362478" y="1534244"/>
              <a:ext cx="300301" cy="2369129"/>
            </a:xfrm>
            <a:prstGeom prst="rightBrace">
              <a:avLst>
                <a:gd name="adj1" fmla="val 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676ACE15-7106-0C2C-A790-5FE406064AD9}"/>
                </a:ext>
              </a:extLst>
            </p:cNvPr>
            <p:cNvSpPr/>
            <p:nvPr/>
          </p:nvSpPr>
          <p:spPr>
            <a:xfrm rot="16200000">
              <a:off x="4094377" y="601536"/>
              <a:ext cx="250124" cy="421724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Freeform 4">
              <a:extLst>
                <a:ext uri="{FF2B5EF4-FFF2-40B4-BE49-F238E27FC236}">
                  <a16:creationId xmlns:a16="http://schemas.microsoft.com/office/drawing/2014/main" id="{961A3701-8063-01AF-1312-7B8BACE0F5DB}"/>
                </a:ext>
              </a:extLst>
            </p:cNvPr>
            <p:cNvSpPr/>
            <p:nvPr/>
          </p:nvSpPr>
          <p:spPr>
            <a:xfrm>
              <a:off x="2289464" y="3611362"/>
              <a:ext cx="4038600" cy="1477033"/>
            </a:xfrm>
            <a:custGeom>
              <a:avLst/>
              <a:gdLst>
                <a:gd name="connsiteX0" fmla="*/ 0 w 4038600"/>
                <a:gd name="connsiteY0" fmla="*/ 1388652 h 1477033"/>
                <a:gd name="connsiteX1" fmla="*/ 237066 w 4038600"/>
                <a:gd name="connsiteY1" fmla="*/ 939918 h 1477033"/>
                <a:gd name="connsiteX2" fmla="*/ 711200 w 4038600"/>
                <a:gd name="connsiteY2" fmla="*/ 1473318 h 1477033"/>
                <a:gd name="connsiteX3" fmla="*/ 1219200 w 4038600"/>
                <a:gd name="connsiteY3" fmla="*/ 609718 h 1477033"/>
                <a:gd name="connsiteX4" fmla="*/ 1921933 w 4038600"/>
                <a:gd name="connsiteY4" fmla="*/ 1100785 h 1477033"/>
                <a:gd name="connsiteX5" fmla="*/ 2472266 w 4038600"/>
                <a:gd name="connsiteY5" fmla="*/ 118652 h 1477033"/>
                <a:gd name="connsiteX6" fmla="*/ 2870200 w 4038600"/>
                <a:gd name="connsiteY6" fmla="*/ 321852 h 1477033"/>
                <a:gd name="connsiteX7" fmla="*/ 3420533 w 4038600"/>
                <a:gd name="connsiteY7" fmla="*/ 118 h 1477033"/>
                <a:gd name="connsiteX8" fmla="*/ 4030133 w 4038600"/>
                <a:gd name="connsiteY8" fmla="*/ 364185 h 1477033"/>
                <a:gd name="connsiteX9" fmla="*/ 4030133 w 4038600"/>
                <a:gd name="connsiteY9" fmla="*/ 364185 h 1477033"/>
                <a:gd name="connsiteX10" fmla="*/ 4030133 w 4038600"/>
                <a:gd name="connsiteY10" fmla="*/ 364185 h 1477033"/>
                <a:gd name="connsiteX11" fmla="*/ 4038600 w 4038600"/>
                <a:gd name="connsiteY11" fmla="*/ 364185 h 147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8600" h="1477033">
                  <a:moveTo>
                    <a:pt x="0" y="1388652"/>
                  </a:moveTo>
                  <a:cubicBezTo>
                    <a:pt x="59266" y="1157229"/>
                    <a:pt x="118533" y="925807"/>
                    <a:pt x="237066" y="939918"/>
                  </a:cubicBezTo>
                  <a:cubicBezTo>
                    <a:pt x="355599" y="954029"/>
                    <a:pt x="547511" y="1528351"/>
                    <a:pt x="711200" y="1473318"/>
                  </a:cubicBezTo>
                  <a:cubicBezTo>
                    <a:pt x="874889" y="1418285"/>
                    <a:pt x="1017411" y="671807"/>
                    <a:pt x="1219200" y="609718"/>
                  </a:cubicBezTo>
                  <a:cubicBezTo>
                    <a:pt x="1420989" y="547629"/>
                    <a:pt x="1713089" y="1182629"/>
                    <a:pt x="1921933" y="1100785"/>
                  </a:cubicBezTo>
                  <a:cubicBezTo>
                    <a:pt x="2130777" y="1018941"/>
                    <a:pt x="2314222" y="248474"/>
                    <a:pt x="2472266" y="118652"/>
                  </a:cubicBezTo>
                  <a:cubicBezTo>
                    <a:pt x="2630310" y="-11170"/>
                    <a:pt x="2712156" y="341608"/>
                    <a:pt x="2870200" y="321852"/>
                  </a:cubicBezTo>
                  <a:cubicBezTo>
                    <a:pt x="3028244" y="302096"/>
                    <a:pt x="3227211" y="-6938"/>
                    <a:pt x="3420533" y="118"/>
                  </a:cubicBezTo>
                  <a:cubicBezTo>
                    <a:pt x="3613855" y="7173"/>
                    <a:pt x="4030133" y="364185"/>
                    <a:pt x="4030133" y="364185"/>
                  </a:cubicBezTo>
                  <a:lnTo>
                    <a:pt x="4030133" y="364185"/>
                  </a:lnTo>
                  <a:lnTo>
                    <a:pt x="4030133" y="364185"/>
                  </a:lnTo>
                  <a:lnTo>
                    <a:pt x="4038600" y="364185"/>
                  </a:lnTo>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Freeform 7">
              <a:extLst>
                <a:ext uri="{FF2B5EF4-FFF2-40B4-BE49-F238E27FC236}">
                  <a16:creationId xmlns:a16="http://schemas.microsoft.com/office/drawing/2014/main" id="{F5022707-D555-A050-96BF-CD7B50C63554}"/>
                </a:ext>
              </a:extLst>
            </p:cNvPr>
            <p:cNvSpPr/>
            <p:nvPr/>
          </p:nvSpPr>
          <p:spPr>
            <a:xfrm>
              <a:off x="6317673" y="3257029"/>
              <a:ext cx="2379519" cy="914750"/>
            </a:xfrm>
            <a:custGeom>
              <a:avLst/>
              <a:gdLst>
                <a:gd name="connsiteX0" fmla="*/ 0 w 2379519"/>
                <a:gd name="connsiteY0" fmla="*/ 727363 h 914750"/>
                <a:gd name="connsiteX1" fmla="*/ 259773 w 2379519"/>
                <a:gd name="connsiteY1" fmla="*/ 914400 h 914750"/>
                <a:gd name="connsiteX2" fmla="*/ 509155 w 2379519"/>
                <a:gd name="connsiteY2" fmla="*/ 685800 h 914750"/>
                <a:gd name="connsiteX3" fmla="*/ 852055 w 2379519"/>
                <a:gd name="connsiteY3" fmla="*/ 62345 h 914750"/>
                <a:gd name="connsiteX4" fmla="*/ 1246909 w 2379519"/>
                <a:gd name="connsiteY4" fmla="*/ 436418 h 914750"/>
                <a:gd name="connsiteX5" fmla="*/ 1776846 w 2379519"/>
                <a:gd name="connsiteY5" fmla="*/ 166254 h 914750"/>
                <a:gd name="connsiteX6" fmla="*/ 2379519 w 2379519"/>
                <a:gd name="connsiteY6" fmla="*/ 0 h 9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519" h="914750">
                  <a:moveTo>
                    <a:pt x="0" y="727363"/>
                  </a:moveTo>
                  <a:cubicBezTo>
                    <a:pt x="87457" y="824345"/>
                    <a:pt x="174914" y="921327"/>
                    <a:pt x="259773" y="914400"/>
                  </a:cubicBezTo>
                  <a:cubicBezTo>
                    <a:pt x="344632" y="907473"/>
                    <a:pt x="410441" y="827809"/>
                    <a:pt x="509155" y="685800"/>
                  </a:cubicBezTo>
                  <a:cubicBezTo>
                    <a:pt x="607869" y="543791"/>
                    <a:pt x="729096" y="103909"/>
                    <a:pt x="852055" y="62345"/>
                  </a:cubicBezTo>
                  <a:cubicBezTo>
                    <a:pt x="975014" y="20781"/>
                    <a:pt x="1092777" y="419100"/>
                    <a:pt x="1246909" y="436418"/>
                  </a:cubicBezTo>
                  <a:cubicBezTo>
                    <a:pt x="1401041" y="453736"/>
                    <a:pt x="1588078" y="238990"/>
                    <a:pt x="1776846" y="166254"/>
                  </a:cubicBezTo>
                  <a:cubicBezTo>
                    <a:pt x="1965614" y="93518"/>
                    <a:pt x="2172566" y="46759"/>
                    <a:pt x="2379519" y="0"/>
                  </a:cubicBezTo>
                </a:path>
              </a:pathLst>
            </a:cu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4623EAC-21B7-F9E7-BBF9-ACE856B96F82}"/>
                </a:ext>
              </a:extLst>
            </p:cNvPr>
            <p:cNvCxnSpPr/>
            <p:nvPr/>
          </p:nvCxnSpPr>
          <p:spPr>
            <a:xfrm>
              <a:off x="6328064" y="1974273"/>
              <a:ext cx="0" cy="3969327"/>
            </a:xfrm>
            <a:prstGeom prst="line">
              <a:avLst/>
            </a:prstGeom>
          </p:spPr>
          <p:style>
            <a:lnRef idx="1">
              <a:schemeClr val="dk1"/>
            </a:lnRef>
            <a:fillRef idx="0">
              <a:schemeClr val="dk1"/>
            </a:fillRef>
            <a:effectRef idx="0">
              <a:schemeClr val="dk1"/>
            </a:effectRef>
            <a:fontRef idx="minor">
              <a:schemeClr val="tx1"/>
            </a:fontRef>
          </p:style>
        </p:cxnSp>
      </p:grpSp>
      <p:sp>
        <p:nvSpPr>
          <p:cNvPr id="15" name="AutoShape 5">
            <a:extLst>
              <a:ext uri="{FF2B5EF4-FFF2-40B4-BE49-F238E27FC236}">
                <a16:creationId xmlns:a16="http://schemas.microsoft.com/office/drawing/2014/main" id="{FCC805C2-BDAB-5CF7-9C9F-F818A1A50230}"/>
              </a:ext>
            </a:extLst>
          </p:cNvPr>
          <p:cNvSpPr>
            <a:spLocks noChangeArrowheads="1"/>
          </p:cNvSpPr>
          <p:nvPr/>
        </p:nvSpPr>
        <p:spPr bwMode="auto">
          <a:xfrm>
            <a:off x="6150960" y="1207050"/>
            <a:ext cx="752070" cy="370880"/>
          </a:xfrm>
          <a:prstGeom prst="wedgeRoundRectCallout">
            <a:avLst>
              <a:gd name="adj1" fmla="val -22526"/>
              <a:gd name="adj2" fmla="val 12514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Now!</a:t>
            </a:r>
          </a:p>
        </p:txBody>
      </p:sp>
      <p:sp>
        <p:nvSpPr>
          <p:cNvPr id="16" name="AutoShape 5">
            <a:extLst>
              <a:ext uri="{FF2B5EF4-FFF2-40B4-BE49-F238E27FC236}">
                <a16:creationId xmlns:a16="http://schemas.microsoft.com/office/drawing/2014/main" id="{C995E8C2-FDB0-8446-798B-204A3BE5A36D}"/>
              </a:ext>
            </a:extLst>
          </p:cNvPr>
          <p:cNvSpPr>
            <a:spLocks noChangeArrowheads="1"/>
          </p:cNvSpPr>
          <p:nvPr/>
        </p:nvSpPr>
        <p:spPr bwMode="auto">
          <a:xfrm>
            <a:off x="6050977" y="480996"/>
            <a:ext cx="1704106" cy="370880"/>
          </a:xfrm>
          <a:prstGeom prst="wedgeRoundRectCallout">
            <a:avLst>
              <a:gd name="adj1" fmla="val -22526"/>
              <a:gd name="adj2" fmla="val 12514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Train/Test split</a:t>
            </a:r>
          </a:p>
        </p:txBody>
      </p:sp>
    </p:spTree>
    <p:extLst>
      <p:ext uri="{BB962C8B-B14F-4D97-AF65-F5344CB8AC3E}">
        <p14:creationId xmlns:p14="http://schemas.microsoft.com/office/powerpoint/2010/main" val="171822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A353-A315-AD87-6A7F-96CE6D3C2FC1}"/>
              </a:ext>
            </a:extLst>
          </p:cNvPr>
          <p:cNvSpPr>
            <a:spLocks noGrp="1"/>
          </p:cNvSpPr>
          <p:nvPr>
            <p:ph type="title"/>
          </p:nvPr>
        </p:nvSpPr>
        <p:spPr/>
        <p:txBody>
          <a:bodyPr/>
          <a:lstStyle/>
          <a:p>
            <a:r>
              <a:rPr lang="en-US" dirty="0"/>
              <a:t>Similarity</a:t>
            </a:r>
          </a:p>
        </p:txBody>
      </p:sp>
      <p:sp>
        <p:nvSpPr>
          <p:cNvPr id="4" name="Slide Number Placeholder 3">
            <a:extLst>
              <a:ext uri="{FF2B5EF4-FFF2-40B4-BE49-F238E27FC236}">
                <a16:creationId xmlns:a16="http://schemas.microsoft.com/office/drawing/2014/main" id="{3478C6C6-577E-A5CA-81C9-AD077E0F6F6D}"/>
              </a:ext>
            </a:extLst>
          </p:cNvPr>
          <p:cNvSpPr>
            <a:spLocks noGrp="1"/>
          </p:cNvSpPr>
          <p:nvPr>
            <p:ph type="sldNum" sz="quarter" idx="12"/>
          </p:nvPr>
        </p:nvSpPr>
        <p:spPr/>
        <p:txBody>
          <a:bodyPr/>
          <a:lstStyle/>
          <a:p>
            <a:fld id="{E6273567-A204-4EB6-9B78-A239DD70ADA3}" type="slidenum">
              <a:rPr lang="en-US" smtClean="0"/>
              <a:t>15</a:t>
            </a:fld>
            <a:endParaRPr lang="en-US"/>
          </a:p>
        </p:txBody>
      </p:sp>
      <p:cxnSp>
        <p:nvCxnSpPr>
          <p:cNvPr id="5" name="Straight Arrow Connector 4">
            <a:extLst>
              <a:ext uri="{FF2B5EF4-FFF2-40B4-BE49-F238E27FC236}">
                <a16:creationId xmlns:a16="http://schemas.microsoft.com/office/drawing/2014/main" id="{42C79208-689B-788F-7B74-2F336880D579}"/>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742B1AF-E409-2FA3-952A-3ED5ED59EB94}"/>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9EFABBEA-21C9-7F93-98CF-7E01AC75AD4D}"/>
              </a:ext>
            </a:extLst>
          </p:cNvPr>
          <p:cNvSpPr/>
          <p:nvPr/>
        </p:nvSpPr>
        <p:spPr>
          <a:xfrm>
            <a:off x="1752600" y="538242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2D02E35-7F36-7004-119A-A01590C3B54B}"/>
              </a:ext>
            </a:extLst>
          </p:cNvPr>
          <p:cNvSpPr/>
          <p:nvPr/>
        </p:nvSpPr>
        <p:spPr>
          <a:xfrm>
            <a:off x="1420285" y="483870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89361E4C-F9D8-B427-6AE3-D130ECB1703E}"/>
              </a:ext>
            </a:extLst>
          </p:cNvPr>
          <p:cNvSpPr/>
          <p:nvPr/>
        </p:nvSpPr>
        <p:spPr>
          <a:xfrm>
            <a:off x="3454400" y="585509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EF56ED2C-ECA9-A06F-2458-C285E2E7D386}"/>
              </a:ext>
            </a:extLst>
          </p:cNvPr>
          <p:cNvSpPr/>
          <p:nvPr/>
        </p:nvSpPr>
        <p:spPr>
          <a:xfrm>
            <a:off x="4292600" y="54713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FB7DA3F-5D13-2FA7-C7EF-2BC76F1AD9A0}"/>
              </a:ext>
            </a:extLst>
          </p:cNvPr>
          <p:cNvSpPr/>
          <p:nvPr/>
        </p:nvSpPr>
        <p:spPr>
          <a:xfrm>
            <a:off x="3581400" y="513397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663CF82F-9075-E01F-BE77-0ACD5EF90136}"/>
              </a:ext>
            </a:extLst>
          </p:cNvPr>
          <p:cNvSpPr/>
          <p:nvPr/>
        </p:nvSpPr>
        <p:spPr>
          <a:xfrm>
            <a:off x="4279900" y="3537149"/>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E5BCEAD8-1674-C935-152B-70254EDD5FCC}"/>
              </a:ext>
            </a:extLst>
          </p:cNvPr>
          <p:cNvSpPr/>
          <p:nvPr/>
        </p:nvSpPr>
        <p:spPr>
          <a:xfrm>
            <a:off x="4178300" y="495974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2D8579EF-832F-8B41-081D-982B4E42E76B}"/>
              </a:ext>
            </a:extLst>
          </p:cNvPr>
          <p:cNvSpPr/>
          <p:nvPr/>
        </p:nvSpPr>
        <p:spPr>
          <a:xfrm>
            <a:off x="4114800" y="2905920"/>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CAF4114D-6D13-92BF-4B47-1D39173C4F2B}"/>
              </a:ext>
            </a:extLst>
          </p:cNvPr>
          <p:cNvSpPr/>
          <p:nvPr/>
        </p:nvSpPr>
        <p:spPr>
          <a:xfrm>
            <a:off x="2393950" y="4719638"/>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9904145-410B-DF54-FE2C-6A13BC22DF61}"/>
              </a:ext>
            </a:extLst>
          </p:cNvPr>
          <p:cNvSpPr/>
          <p:nvPr/>
        </p:nvSpPr>
        <p:spPr>
          <a:xfrm>
            <a:off x="2482850" y="3097414"/>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B36ED05B-65B3-43A0-FAEB-95434B62C87A}"/>
              </a:ext>
            </a:extLst>
          </p:cNvPr>
          <p:cNvSpPr/>
          <p:nvPr/>
        </p:nvSpPr>
        <p:spPr>
          <a:xfrm>
            <a:off x="2889250" y="2646361"/>
            <a:ext cx="228600" cy="22860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3ED2927A-6196-0E3E-F92A-D088DC1B3A51}"/>
              </a:ext>
            </a:extLst>
          </p:cNvPr>
          <p:cNvSpPr/>
          <p:nvPr/>
        </p:nvSpPr>
        <p:spPr>
          <a:xfrm>
            <a:off x="5056717" y="3610968"/>
            <a:ext cx="228600" cy="228600"/>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5A00C939-8844-7C5B-4F9E-95A292857753}"/>
              </a:ext>
            </a:extLst>
          </p:cNvPr>
          <p:cNvCxnSpPr>
            <a:cxnSpLocks/>
          </p:cNvCxnSpPr>
          <p:nvPr/>
        </p:nvCxnSpPr>
        <p:spPr>
          <a:xfrm flipH="1">
            <a:off x="4488923" y="3946923"/>
            <a:ext cx="567794" cy="13999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AutoShape 5">
            <a:extLst>
              <a:ext uri="{FF2B5EF4-FFF2-40B4-BE49-F238E27FC236}">
                <a16:creationId xmlns:a16="http://schemas.microsoft.com/office/drawing/2014/main" id="{63DCCC66-CDE6-2D17-FF0C-751D7F5E0CE4}"/>
              </a:ext>
            </a:extLst>
          </p:cNvPr>
          <p:cNvSpPr>
            <a:spLocks noChangeArrowheads="1"/>
          </p:cNvSpPr>
          <p:nvPr/>
        </p:nvSpPr>
        <p:spPr bwMode="auto">
          <a:xfrm>
            <a:off x="5195890" y="4596630"/>
            <a:ext cx="2154765" cy="370880"/>
          </a:xfrm>
          <a:prstGeom prst="wedgeRoundRectCallout">
            <a:avLst>
              <a:gd name="adj1" fmla="val -59592"/>
              <a:gd name="adj2" fmla="val -338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How to define it?</a:t>
            </a:r>
          </a:p>
        </p:txBody>
      </p:sp>
      <p:sp>
        <p:nvSpPr>
          <p:cNvPr id="26" name="AutoShape 5">
            <a:extLst>
              <a:ext uri="{FF2B5EF4-FFF2-40B4-BE49-F238E27FC236}">
                <a16:creationId xmlns:a16="http://schemas.microsoft.com/office/drawing/2014/main" id="{E111A582-745B-D65E-3C1F-5B2F4D8E33F9}"/>
              </a:ext>
            </a:extLst>
          </p:cNvPr>
          <p:cNvSpPr>
            <a:spLocks noChangeArrowheads="1"/>
          </p:cNvSpPr>
          <p:nvPr/>
        </p:nvSpPr>
        <p:spPr bwMode="auto">
          <a:xfrm>
            <a:off x="7789333" y="4596630"/>
            <a:ext cx="3200400" cy="370880"/>
          </a:xfrm>
          <a:prstGeom prst="wedgeRoundRectCallout">
            <a:avLst>
              <a:gd name="adj1" fmla="val -58714"/>
              <a:gd name="adj2" fmla="val 130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Distance measure (Similarity)</a:t>
            </a:r>
          </a:p>
        </p:txBody>
      </p:sp>
      <p:sp>
        <p:nvSpPr>
          <p:cNvPr id="3" name="AutoShape 5">
            <a:extLst>
              <a:ext uri="{FF2B5EF4-FFF2-40B4-BE49-F238E27FC236}">
                <a16:creationId xmlns:a16="http://schemas.microsoft.com/office/drawing/2014/main" id="{7433FB49-19B2-666F-32FE-E0AF30C2E041}"/>
              </a:ext>
            </a:extLst>
          </p:cNvPr>
          <p:cNvSpPr>
            <a:spLocks noChangeArrowheads="1"/>
          </p:cNvSpPr>
          <p:nvPr/>
        </p:nvSpPr>
        <p:spPr bwMode="auto">
          <a:xfrm>
            <a:off x="8080663" y="3848352"/>
            <a:ext cx="3120725"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Should match our intuition </a:t>
            </a:r>
          </a:p>
        </p:txBody>
      </p:sp>
      <p:sp>
        <p:nvSpPr>
          <p:cNvPr id="19" name="AutoShape 5">
            <a:extLst>
              <a:ext uri="{FF2B5EF4-FFF2-40B4-BE49-F238E27FC236}">
                <a16:creationId xmlns:a16="http://schemas.microsoft.com/office/drawing/2014/main" id="{1DCA03B5-9135-E302-536F-926DD6F0197D}"/>
              </a:ext>
            </a:extLst>
          </p:cNvPr>
          <p:cNvSpPr>
            <a:spLocks noChangeArrowheads="1"/>
          </p:cNvSpPr>
          <p:nvPr/>
        </p:nvSpPr>
        <p:spPr bwMode="auto">
          <a:xfrm>
            <a:off x="8000991" y="3100563"/>
            <a:ext cx="3200397"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What aspect to focus/</a:t>
            </a:r>
            <a:r>
              <a:rPr kumimoji="0" lang="en-US" altLang="zh-TW" sz="1800" u="sng" dirty="0"/>
              <a:t>ignore</a:t>
            </a:r>
          </a:p>
        </p:txBody>
      </p:sp>
      <p:sp>
        <p:nvSpPr>
          <p:cNvPr id="20" name="AutoShape 5">
            <a:extLst>
              <a:ext uri="{FF2B5EF4-FFF2-40B4-BE49-F238E27FC236}">
                <a16:creationId xmlns:a16="http://schemas.microsoft.com/office/drawing/2014/main" id="{B634C4EA-C98A-A30F-7C78-AA0E1B53BD67}"/>
              </a:ext>
            </a:extLst>
          </p:cNvPr>
          <p:cNvSpPr>
            <a:spLocks noChangeArrowheads="1"/>
          </p:cNvSpPr>
          <p:nvPr/>
        </p:nvSpPr>
        <p:spPr bwMode="auto">
          <a:xfrm>
            <a:off x="10201755" y="2387731"/>
            <a:ext cx="1303866"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Invariance</a:t>
            </a:r>
          </a:p>
        </p:txBody>
      </p:sp>
    </p:spTree>
    <p:extLst>
      <p:ext uri="{BB962C8B-B14F-4D97-AF65-F5344CB8AC3E}">
        <p14:creationId xmlns:p14="http://schemas.microsoft.com/office/powerpoint/2010/main" val="3891960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5EDF-4843-1149-C649-6E2E0432D4C4}"/>
              </a:ext>
            </a:extLst>
          </p:cNvPr>
          <p:cNvSpPr>
            <a:spLocks noGrp="1"/>
          </p:cNvSpPr>
          <p:nvPr>
            <p:ph type="title"/>
          </p:nvPr>
        </p:nvSpPr>
        <p:spPr/>
        <p:txBody>
          <a:bodyPr/>
          <a:lstStyle/>
          <a:p>
            <a:r>
              <a:rPr lang="en-US" dirty="0"/>
              <a:t>Invariance in Images</a:t>
            </a:r>
          </a:p>
        </p:txBody>
      </p:sp>
      <p:sp>
        <p:nvSpPr>
          <p:cNvPr id="4" name="Slide Number Placeholder 3">
            <a:extLst>
              <a:ext uri="{FF2B5EF4-FFF2-40B4-BE49-F238E27FC236}">
                <a16:creationId xmlns:a16="http://schemas.microsoft.com/office/drawing/2014/main" id="{8879DCF0-0627-D7AD-0107-D0BFC99ACF50}"/>
              </a:ext>
            </a:extLst>
          </p:cNvPr>
          <p:cNvSpPr>
            <a:spLocks noGrp="1"/>
          </p:cNvSpPr>
          <p:nvPr>
            <p:ph type="sldNum" sz="quarter" idx="12"/>
          </p:nvPr>
        </p:nvSpPr>
        <p:spPr/>
        <p:txBody>
          <a:bodyPr/>
          <a:lstStyle/>
          <a:p>
            <a:fld id="{E6273567-A204-4EB6-9B78-A239DD70ADA3}" type="slidenum">
              <a:rPr lang="en-US" smtClean="0"/>
              <a:t>16</a:t>
            </a:fld>
            <a:endParaRPr lang="en-US"/>
          </a:p>
        </p:txBody>
      </p:sp>
      <p:pic>
        <p:nvPicPr>
          <p:cNvPr id="5" name="Picture 10" descr="Kyoto University - Wikipedia">
            <a:extLst>
              <a:ext uri="{FF2B5EF4-FFF2-40B4-BE49-F238E27FC236}">
                <a16:creationId xmlns:a16="http://schemas.microsoft.com/office/drawing/2014/main" id="{DAF10F58-D526-6997-1704-14B479B06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41" y="3218269"/>
            <a:ext cx="1216715" cy="1216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Kyoto University - Wikipedia">
            <a:extLst>
              <a:ext uri="{FF2B5EF4-FFF2-40B4-BE49-F238E27FC236}">
                <a16:creationId xmlns:a16="http://schemas.microsoft.com/office/drawing/2014/main" id="{475D2372-7E3E-5ABA-912E-8A059C166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082" y="4058054"/>
            <a:ext cx="1947226" cy="1947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Kyoto University - Wikipedia">
            <a:extLst>
              <a:ext uri="{FF2B5EF4-FFF2-40B4-BE49-F238E27FC236}">
                <a16:creationId xmlns:a16="http://schemas.microsoft.com/office/drawing/2014/main" id="{A74412FE-45E3-6D26-E725-2010E4282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792181">
            <a:off x="7173182" y="2632545"/>
            <a:ext cx="1216715" cy="12167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Kyoto University - Wikipedia">
            <a:extLst>
              <a:ext uri="{FF2B5EF4-FFF2-40B4-BE49-F238E27FC236}">
                <a16:creationId xmlns:a16="http://schemas.microsoft.com/office/drawing/2014/main" id="{114A6EF9-9425-052E-7DED-4EF459AD4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389426" y="4257871"/>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5">
            <a:extLst>
              <a:ext uri="{FF2B5EF4-FFF2-40B4-BE49-F238E27FC236}">
                <a16:creationId xmlns:a16="http://schemas.microsoft.com/office/drawing/2014/main" id="{A160A9FF-D7C4-6955-3AF5-D045EBACEADB}"/>
              </a:ext>
            </a:extLst>
          </p:cNvPr>
          <p:cNvSpPr>
            <a:spLocks noChangeArrowheads="1"/>
          </p:cNvSpPr>
          <p:nvPr/>
        </p:nvSpPr>
        <p:spPr bwMode="auto">
          <a:xfrm>
            <a:off x="7442202" y="1909749"/>
            <a:ext cx="1087967"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Rotation</a:t>
            </a:r>
          </a:p>
        </p:txBody>
      </p:sp>
      <p:sp>
        <p:nvSpPr>
          <p:cNvPr id="10" name="AutoShape 5">
            <a:extLst>
              <a:ext uri="{FF2B5EF4-FFF2-40B4-BE49-F238E27FC236}">
                <a16:creationId xmlns:a16="http://schemas.microsoft.com/office/drawing/2014/main" id="{262EC203-DDBD-34D2-F402-32BF434F90E4}"/>
              </a:ext>
            </a:extLst>
          </p:cNvPr>
          <p:cNvSpPr>
            <a:spLocks noChangeArrowheads="1"/>
          </p:cNvSpPr>
          <p:nvPr/>
        </p:nvSpPr>
        <p:spPr bwMode="auto">
          <a:xfrm>
            <a:off x="9733384" y="3526142"/>
            <a:ext cx="948957"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Mirror</a:t>
            </a:r>
          </a:p>
        </p:txBody>
      </p:sp>
      <p:sp>
        <p:nvSpPr>
          <p:cNvPr id="11" name="AutoShape 5">
            <a:extLst>
              <a:ext uri="{FF2B5EF4-FFF2-40B4-BE49-F238E27FC236}">
                <a16:creationId xmlns:a16="http://schemas.microsoft.com/office/drawing/2014/main" id="{414184FA-E2E8-E0BC-F5A6-C6211A54D81E}"/>
              </a:ext>
            </a:extLst>
          </p:cNvPr>
          <p:cNvSpPr>
            <a:spLocks noChangeArrowheads="1"/>
          </p:cNvSpPr>
          <p:nvPr/>
        </p:nvSpPr>
        <p:spPr bwMode="auto">
          <a:xfrm>
            <a:off x="5355216" y="3340702"/>
            <a:ext cx="948957" cy="370880"/>
          </a:xfrm>
          <a:prstGeom prst="wedgeRoundRectCallout">
            <a:avLst>
              <a:gd name="adj1" fmla="val -22026"/>
              <a:gd name="adj2" fmla="val 1111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Size</a:t>
            </a:r>
          </a:p>
        </p:txBody>
      </p:sp>
      <p:sp>
        <p:nvSpPr>
          <p:cNvPr id="3" name="AutoShape 5">
            <a:extLst>
              <a:ext uri="{FF2B5EF4-FFF2-40B4-BE49-F238E27FC236}">
                <a16:creationId xmlns:a16="http://schemas.microsoft.com/office/drawing/2014/main" id="{1CA51F43-9FF9-F244-8FE6-1F724354FA2D}"/>
              </a:ext>
            </a:extLst>
          </p:cNvPr>
          <p:cNvSpPr>
            <a:spLocks noChangeArrowheads="1"/>
          </p:cNvSpPr>
          <p:nvPr/>
        </p:nvSpPr>
        <p:spPr bwMode="auto">
          <a:xfrm>
            <a:off x="1401620" y="2596256"/>
            <a:ext cx="801253" cy="370880"/>
          </a:xfrm>
          <a:prstGeom prst="wedgeRoundRectCallout">
            <a:avLst>
              <a:gd name="adj1" fmla="val -27213"/>
              <a:gd name="adj2" fmla="val 1139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Input</a:t>
            </a:r>
          </a:p>
        </p:txBody>
      </p:sp>
      <p:sp>
        <p:nvSpPr>
          <p:cNvPr id="12" name="AutoShape 5">
            <a:extLst>
              <a:ext uri="{FF2B5EF4-FFF2-40B4-BE49-F238E27FC236}">
                <a16:creationId xmlns:a16="http://schemas.microsoft.com/office/drawing/2014/main" id="{B8B301D6-8A1D-1172-CE48-6F886864D24D}"/>
              </a:ext>
            </a:extLst>
          </p:cNvPr>
          <p:cNvSpPr>
            <a:spLocks noChangeArrowheads="1"/>
          </p:cNvSpPr>
          <p:nvPr/>
        </p:nvSpPr>
        <p:spPr bwMode="auto">
          <a:xfrm>
            <a:off x="2343729" y="369138"/>
            <a:ext cx="4784435" cy="370880"/>
          </a:xfrm>
          <a:prstGeom prst="wedgeRoundRectCallout">
            <a:avLst>
              <a:gd name="adj1" fmla="val -27213"/>
              <a:gd name="adj2" fmla="val 1139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 different applications, different invariance</a:t>
            </a:r>
          </a:p>
        </p:txBody>
      </p:sp>
      <p:sp>
        <p:nvSpPr>
          <p:cNvPr id="13" name="AutoShape 5">
            <a:extLst>
              <a:ext uri="{FF2B5EF4-FFF2-40B4-BE49-F238E27FC236}">
                <a16:creationId xmlns:a16="http://schemas.microsoft.com/office/drawing/2014/main" id="{2F3E5034-32CA-2DFA-77A3-33EFFAE0B286}"/>
              </a:ext>
            </a:extLst>
          </p:cNvPr>
          <p:cNvSpPr>
            <a:spLocks noChangeArrowheads="1"/>
          </p:cNvSpPr>
          <p:nvPr/>
        </p:nvSpPr>
        <p:spPr bwMode="auto">
          <a:xfrm>
            <a:off x="9448134" y="5696801"/>
            <a:ext cx="1234207" cy="370880"/>
          </a:xfrm>
          <a:prstGeom prst="wedgeRoundRectCallout">
            <a:avLst>
              <a:gd name="adj1" fmla="val -21320"/>
              <a:gd name="adj2" fmla="val -7378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Not quite</a:t>
            </a:r>
          </a:p>
        </p:txBody>
      </p:sp>
    </p:spTree>
    <p:extLst>
      <p:ext uri="{BB962C8B-B14F-4D97-AF65-F5344CB8AC3E}">
        <p14:creationId xmlns:p14="http://schemas.microsoft.com/office/powerpoint/2010/main" val="4122678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1EE98D61-F235-5141-A55B-0340538C2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467" y="1568764"/>
            <a:ext cx="9389533" cy="5283676"/>
          </a:xfrm>
          <a:prstGeom prst="rect">
            <a:avLst/>
          </a:prstGeom>
        </p:spPr>
      </p:pic>
      <p:sp>
        <p:nvSpPr>
          <p:cNvPr id="2" name="Title 1">
            <a:extLst>
              <a:ext uri="{FF2B5EF4-FFF2-40B4-BE49-F238E27FC236}">
                <a16:creationId xmlns:a16="http://schemas.microsoft.com/office/drawing/2014/main" id="{AAF9E9DC-02ED-4E33-E983-7708DC56445B}"/>
              </a:ext>
            </a:extLst>
          </p:cNvPr>
          <p:cNvSpPr>
            <a:spLocks noGrp="1"/>
          </p:cNvSpPr>
          <p:nvPr>
            <p:ph type="title"/>
          </p:nvPr>
        </p:nvSpPr>
        <p:spPr/>
        <p:txBody>
          <a:bodyPr/>
          <a:lstStyle/>
          <a:p>
            <a:r>
              <a:rPr lang="en-US" dirty="0"/>
              <a:t>Euclidean distance &amp; Z-normalization</a:t>
            </a:r>
          </a:p>
        </p:txBody>
      </p:sp>
      <p:sp>
        <p:nvSpPr>
          <p:cNvPr id="4" name="Slide Number Placeholder 3">
            <a:extLst>
              <a:ext uri="{FF2B5EF4-FFF2-40B4-BE49-F238E27FC236}">
                <a16:creationId xmlns:a16="http://schemas.microsoft.com/office/drawing/2014/main" id="{C271EC1F-DB0A-8B22-0EC2-1AAD2F505D0A}"/>
              </a:ext>
            </a:extLst>
          </p:cNvPr>
          <p:cNvSpPr>
            <a:spLocks noGrp="1"/>
          </p:cNvSpPr>
          <p:nvPr>
            <p:ph type="sldNum" sz="quarter" idx="12"/>
          </p:nvPr>
        </p:nvSpPr>
        <p:spPr/>
        <p:txBody>
          <a:bodyPr/>
          <a:lstStyle/>
          <a:p>
            <a:fld id="{E6273567-A204-4EB6-9B78-A239DD70ADA3}" type="slidenum">
              <a:rPr lang="en-US" smtClean="0"/>
              <a:t>17</a:t>
            </a:fld>
            <a:endParaRPr lang="en-US"/>
          </a:p>
        </p:txBody>
      </p:sp>
      <p:pic>
        <p:nvPicPr>
          <p:cNvPr id="5" name="Picture 4">
            <a:extLst>
              <a:ext uri="{FF2B5EF4-FFF2-40B4-BE49-F238E27FC236}">
                <a16:creationId xmlns:a16="http://schemas.microsoft.com/office/drawing/2014/main" id="{7D119E10-BE63-6200-717B-0F6718B84857}"/>
              </a:ext>
            </a:extLst>
          </p:cNvPr>
          <p:cNvPicPr>
            <a:picLocks noChangeAspect="1"/>
          </p:cNvPicPr>
          <p:nvPr/>
        </p:nvPicPr>
        <p:blipFill>
          <a:blip r:embed="rId4"/>
          <a:stretch>
            <a:fillRect/>
          </a:stretch>
        </p:blipFill>
        <p:spPr>
          <a:xfrm>
            <a:off x="0" y="2429932"/>
            <a:ext cx="3237913" cy="2184616"/>
          </a:xfrm>
          <a:prstGeom prst="rect">
            <a:avLst/>
          </a:prstGeom>
        </p:spPr>
      </p:pic>
      <p:sp>
        <p:nvSpPr>
          <p:cNvPr id="6" name="AutoShape 5">
            <a:extLst>
              <a:ext uri="{FF2B5EF4-FFF2-40B4-BE49-F238E27FC236}">
                <a16:creationId xmlns:a16="http://schemas.microsoft.com/office/drawing/2014/main" id="{C71E14B0-CC42-0553-1B88-E10E01C17358}"/>
              </a:ext>
            </a:extLst>
          </p:cNvPr>
          <p:cNvSpPr>
            <a:spLocks noChangeArrowheads="1"/>
          </p:cNvSpPr>
          <p:nvPr/>
        </p:nvSpPr>
        <p:spPr bwMode="auto">
          <a:xfrm>
            <a:off x="1479896" y="2157665"/>
            <a:ext cx="1279179" cy="355864"/>
          </a:xfrm>
          <a:prstGeom prst="wedgeRoundRectCallout">
            <a:avLst>
              <a:gd name="adj1" fmla="val -17923"/>
              <a:gd name="adj2" fmla="val 978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just offset</a:t>
            </a:r>
          </a:p>
        </p:txBody>
      </p:sp>
      <p:pic>
        <p:nvPicPr>
          <p:cNvPr id="7" name="Picture 6">
            <a:extLst>
              <a:ext uri="{FF2B5EF4-FFF2-40B4-BE49-F238E27FC236}">
                <a16:creationId xmlns:a16="http://schemas.microsoft.com/office/drawing/2014/main" id="{16FA4F34-9A2D-91D0-7F76-9D4BB2B23C64}"/>
              </a:ext>
            </a:extLst>
          </p:cNvPr>
          <p:cNvPicPr>
            <a:picLocks noChangeAspect="1"/>
          </p:cNvPicPr>
          <p:nvPr/>
        </p:nvPicPr>
        <p:blipFill>
          <a:blip r:embed="rId5"/>
          <a:stretch>
            <a:fillRect/>
          </a:stretch>
        </p:blipFill>
        <p:spPr>
          <a:xfrm>
            <a:off x="2802467" y="1585053"/>
            <a:ext cx="4102901" cy="1314211"/>
          </a:xfrm>
          <a:prstGeom prst="rect">
            <a:avLst/>
          </a:prstGeom>
        </p:spPr>
      </p:pic>
      <p:sp>
        <p:nvSpPr>
          <p:cNvPr id="8" name="AutoShape 5">
            <a:extLst>
              <a:ext uri="{FF2B5EF4-FFF2-40B4-BE49-F238E27FC236}">
                <a16:creationId xmlns:a16="http://schemas.microsoft.com/office/drawing/2014/main" id="{47CD085C-0ABE-D3B2-F2D6-EB57099339BC}"/>
              </a:ext>
            </a:extLst>
          </p:cNvPr>
          <p:cNvSpPr>
            <a:spLocks noChangeArrowheads="1"/>
          </p:cNvSpPr>
          <p:nvPr/>
        </p:nvSpPr>
        <p:spPr bwMode="auto">
          <a:xfrm>
            <a:off x="86784" y="4638559"/>
            <a:ext cx="2628900" cy="355864"/>
          </a:xfrm>
          <a:prstGeom prst="wedgeRoundRectCallout">
            <a:avLst>
              <a:gd name="adj1" fmla="val -44345"/>
              <a:gd name="adj2" fmla="val -15186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1</a:t>
            </a:r>
            <a:r>
              <a:rPr kumimoji="0" lang="en-US" altLang="zh-TW" sz="1800" baseline="30000" dirty="0"/>
              <a:t>st</a:t>
            </a:r>
            <a:r>
              <a:rPr kumimoji="0" lang="en-US" altLang="zh-TW" sz="1800" dirty="0"/>
              <a:t> point to 1</a:t>
            </a:r>
            <a:r>
              <a:rPr kumimoji="0" lang="en-US" altLang="zh-TW" sz="1800" baseline="30000" dirty="0"/>
              <a:t>st</a:t>
            </a:r>
            <a:r>
              <a:rPr kumimoji="0" lang="en-US" altLang="zh-TW" sz="1800" dirty="0"/>
              <a:t> point</a:t>
            </a:r>
          </a:p>
        </p:txBody>
      </p:sp>
      <p:sp>
        <p:nvSpPr>
          <p:cNvPr id="10" name="AutoShape 5">
            <a:extLst>
              <a:ext uri="{FF2B5EF4-FFF2-40B4-BE49-F238E27FC236}">
                <a16:creationId xmlns:a16="http://schemas.microsoft.com/office/drawing/2014/main" id="{14064512-F2B8-9F4E-00C4-540BA784FC32}"/>
              </a:ext>
            </a:extLst>
          </p:cNvPr>
          <p:cNvSpPr>
            <a:spLocks noChangeArrowheads="1"/>
          </p:cNvSpPr>
          <p:nvPr/>
        </p:nvSpPr>
        <p:spPr bwMode="auto">
          <a:xfrm>
            <a:off x="2995060" y="4638559"/>
            <a:ext cx="1255184" cy="355864"/>
          </a:xfrm>
          <a:prstGeom prst="wedgeRoundRectCallout">
            <a:avLst>
              <a:gd name="adj1" fmla="val -64383"/>
              <a:gd name="adj2" fmla="val 196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Lock-step</a:t>
            </a:r>
          </a:p>
        </p:txBody>
      </p:sp>
      <p:pic>
        <p:nvPicPr>
          <p:cNvPr id="9" name="Content Placeholder 4">
            <a:extLst>
              <a:ext uri="{FF2B5EF4-FFF2-40B4-BE49-F238E27FC236}">
                <a16:creationId xmlns:a16="http://schemas.microsoft.com/office/drawing/2014/main" id="{63946701-2371-7A1D-A4F2-E8116A04CBBB}"/>
              </a:ext>
            </a:extLst>
          </p:cNvPr>
          <p:cNvPicPr>
            <a:picLocks noGrp="1" noChangeAspect="1"/>
          </p:cNvPicPr>
          <p:nvPr>
            <p:ph idx="1"/>
          </p:nvPr>
        </p:nvPicPr>
        <p:blipFill>
          <a:blip r:embed="rId6"/>
          <a:stretch>
            <a:fillRect/>
          </a:stretch>
        </p:blipFill>
        <p:spPr>
          <a:xfrm>
            <a:off x="86784" y="5200640"/>
            <a:ext cx="4318669" cy="1573604"/>
          </a:xfrm>
          <a:prstGeom prst="rect">
            <a:avLst/>
          </a:prstGeom>
        </p:spPr>
      </p:pic>
      <p:sp>
        <p:nvSpPr>
          <p:cNvPr id="11" name="Rectangle 10">
            <a:extLst>
              <a:ext uri="{FF2B5EF4-FFF2-40B4-BE49-F238E27FC236}">
                <a16:creationId xmlns:a16="http://schemas.microsoft.com/office/drawing/2014/main" id="{AD1979EC-536C-437A-7871-DEE06B6BCCC1}"/>
              </a:ext>
            </a:extLst>
          </p:cNvPr>
          <p:cNvSpPr/>
          <p:nvPr/>
        </p:nvSpPr>
        <p:spPr>
          <a:xfrm>
            <a:off x="86784" y="6490682"/>
            <a:ext cx="603807" cy="13069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37">
            <a:extLst>
              <a:ext uri="{FF2B5EF4-FFF2-40B4-BE49-F238E27FC236}">
                <a16:creationId xmlns:a16="http://schemas.microsoft.com/office/drawing/2014/main" id="{9EB57226-C302-6CFA-367C-724CC6B85D88}"/>
              </a:ext>
            </a:extLst>
          </p:cNvPr>
          <p:cNvSpPr>
            <a:spLocks noChangeArrowheads="1"/>
          </p:cNvSpPr>
          <p:nvPr/>
        </p:nvSpPr>
        <p:spPr bwMode="auto">
          <a:xfrm>
            <a:off x="7650553" y="1598800"/>
            <a:ext cx="326596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(T −mean(T))/ std(T)</a:t>
            </a:r>
          </a:p>
        </p:txBody>
      </p:sp>
      <p:sp>
        <p:nvSpPr>
          <p:cNvPr id="13" name="AutoShape 5">
            <a:extLst>
              <a:ext uri="{FF2B5EF4-FFF2-40B4-BE49-F238E27FC236}">
                <a16:creationId xmlns:a16="http://schemas.microsoft.com/office/drawing/2014/main" id="{D0AF3570-FF6A-DA2A-ECFD-BCA7F831EBE2}"/>
              </a:ext>
            </a:extLst>
          </p:cNvPr>
          <p:cNvSpPr>
            <a:spLocks noChangeArrowheads="1"/>
          </p:cNvSpPr>
          <p:nvPr/>
        </p:nvSpPr>
        <p:spPr bwMode="auto">
          <a:xfrm>
            <a:off x="564370" y="418997"/>
            <a:ext cx="5709226" cy="370880"/>
          </a:xfrm>
          <a:prstGeom prst="wedgeRoundRectCallout">
            <a:avLst>
              <a:gd name="adj1" fmla="val -26485"/>
              <a:gd name="adj2" fmla="val 9712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most common similarity measure in Time Series</a:t>
            </a:r>
          </a:p>
        </p:txBody>
      </p:sp>
      <p:sp>
        <p:nvSpPr>
          <p:cNvPr id="14" name="Rectangle 13">
            <a:extLst>
              <a:ext uri="{FF2B5EF4-FFF2-40B4-BE49-F238E27FC236}">
                <a16:creationId xmlns:a16="http://schemas.microsoft.com/office/drawing/2014/main" id="{7CC7F481-A1DF-533E-E937-A5C703153F2A}"/>
              </a:ext>
            </a:extLst>
          </p:cNvPr>
          <p:cNvSpPr/>
          <p:nvPr/>
        </p:nvSpPr>
        <p:spPr>
          <a:xfrm>
            <a:off x="3622652" y="1618367"/>
            <a:ext cx="184805"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40235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F2B4-2D4F-D4A8-73F5-61B1C1EE9650}"/>
              </a:ext>
            </a:extLst>
          </p:cNvPr>
          <p:cNvSpPr>
            <a:spLocks noGrp="1"/>
          </p:cNvSpPr>
          <p:nvPr>
            <p:ph type="title"/>
          </p:nvPr>
        </p:nvSpPr>
        <p:spPr/>
        <p:txBody>
          <a:bodyPr/>
          <a:lstStyle/>
          <a:p>
            <a:r>
              <a:rPr lang="en-US" dirty="0"/>
              <a:t>Multivariate time series</a:t>
            </a:r>
          </a:p>
        </p:txBody>
      </p:sp>
      <p:sp>
        <p:nvSpPr>
          <p:cNvPr id="4" name="Slide Number Placeholder 3">
            <a:extLst>
              <a:ext uri="{FF2B5EF4-FFF2-40B4-BE49-F238E27FC236}">
                <a16:creationId xmlns:a16="http://schemas.microsoft.com/office/drawing/2014/main" id="{A66AF41A-4B4B-FABB-5FC8-23BF8DD59263}"/>
              </a:ext>
            </a:extLst>
          </p:cNvPr>
          <p:cNvSpPr>
            <a:spLocks noGrp="1"/>
          </p:cNvSpPr>
          <p:nvPr>
            <p:ph type="sldNum" sz="quarter" idx="12"/>
          </p:nvPr>
        </p:nvSpPr>
        <p:spPr/>
        <p:txBody>
          <a:bodyPr/>
          <a:lstStyle/>
          <a:p>
            <a:fld id="{E6273567-A204-4EB6-9B78-A239DD70ADA3}" type="slidenum">
              <a:rPr lang="en-US" smtClean="0"/>
              <a:t>18</a:t>
            </a:fld>
            <a:endParaRPr lang="en-US"/>
          </a:p>
        </p:txBody>
      </p:sp>
      <p:sp>
        <p:nvSpPr>
          <p:cNvPr id="5" name="Rectangle 37">
            <a:extLst>
              <a:ext uri="{FF2B5EF4-FFF2-40B4-BE49-F238E27FC236}">
                <a16:creationId xmlns:a16="http://schemas.microsoft.com/office/drawing/2014/main" id="{CC2827B9-E006-E31B-E5B0-1A34B2340B5E}"/>
              </a:ext>
            </a:extLst>
          </p:cNvPr>
          <p:cNvSpPr>
            <a:spLocks noChangeArrowheads="1"/>
          </p:cNvSpPr>
          <p:nvPr/>
        </p:nvSpPr>
        <p:spPr bwMode="auto">
          <a:xfrm>
            <a:off x="527101" y="2476452"/>
            <a:ext cx="140329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Sensor 1</a:t>
            </a:r>
          </a:p>
        </p:txBody>
      </p:sp>
      <p:sp>
        <p:nvSpPr>
          <p:cNvPr id="3" name="Rectangle 37">
            <a:extLst>
              <a:ext uri="{FF2B5EF4-FFF2-40B4-BE49-F238E27FC236}">
                <a16:creationId xmlns:a16="http://schemas.microsoft.com/office/drawing/2014/main" id="{FD139647-B695-68C6-E2C5-F0E609189A26}"/>
              </a:ext>
            </a:extLst>
          </p:cNvPr>
          <p:cNvSpPr>
            <a:spLocks noChangeArrowheads="1"/>
          </p:cNvSpPr>
          <p:nvPr/>
        </p:nvSpPr>
        <p:spPr bwMode="auto">
          <a:xfrm>
            <a:off x="527100" y="3198167"/>
            <a:ext cx="140329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Sensor 2</a:t>
            </a:r>
          </a:p>
        </p:txBody>
      </p:sp>
      <p:sp>
        <p:nvSpPr>
          <p:cNvPr id="6" name="Rectangle 37">
            <a:extLst>
              <a:ext uri="{FF2B5EF4-FFF2-40B4-BE49-F238E27FC236}">
                <a16:creationId xmlns:a16="http://schemas.microsoft.com/office/drawing/2014/main" id="{812E453E-2486-87B4-4C45-EBD97AC5E036}"/>
              </a:ext>
            </a:extLst>
          </p:cNvPr>
          <p:cNvSpPr>
            <a:spLocks noChangeArrowheads="1"/>
          </p:cNvSpPr>
          <p:nvPr/>
        </p:nvSpPr>
        <p:spPr bwMode="auto">
          <a:xfrm>
            <a:off x="560966" y="4722167"/>
            <a:ext cx="140329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Sensor C</a:t>
            </a:r>
          </a:p>
        </p:txBody>
      </p:sp>
      <p:sp>
        <p:nvSpPr>
          <p:cNvPr id="7" name="Rectangle 37">
            <a:extLst>
              <a:ext uri="{FF2B5EF4-FFF2-40B4-BE49-F238E27FC236}">
                <a16:creationId xmlns:a16="http://schemas.microsoft.com/office/drawing/2014/main" id="{33C6EDA4-7324-6703-4D6E-5002A0519E98}"/>
              </a:ext>
            </a:extLst>
          </p:cNvPr>
          <p:cNvSpPr>
            <a:spLocks noChangeArrowheads="1"/>
          </p:cNvSpPr>
          <p:nvPr/>
        </p:nvSpPr>
        <p:spPr bwMode="auto">
          <a:xfrm>
            <a:off x="1001232" y="3957934"/>
            <a:ext cx="455033"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a:t>
            </a:r>
          </a:p>
        </p:txBody>
      </p:sp>
      <p:sp>
        <p:nvSpPr>
          <p:cNvPr id="23" name="Freeform 55">
            <a:extLst>
              <a:ext uri="{FF2B5EF4-FFF2-40B4-BE49-F238E27FC236}">
                <a16:creationId xmlns:a16="http://schemas.microsoft.com/office/drawing/2014/main" id="{029DEBAE-E986-956A-8B52-60C7EBDB9DC6}"/>
              </a:ext>
            </a:extLst>
          </p:cNvPr>
          <p:cNvSpPr>
            <a:spLocks/>
          </p:cNvSpPr>
          <p:nvPr/>
        </p:nvSpPr>
        <p:spPr bwMode="auto">
          <a:xfrm>
            <a:off x="2320436" y="2195899"/>
            <a:ext cx="6933631" cy="866799"/>
          </a:xfrm>
          <a:custGeom>
            <a:avLst/>
            <a:gdLst>
              <a:gd name="T0" fmla="*/ 75 w 4965"/>
              <a:gd name="T1" fmla="*/ 463 h 820"/>
              <a:gd name="T2" fmla="*/ 154 w 4965"/>
              <a:gd name="T3" fmla="*/ 433 h 820"/>
              <a:gd name="T4" fmla="*/ 234 w 4965"/>
              <a:gd name="T5" fmla="*/ 587 h 820"/>
              <a:gd name="T6" fmla="*/ 313 w 4965"/>
              <a:gd name="T7" fmla="*/ 385 h 820"/>
              <a:gd name="T8" fmla="*/ 393 w 4965"/>
              <a:gd name="T9" fmla="*/ 573 h 820"/>
              <a:gd name="T10" fmla="*/ 472 w 4965"/>
              <a:gd name="T11" fmla="*/ 354 h 820"/>
              <a:gd name="T12" fmla="*/ 551 w 4965"/>
              <a:gd name="T13" fmla="*/ 613 h 820"/>
              <a:gd name="T14" fmla="*/ 631 w 4965"/>
              <a:gd name="T15" fmla="*/ 391 h 820"/>
              <a:gd name="T16" fmla="*/ 710 w 4965"/>
              <a:gd name="T17" fmla="*/ 458 h 820"/>
              <a:gd name="T18" fmla="*/ 790 w 4965"/>
              <a:gd name="T19" fmla="*/ 384 h 820"/>
              <a:gd name="T20" fmla="*/ 869 w 4965"/>
              <a:gd name="T21" fmla="*/ 218 h 820"/>
              <a:gd name="T22" fmla="*/ 949 w 4965"/>
              <a:gd name="T23" fmla="*/ 447 h 820"/>
              <a:gd name="T24" fmla="*/ 1028 w 4965"/>
              <a:gd name="T25" fmla="*/ 300 h 820"/>
              <a:gd name="T26" fmla="*/ 1107 w 4965"/>
              <a:gd name="T27" fmla="*/ 328 h 820"/>
              <a:gd name="T28" fmla="*/ 1187 w 4965"/>
              <a:gd name="T29" fmla="*/ 449 h 820"/>
              <a:gd name="T30" fmla="*/ 1266 w 4965"/>
              <a:gd name="T31" fmla="*/ 587 h 820"/>
              <a:gd name="T32" fmla="*/ 1346 w 4965"/>
              <a:gd name="T33" fmla="*/ 311 h 820"/>
              <a:gd name="T34" fmla="*/ 1425 w 4965"/>
              <a:gd name="T35" fmla="*/ 535 h 820"/>
              <a:gd name="T36" fmla="*/ 1504 w 4965"/>
              <a:gd name="T37" fmla="*/ 382 h 820"/>
              <a:gd name="T38" fmla="*/ 1584 w 4965"/>
              <a:gd name="T39" fmla="*/ 437 h 820"/>
              <a:gd name="T40" fmla="*/ 1663 w 4965"/>
              <a:gd name="T41" fmla="*/ 471 h 820"/>
              <a:gd name="T42" fmla="*/ 1743 w 4965"/>
              <a:gd name="T43" fmla="*/ 433 h 820"/>
              <a:gd name="T44" fmla="*/ 1822 w 4965"/>
              <a:gd name="T45" fmla="*/ 184 h 820"/>
              <a:gd name="T46" fmla="*/ 1902 w 4965"/>
              <a:gd name="T47" fmla="*/ 381 h 820"/>
              <a:gd name="T48" fmla="*/ 1981 w 4965"/>
              <a:gd name="T49" fmla="*/ 610 h 820"/>
              <a:gd name="T50" fmla="*/ 2061 w 4965"/>
              <a:gd name="T51" fmla="*/ 225 h 820"/>
              <a:gd name="T52" fmla="*/ 2140 w 4965"/>
              <a:gd name="T53" fmla="*/ 418 h 820"/>
              <a:gd name="T54" fmla="*/ 2220 w 4965"/>
              <a:gd name="T55" fmla="*/ 610 h 820"/>
              <a:gd name="T56" fmla="*/ 2299 w 4965"/>
              <a:gd name="T57" fmla="*/ 438 h 820"/>
              <a:gd name="T58" fmla="*/ 2378 w 4965"/>
              <a:gd name="T59" fmla="*/ 484 h 820"/>
              <a:gd name="T60" fmla="*/ 2458 w 4965"/>
              <a:gd name="T61" fmla="*/ 561 h 820"/>
              <a:gd name="T62" fmla="*/ 2537 w 4965"/>
              <a:gd name="T63" fmla="*/ 249 h 820"/>
              <a:gd name="T64" fmla="*/ 2617 w 4965"/>
              <a:gd name="T65" fmla="*/ 406 h 820"/>
              <a:gd name="T66" fmla="*/ 2696 w 4965"/>
              <a:gd name="T67" fmla="*/ 626 h 820"/>
              <a:gd name="T68" fmla="*/ 2775 w 4965"/>
              <a:gd name="T69" fmla="*/ 105 h 820"/>
              <a:gd name="T70" fmla="*/ 2855 w 4965"/>
              <a:gd name="T71" fmla="*/ 451 h 820"/>
              <a:gd name="T72" fmla="*/ 2934 w 4965"/>
              <a:gd name="T73" fmla="*/ 302 h 820"/>
              <a:gd name="T74" fmla="*/ 3014 w 4965"/>
              <a:gd name="T75" fmla="*/ 566 h 820"/>
              <a:gd name="T76" fmla="*/ 3093 w 4965"/>
              <a:gd name="T77" fmla="*/ 389 h 820"/>
              <a:gd name="T78" fmla="*/ 3173 w 4965"/>
              <a:gd name="T79" fmla="*/ 479 h 820"/>
              <a:gd name="T80" fmla="*/ 3252 w 4965"/>
              <a:gd name="T81" fmla="*/ 440 h 820"/>
              <a:gd name="T82" fmla="*/ 3331 w 4965"/>
              <a:gd name="T83" fmla="*/ 455 h 820"/>
              <a:gd name="T84" fmla="*/ 3411 w 4965"/>
              <a:gd name="T85" fmla="*/ 394 h 820"/>
              <a:gd name="T86" fmla="*/ 3490 w 4965"/>
              <a:gd name="T87" fmla="*/ 322 h 820"/>
              <a:gd name="T88" fmla="*/ 3570 w 4965"/>
              <a:gd name="T89" fmla="*/ 330 h 820"/>
              <a:gd name="T90" fmla="*/ 3649 w 4965"/>
              <a:gd name="T91" fmla="*/ 555 h 820"/>
              <a:gd name="T92" fmla="*/ 3728 w 4965"/>
              <a:gd name="T93" fmla="*/ 301 h 820"/>
              <a:gd name="T94" fmla="*/ 3808 w 4965"/>
              <a:gd name="T95" fmla="*/ 656 h 820"/>
              <a:gd name="T96" fmla="*/ 3887 w 4965"/>
              <a:gd name="T97" fmla="*/ 290 h 820"/>
              <a:gd name="T98" fmla="*/ 3967 w 4965"/>
              <a:gd name="T99" fmla="*/ 372 h 820"/>
              <a:gd name="T100" fmla="*/ 4046 w 4965"/>
              <a:gd name="T101" fmla="*/ 447 h 820"/>
              <a:gd name="T102" fmla="*/ 4126 w 4965"/>
              <a:gd name="T103" fmla="*/ 271 h 820"/>
              <a:gd name="T104" fmla="*/ 4205 w 4965"/>
              <a:gd name="T105" fmla="*/ 386 h 820"/>
              <a:gd name="T106" fmla="*/ 4285 w 4965"/>
              <a:gd name="T107" fmla="*/ 342 h 820"/>
              <a:gd name="T108" fmla="*/ 4364 w 4965"/>
              <a:gd name="T109" fmla="*/ 371 h 820"/>
              <a:gd name="T110" fmla="*/ 4443 w 4965"/>
              <a:gd name="T111" fmla="*/ 434 h 820"/>
              <a:gd name="T112" fmla="*/ 4523 w 4965"/>
              <a:gd name="T113" fmla="*/ 579 h 820"/>
              <a:gd name="T114" fmla="*/ 4602 w 4965"/>
              <a:gd name="T115" fmla="*/ 513 h 820"/>
              <a:gd name="T116" fmla="*/ 4682 w 4965"/>
              <a:gd name="T117" fmla="*/ 527 h 820"/>
              <a:gd name="T118" fmla="*/ 4761 w 4965"/>
              <a:gd name="T119" fmla="*/ 194 h 820"/>
              <a:gd name="T120" fmla="*/ 4841 w 4965"/>
              <a:gd name="T121" fmla="*/ 432 h 820"/>
              <a:gd name="T122" fmla="*/ 4920 w 4965"/>
              <a:gd name="T123" fmla="*/ 509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65" h="820">
                <a:moveTo>
                  <a:pt x="0" y="472"/>
                </a:moveTo>
                <a:lnTo>
                  <a:pt x="5" y="467"/>
                </a:lnTo>
                <a:lnTo>
                  <a:pt x="10" y="465"/>
                </a:lnTo>
                <a:lnTo>
                  <a:pt x="15" y="472"/>
                </a:lnTo>
                <a:lnTo>
                  <a:pt x="20" y="472"/>
                </a:lnTo>
                <a:lnTo>
                  <a:pt x="25" y="453"/>
                </a:lnTo>
                <a:lnTo>
                  <a:pt x="30" y="443"/>
                </a:lnTo>
                <a:lnTo>
                  <a:pt x="35" y="438"/>
                </a:lnTo>
                <a:lnTo>
                  <a:pt x="40" y="449"/>
                </a:lnTo>
                <a:lnTo>
                  <a:pt x="45" y="458"/>
                </a:lnTo>
                <a:lnTo>
                  <a:pt x="50" y="457"/>
                </a:lnTo>
                <a:lnTo>
                  <a:pt x="55" y="451"/>
                </a:lnTo>
                <a:lnTo>
                  <a:pt x="60" y="448"/>
                </a:lnTo>
                <a:lnTo>
                  <a:pt x="65" y="452"/>
                </a:lnTo>
                <a:lnTo>
                  <a:pt x="70" y="461"/>
                </a:lnTo>
                <a:lnTo>
                  <a:pt x="75" y="463"/>
                </a:lnTo>
                <a:lnTo>
                  <a:pt x="80" y="457"/>
                </a:lnTo>
                <a:lnTo>
                  <a:pt x="85" y="461"/>
                </a:lnTo>
                <a:lnTo>
                  <a:pt x="90" y="469"/>
                </a:lnTo>
                <a:lnTo>
                  <a:pt x="95" y="472"/>
                </a:lnTo>
                <a:lnTo>
                  <a:pt x="100" y="469"/>
                </a:lnTo>
                <a:lnTo>
                  <a:pt x="105" y="460"/>
                </a:lnTo>
                <a:lnTo>
                  <a:pt x="110" y="473"/>
                </a:lnTo>
                <a:lnTo>
                  <a:pt x="115" y="494"/>
                </a:lnTo>
                <a:lnTo>
                  <a:pt x="119" y="509"/>
                </a:lnTo>
                <a:lnTo>
                  <a:pt x="125" y="505"/>
                </a:lnTo>
                <a:lnTo>
                  <a:pt x="129" y="382"/>
                </a:lnTo>
                <a:lnTo>
                  <a:pt x="134" y="377"/>
                </a:lnTo>
                <a:lnTo>
                  <a:pt x="139" y="386"/>
                </a:lnTo>
                <a:lnTo>
                  <a:pt x="144" y="410"/>
                </a:lnTo>
                <a:lnTo>
                  <a:pt x="149" y="433"/>
                </a:lnTo>
                <a:lnTo>
                  <a:pt x="154" y="433"/>
                </a:lnTo>
                <a:lnTo>
                  <a:pt x="159" y="407"/>
                </a:lnTo>
                <a:lnTo>
                  <a:pt x="164" y="357"/>
                </a:lnTo>
                <a:lnTo>
                  <a:pt x="169" y="303"/>
                </a:lnTo>
                <a:lnTo>
                  <a:pt x="174" y="271"/>
                </a:lnTo>
                <a:lnTo>
                  <a:pt x="179" y="269"/>
                </a:lnTo>
                <a:lnTo>
                  <a:pt x="184" y="302"/>
                </a:lnTo>
                <a:lnTo>
                  <a:pt x="189" y="349"/>
                </a:lnTo>
                <a:lnTo>
                  <a:pt x="194" y="391"/>
                </a:lnTo>
                <a:lnTo>
                  <a:pt x="199" y="424"/>
                </a:lnTo>
                <a:lnTo>
                  <a:pt x="204" y="448"/>
                </a:lnTo>
                <a:lnTo>
                  <a:pt x="209" y="476"/>
                </a:lnTo>
                <a:lnTo>
                  <a:pt x="214" y="503"/>
                </a:lnTo>
                <a:lnTo>
                  <a:pt x="219" y="535"/>
                </a:lnTo>
                <a:lnTo>
                  <a:pt x="224" y="565"/>
                </a:lnTo>
                <a:lnTo>
                  <a:pt x="229" y="582"/>
                </a:lnTo>
                <a:lnTo>
                  <a:pt x="234" y="587"/>
                </a:lnTo>
                <a:lnTo>
                  <a:pt x="239" y="574"/>
                </a:lnTo>
                <a:lnTo>
                  <a:pt x="244" y="558"/>
                </a:lnTo>
                <a:lnTo>
                  <a:pt x="249" y="526"/>
                </a:lnTo>
                <a:lnTo>
                  <a:pt x="253" y="504"/>
                </a:lnTo>
                <a:lnTo>
                  <a:pt x="259" y="493"/>
                </a:lnTo>
                <a:lnTo>
                  <a:pt x="263" y="479"/>
                </a:lnTo>
                <a:lnTo>
                  <a:pt x="269" y="469"/>
                </a:lnTo>
                <a:lnTo>
                  <a:pt x="273" y="456"/>
                </a:lnTo>
                <a:lnTo>
                  <a:pt x="279" y="443"/>
                </a:lnTo>
                <a:lnTo>
                  <a:pt x="283" y="434"/>
                </a:lnTo>
                <a:lnTo>
                  <a:pt x="288" y="423"/>
                </a:lnTo>
                <a:lnTo>
                  <a:pt x="293" y="409"/>
                </a:lnTo>
                <a:lnTo>
                  <a:pt x="298" y="393"/>
                </a:lnTo>
                <a:lnTo>
                  <a:pt x="303" y="386"/>
                </a:lnTo>
                <a:lnTo>
                  <a:pt x="308" y="384"/>
                </a:lnTo>
                <a:lnTo>
                  <a:pt x="313" y="385"/>
                </a:lnTo>
                <a:lnTo>
                  <a:pt x="318" y="394"/>
                </a:lnTo>
                <a:lnTo>
                  <a:pt x="323" y="402"/>
                </a:lnTo>
                <a:lnTo>
                  <a:pt x="328" y="405"/>
                </a:lnTo>
                <a:lnTo>
                  <a:pt x="333" y="403"/>
                </a:lnTo>
                <a:lnTo>
                  <a:pt x="338" y="393"/>
                </a:lnTo>
                <a:lnTo>
                  <a:pt x="343" y="375"/>
                </a:lnTo>
                <a:lnTo>
                  <a:pt x="348" y="356"/>
                </a:lnTo>
                <a:lnTo>
                  <a:pt x="353" y="348"/>
                </a:lnTo>
                <a:lnTo>
                  <a:pt x="358" y="349"/>
                </a:lnTo>
                <a:lnTo>
                  <a:pt x="363" y="367"/>
                </a:lnTo>
                <a:lnTo>
                  <a:pt x="368" y="413"/>
                </a:lnTo>
                <a:lnTo>
                  <a:pt x="373" y="470"/>
                </a:lnTo>
                <a:lnTo>
                  <a:pt x="378" y="525"/>
                </a:lnTo>
                <a:lnTo>
                  <a:pt x="383" y="567"/>
                </a:lnTo>
                <a:lnTo>
                  <a:pt x="388" y="583"/>
                </a:lnTo>
                <a:lnTo>
                  <a:pt x="393" y="573"/>
                </a:lnTo>
                <a:lnTo>
                  <a:pt x="398" y="542"/>
                </a:lnTo>
                <a:lnTo>
                  <a:pt x="403" y="512"/>
                </a:lnTo>
                <a:lnTo>
                  <a:pt x="407" y="491"/>
                </a:lnTo>
                <a:lnTo>
                  <a:pt x="412" y="485"/>
                </a:lnTo>
                <a:lnTo>
                  <a:pt x="417" y="489"/>
                </a:lnTo>
                <a:lnTo>
                  <a:pt x="422" y="495"/>
                </a:lnTo>
                <a:lnTo>
                  <a:pt x="427" y="502"/>
                </a:lnTo>
                <a:lnTo>
                  <a:pt x="432" y="503"/>
                </a:lnTo>
                <a:lnTo>
                  <a:pt x="437" y="491"/>
                </a:lnTo>
                <a:lnTo>
                  <a:pt x="442" y="467"/>
                </a:lnTo>
                <a:lnTo>
                  <a:pt x="447" y="440"/>
                </a:lnTo>
                <a:lnTo>
                  <a:pt x="452" y="430"/>
                </a:lnTo>
                <a:lnTo>
                  <a:pt x="457" y="411"/>
                </a:lnTo>
                <a:lnTo>
                  <a:pt x="462" y="383"/>
                </a:lnTo>
                <a:lnTo>
                  <a:pt x="467" y="354"/>
                </a:lnTo>
                <a:lnTo>
                  <a:pt x="472" y="354"/>
                </a:lnTo>
                <a:lnTo>
                  <a:pt x="477" y="313"/>
                </a:lnTo>
                <a:lnTo>
                  <a:pt x="482" y="307"/>
                </a:lnTo>
                <a:lnTo>
                  <a:pt x="487" y="314"/>
                </a:lnTo>
                <a:lnTo>
                  <a:pt x="492" y="323"/>
                </a:lnTo>
                <a:lnTo>
                  <a:pt x="497" y="332"/>
                </a:lnTo>
                <a:lnTo>
                  <a:pt x="502" y="348"/>
                </a:lnTo>
                <a:lnTo>
                  <a:pt x="507" y="370"/>
                </a:lnTo>
                <a:lnTo>
                  <a:pt x="512" y="388"/>
                </a:lnTo>
                <a:lnTo>
                  <a:pt x="517" y="399"/>
                </a:lnTo>
                <a:lnTo>
                  <a:pt x="522" y="422"/>
                </a:lnTo>
                <a:lnTo>
                  <a:pt x="527" y="459"/>
                </a:lnTo>
                <a:lnTo>
                  <a:pt x="532" y="491"/>
                </a:lnTo>
                <a:lnTo>
                  <a:pt x="536" y="512"/>
                </a:lnTo>
                <a:lnTo>
                  <a:pt x="542" y="551"/>
                </a:lnTo>
                <a:lnTo>
                  <a:pt x="546" y="583"/>
                </a:lnTo>
                <a:lnTo>
                  <a:pt x="551" y="613"/>
                </a:lnTo>
                <a:lnTo>
                  <a:pt x="556" y="631"/>
                </a:lnTo>
                <a:lnTo>
                  <a:pt x="561" y="650"/>
                </a:lnTo>
                <a:lnTo>
                  <a:pt x="566" y="622"/>
                </a:lnTo>
                <a:lnTo>
                  <a:pt x="571" y="566"/>
                </a:lnTo>
                <a:lnTo>
                  <a:pt x="576" y="510"/>
                </a:lnTo>
                <a:lnTo>
                  <a:pt x="581" y="461"/>
                </a:lnTo>
                <a:lnTo>
                  <a:pt x="586" y="431"/>
                </a:lnTo>
                <a:lnTo>
                  <a:pt x="591" y="399"/>
                </a:lnTo>
                <a:lnTo>
                  <a:pt x="596" y="359"/>
                </a:lnTo>
                <a:lnTo>
                  <a:pt x="601" y="312"/>
                </a:lnTo>
                <a:lnTo>
                  <a:pt x="606" y="260"/>
                </a:lnTo>
                <a:lnTo>
                  <a:pt x="611" y="231"/>
                </a:lnTo>
                <a:lnTo>
                  <a:pt x="616" y="231"/>
                </a:lnTo>
                <a:lnTo>
                  <a:pt x="621" y="254"/>
                </a:lnTo>
                <a:lnTo>
                  <a:pt x="626" y="308"/>
                </a:lnTo>
                <a:lnTo>
                  <a:pt x="631" y="391"/>
                </a:lnTo>
                <a:lnTo>
                  <a:pt x="636" y="450"/>
                </a:lnTo>
                <a:lnTo>
                  <a:pt x="641" y="487"/>
                </a:lnTo>
                <a:lnTo>
                  <a:pt x="646" y="506"/>
                </a:lnTo>
                <a:lnTo>
                  <a:pt x="651" y="512"/>
                </a:lnTo>
                <a:lnTo>
                  <a:pt x="656" y="513"/>
                </a:lnTo>
                <a:lnTo>
                  <a:pt x="661" y="513"/>
                </a:lnTo>
                <a:lnTo>
                  <a:pt x="666" y="508"/>
                </a:lnTo>
                <a:lnTo>
                  <a:pt x="670" y="488"/>
                </a:lnTo>
                <a:lnTo>
                  <a:pt x="676" y="478"/>
                </a:lnTo>
                <a:lnTo>
                  <a:pt x="680" y="469"/>
                </a:lnTo>
                <a:lnTo>
                  <a:pt x="686" y="459"/>
                </a:lnTo>
                <a:lnTo>
                  <a:pt x="690" y="447"/>
                </a:lnTo>
                <a:lnTo>
                  <a:pt x="696" y="444"/>
                </a:lnTo>
                <a:lnTo>
                  <a:pt x="700" y="440"/>
                </a:lnTo>
                <a:lnTo>
                  <a:pt x="705" y="448"/>
                </a:lnTo>
                <a:lnTo>
                  <a:pt x="710" y="458"/>
                </a:lnTo>
                <a:lnTo>
                  <a:pt x="715" y="467"/>
                </a:lnTo>
                <a:lnTo>
                  <a:pt x="720" y="480"/>
                </a:lnTo>
                <a:lnTo>
                  <a:pt x="725" y="499"/>
                </a:lnTo>
                <a:lnTo>
                  <a:pt x="730" y="506"/>
                </a:lnTo>
                <a:lnTo>
                  <a:pt x="735" y="492"/>
                </a:lnTo>
                <a:lnTo>
                  <a:pt x="740" y="474"/>
                </a:lnTo>
                <a:lnTo>
                  <a:pt x="745" y="456"/>
                </a:lnTo>
                <a:lnTo>
                  <a:pt x="750" y="451"/>
                </a:lnTo>
                <a:lnTo>
                  <a:pt x="755" y="455"/>
                </a:lnTo>
                <a:lnTo>
                  <a:pt x="760" y="459"/>
                </a:lnTo>
                <a:lnTo>
                  <a:pt x="765" y="457"/>
                </a:lnTo>
                <a:lnTo>
                  <a:pt x="770" y="448"/>
                </a:lnTo>
                <a:lnTo>
                  <a:pt x="775" y="454"/>
                </a:lnTo>
                <a:lnTo>
                  <a:pt x="780" y="466"/>
                </a:lnTo>
                <a:lnTo>
                  <a:pt x="785" y="455"/>
                </a:lnTo>
                <a:lnTo>
                  <a:pt x="790" y="384"/>
                </a:lnTo>
                <a:lnTo>
                  <a:pt x="795" y="242"/>
                </a:lnTo>
                <a:lnTo>
                  <a:pt x="800" y="168"/>
                </a:lnTo>
                <a:lnTo>
                  <a:pt x="805" y="204"/>
                </a:lnTo>
                <a:lnTo>
                  <a:pt x="810" y="254"/>
                </a:lnTo>
                <a:lnTo>
                  <a:pt x="815" y="324"/>
                </a:lnTo>
                <a:lnTo>
                  <a:pt x="820" y="376"/>
                </a:lnTo>
                <a:lnTo>
                  <a:pt x="824" y="431"/>
                </a:lnTo>
                <a:lnTo>
                  <a:pt x="829" y="475"/>
                </a:lnTo>
                <a:lnTo>
                  <a:pt x="834" y="482"/>
                </a:lnTo>
                <a:lnTo>
                  <a:pt x="839" y="464"/>
                </a:lnTo>
                <a:lnTo>
                  <a:pt x="844" y="435"/>
                </a:lnTo>
                <a:lnTo>
                  <a:pt x="849" y="403"/>
                </a:lnTo>
                <a:lnTo>
                  <a:pt x="854" y="358"/>
                </a:lnTo>
                <a:lnTo>
                  <a:pt x="859" y="303"/>
                </a:lnTo>
                <a:lnTo>
                  <a:pt x="864" y="258"/>
                </a:lnTo>
                <a:lnTo>
                  <a:pt x="869" y="218"/>
                </a:lnTo>
                <a:lnTo>
                  <a:pt x="874" y="205"/>
                </a:lnTo>
                <a:lnTo>
                  <a:pt x="879" y="239"/>
                </a:lnTo>
                <a:lnTo>
                  <a:pt x="884" y="324"/>
                </a:lnTo>
                <a:lnTo>
                  <a:pt x="889" y="439"/>
                </a:lnTo>
                <a:lnTo>
                  <a:pt x="894" y="527"/>
                </a:lnTo>
                <a:lnTo>
                  <a:pt x="899" y="588"/>
                </a:lnTo>
                <a:lnTo>
                  <a:pt x="904" y="613"/>
                </a:lnTo>
                <a:lnTo>
                  <a:pt x="909" y="584"/>
                </a:lnTo>
                <a:lnTo>
                  <a:pt x="914" y="534"/>
                </a:lnTo>
                <a:lnTo>
                  <a:pt x="919" y="471"/>
                </a:lnTo>
                <a:lnTo>
                  <a:pt x="924" y="424"/>
                </a:lnTo>
                <a:lnTo>
                  <a:pt x="929" y="410"/>
                </a:lnTo>
                <a:lnTo>
                  <a:pt x="934" y="427"/>
                </a:lnTo>
                <a:lnTo>
                  <a:pt x="939" y="447"/>
                </a:lnTo>
                <a:lnTo>
                  <a:pt x="944" y="462"/>
                </a:lnTo>
                <a:lnTo>
                  <a:pt x="949" y="447"/>
                </a:lnTo>
                <a:lnTo>
                  <a:pt x="953" y="411"/>
                </a:lnTo>
                <a:lnTo>
                  <a:pt x="959" y="364"/>
                </a:lnTo>
                <a:lnTo>
                  <a:pt x="963" y="309"/>
                </a:lnTo>
                <a:lnTo>
                  <a:pt x="968" y="259"/>
                </a:lnTo>
                <a:lnTo>
                  <a:pt x="973" y="232"/>
                </a:lnTo>
                <a:lnTo>
                  <a:pt x="978" y="229"/>
                </a:lnTo>
                <a:lnTo>
                  <a:pt x="983" y="243"/>
                </a:lnTo>
                <a:lnTo>
                  <a:pt x="988" y="267"/>
                </a:lnTo>
                <a:lnTo>
                  <a:pt x="993" y="292"/>
                </a:lnTo>
                <a:lnTo>
                  <a:pt x="998" y="321"/>
                </a:lnTo>
                <a:lnTo>
                  <a:pt x="1003" y="342"/>
                </a:lnTo>
                <a:lnTo>
                  <a:pt x="1008" y="359"/>
                </a:lnTo>
                <a:lnTo>
                  <a:pt x="1013" y="358"/>
                </a:lnTo>
                <a:lnTo>
                  <a:pt x="1018" y="348"/>
                </a:lnTo>
                <a:lnTo>
                  <a:pt x="1023" y="298"/>
                </a:lnTo>
                <a:lnTo>
                  <a:pt x="1028" y="300"/>
                </a:lnTo>
                <a:lnTo>
                  <a:pt x="1033" y="351"/>
                </a:lnTo>
                <a:lnTo>
                  <a:pt x="1038" y="425"/>
                </a:lnTo>
                <a:lnTo>
                  <a:pt x="1043" y="532"/>
                </a:lnTo>
                <a:lnTo>
                  <a:pt x="1048" y="622"/>
                </a:lnTo>
                <a:lnTo>
                  <a:pt x="1053" y="666"/>
                </a:lnTo>
                <a:lnTo>
                  <a:pt x="1058" y="688"/>
                </a:lnTo>
                <a:lnTo>
                  <a:pt x="1063" y="702"/>
                </a:lnTo>
                <a:lnTo>
                  <a:pt x="1068" y="671"/>
                </a:lnTo>
                <a:lnTo>
                  <a:pt x="1073" y="599"/>
                </a:lnTo>
                <a:lnTo>
                  <a:pt x="1078" y="506"/>
                </a:lnTo>
                <a:lnTo>
                  <a:pt x="1083" y="416"/>
                </a:lnTo>
                <a:lnTo>
                  <a:pt x="1087" y="353"/>
                </a:lnTo>
                <a:lnTo>
                  <a:pt x="1093" y="304"/>
                </a:lnTo>
                <a:lnTo>
                  <a:pt x="1097" y="288"/>
                </a:lnTo>
                <a:lnTo>
                  <a:pt x="1103" y="296"/>
                </a:lnTo>
                <a:lnTo>
                  <a:pt x="1107" y="328"/>
                </a:lnTo>
                <a:lnTo>
                  <a:pt x="1112" y="364"/>
                </a:lnTo>
                <a:lnTo>
                  <a:pt x="1117" y="379"/>
                </a:lnTo>
                <a:lnTo>
                  <a:pt x="1122" y="393"/>
                </a:lnTo>
                <a:lnTo>
                  <a:pt x="1127" y="409"/>
                </a:lnTo>
                <a:lnTo>
                  <a:pt x="1132" y="430"/>
                </a:lnTo>
                <a:lnTo>
                  <a:pt x="1137" y="448"/>
                </a:lnTo>
                <a:lnTo>
                  <a:pt x="1142" y="454"/>
                </a:lnTo>
                <a:lnTo>
                  <a:pt x="1147" y="469"/>
                </a:lnTo>
                <a:lnTo>
                  <a:pt x="1152" y="478"/>
                </a:lnTo>
                <a:lnTo>
                  <a:pt x="1157" y="475"/>
                </a:lnTo>
                <a:lnTo>
                  <a:pt x="1162" y="465"/>
                </a:lnTo>
                <a:lnTo>
                  <a:pt x="1167" y="452"/>
                </a:lnTo>
                <a:lnTo>
                  <a:pt x="1172" y="445"/>
                </a:lnTo>
                <a:lnTo>
                  <a:pt x="1177" y="452"/>
                </a:lnTo>
                <a:lnTo>
                  <a:pt x="1182" y="460"/>
                </a:lnTo>
                <a:lnTo>
                  <a:pt x="1187" y="449"/>
                </a:lnTo>
                <a:lnTo>
                  <a:pt x="1192" y="459"/>
                </a:lnTo>
                <a:lnTo>
                  <a:pt x="1197" y="455"/>
                </a:lnTo>
                <a:lnTo>
                  <a:pt x="1202" y="451"/>
                </a:lnTo>
                <a:lnTo>
                  <a:pt x="1207" y="426"/>
                </a:lnTo>
                <a:lnTo>
                  <a:pt x="1212" y="404"/>
                </a:lnTo>
                <a:lnTo>
                  <a:pt x="1217" y="392"/>
                </a:lnTo>
                <a:lnTo>
                  <a:pt x="1222" y="395"/>
                </a:lnTo>
                <a:lnTo>
                  <a:pt x="1227" y="419"/>
                </a:lnTo>
                <a:lnTo>
                  <a:pt x="1232" y="455"/>
                </a:lnTo>
                <a:lnTo>
                  <a:pt x="1236" y="488"/>
                </a:lnTo>
                <a:lnTo>
                  <a:pt x="1241" y="517"/>
                </a:lnTo>
                <a:lnTo>
                  <a:pt x="1246" y="529"/>
                </a:lnTo>
                <a:lnTo>
                  <a:pt x="1251" y="542"/>
                </a:lnTo>
                <a:lnTo>
                  <a:pt x="1256" y="543"/>
                </a:lnTo>
                <a:lnTo>
                  <a:pt x="1261" y="560"/>
                </a:lnTo>
                <a:lnTo>
                  <a:pt x="1266" y="587"/>
                </a:lnTo>
                <a:lnTo>
                  <a:pt x="1271" y="611"/>
                </a:lnTo>
                <a:lnTo>
                  <a:pt x="1276" y="609"/>
                </a:lnTo>
                <a:lnTo>
                  <a:pt x="1281" y="579"/>
                </a:lnTo>
                <a:lnTo>
                  <a:pt x="1286" y="554"/>
                </a:lnTo>
                <a:lnTo>
                  <a:pt x="1291" y="531"/>
                </a:lnTo>
                <a:lnTo>
                  <a:pt x="1296" y="528"/>
                </a:lnTo>
                <a:lnTo>
                  <a:pt x="1301" y="523"/>
                </a:lnTo>
                <a:lnTo>
                  <a:pt x="1306" y="501"/>
                </a:lnTo>
                <a:lnTo>
                  <a:pt x="1311" y="481"/>
                </a:lnTo>
                <a:lnTo>
                  <a:pt x="1316" y="455"/>
                </a:lnTo>
                <a:lnTo>
                  <a:pt x="1321" y="426"/>
                </a:lnTo>
                <a:lnTo>
                  <a:pt x="1326" y="397"/>
                </a:lnTo>
                <a:lnTo>
                  <a:pt x="1331" y="382"/>
                </a:lnTo>
                <a:lnTo>
                  <a:pt x="1336" y="366"/>
                </a:lnTo>
                <a:lnTo>
                  <a:pt x="1341" y="335"/>
                </a:lnTo>
                <a:lnTo>
                  <a:pt x="1346" y="311"/>
                </a:lnTo>
                <a:lnTo>
                  <a:pt x="1351" y="277"/>
                </a:lnTo>
                <a:lnTo>
                  <a:pt x="1356" y="250"/>
                </a:lnTo>
                <a:lnTo>
                  <a:pt x="1360" y="240"/>
                </a:lnTo>
                <a:lnTo>
                  <a:pt x="1366" y="236"/>
                </a:lnTo>
                <a:lnTo>
                  <a:pt x="1370" y="232"/>
                </a:lnTo>
                <a:lnTo>
                  <a:pt x="1376" y="179"/>
                </a:lnTo>
                <a:lnTo>
                  <a:pt x="1380" y="179"/>
                </a:lnTo>
                <a:lnTo>
                  <a:pt x="1385" y="256"/>
                </a:lnTo>
                <a:lnTo>
                  <a:pt x="1390" y="321"/>
                </a:lnTo>
                <a:lnTo>
                  <a:pt x="1395" y="370"/>
                </a:lnTo>
                <a:lnTo>
                  <a:pt x="1400" y="433"/>
                </a:lnTo>
                <a:lnTo>
                  <a:pt x="1405" y="522"/>
                </a:lnTo>
                <a:lnTo>
                  <a:pt x="1410" y="586"/>
                </a:lnTo>
                <a:lnTo>
                  <a:pt x="1415" y="603"/>
                </a:lnTo>
                <a:lnTo>
                  <a:pt x="1420" y="578"/>
                </a:lnTo>
                <a:lnTo>
                  <a:pt x="1425" y="535"/>
                </a:lnTo>
                <a:lnTo>
                  <a:pt x="1430" y="495"/>
                </a:lnTo>
                <a:lnTo>
                  <a:pt x="1435" y="475"/>
                </a:lnTo>
                <a:lnTo>
                  <a:pt x="1440" y="461"/>
                </a:lnTo>
                <a:lnTo>
                  <a:pt x="1445" y="479"/>
                </a:lnTo>
                <a:lnTo>
                  <a:pt x="1450" y="519"/>
                </a:lnTo>
                <a:lnTo>
                  <a:pt x="1455" y="566"/>
                </a:lnTo>
                <a:lnTo>
                  <a:pt x="1460" y="576"/>
                </a:lnTo>
                <a:lnTo>
                  <a:pt x="1465" y="566"/>
                </a:lnTo>
                <a:lnTo>
                  <a:pt x="1470" y="558"/>
                </a:lnTo>
                <a:lnTo>
                  <a:pt x="1475" y="550"/>
                </a:lnTo>
                <a:lnTo>
                  <a:pt x="1480" y="551"/>
                </a:lnTo>
                <a:lnTo>
                  <a:pt x="1485" y="543"/>
                </a:lnTo>
                <a:lnTo>
                  <a:pt x="1490" y="522"/>
                </a:lnTo>
                <a:lnTo>
                  <a:pt x="1495" y="475"/>
                </a:lnTo>
                <a:lnTo>
                  <a:pt x="1500" y="423"/>
                </a:lnTo>
                <a:lnTo>
                  <a:pt x="1504" y="382"/>
                </a:lnTo>
                <a:lnTo>
                  <a:pt x="1510" y="339"/>
                </a:lnTo>
                <a:lnTo>
                  <a:pt x="1514" y="282"/>
                </a:lnTo>
                <a:lnTo>
                  <a:pt x="1520" y="227"/>
                </a:lnTo>
                <a:lnTo>
                  <a:pt x="1524" y="178"/>
                </a:lnTo>
                <a:lnTo>
                  <a:pt x="1529" y="138"/>
                </a:lnTo>
                <a:lnTo>
                  <a:pt x="1534" y="94"/>
                </a:lnTo>
                <a:lnTo>
                  <a:pt x="1539" y="81"/>
                </a:lnTo>
                <a:lnTo>
                  <a:pt x="1544" y="91"/>
                </a:lnTo>
                <a:lnTo>
                  <a:pt x="1549" y="106"/>
                </a:lnTo>
                <a:lnTo>
                  <a:pt x="1554" y="128"/>
                </a:lnTo>
                <a:lnTo>
                  <a:pt x="1559" y="180"/>
                </a:lnTo>
                <a:lnTo>
                  <a:pt x="1564" y="234"/>
                </a:lnTo>
                <a:lnTo>
                  <a:pt x="1569" y="273"/>
                </a:lnTo>
                <a:lnTo>
                  <a:pt x="1574" y="249"/>
                </a:lnTo>
                <a:lnTo>
                  <a:pt x="1579" y="297"/>
                </a:lnTo>
                <a:lnTo>
                  <a:pt x="1584" y="437"/>
                </a:lnTo>
                <a:lnTo>
                  <a:pt x="1589" y="667"/>
                </a:lnTo>
                <a:lnTo>
                  <a:pt x="1594" y="802"/>
                </a:lnTo>
                <a:lnTo>
                  <a:pt x="1599" y="820"/>
                </a:lnTo>
                <a:lnTo>
                  <a:pt x="1604" y="802"/>
                </a:lnTo>
                <a:lnTo>
                  <a:pt x="1609" y="777"/>
                </a:lnTo>
                <a:lnTo>
                  <a:pt x="1614" y="735"/>
                </a:lnTo>
                <a:lnTo>
                  <a:pt x="1619" y="663"/>
                </a:lnTo>
                <a:lnTo>
                  <a:pt x="1624" y="597"/>
                </a:lnTo>
                <a:lnTo>
                  <a:pt x="1629" y="532"/>
                </a:lnTo>
                <a:lnTo>
                  <a:pt x="1634" y="475"/>
                </a:lnTo>
                <a:lnTo>
                  <a:pt x="1639" y="420"/>
                </a:lnTo>
                <a:lnTo>
                  <a:pt x="1644" y="393"/>
                </a:lnTo>
                <a:lnTo>
                  <a:pt x="1649" y="414"/>
                </a:lnTo>
                <a:lnTo>
                  <a:pt x="1653" y="455"/>
                </a:lnTo>
                <a:lnTo>
                  <a:pt x="1658" y="482"/>
                </a:lnTo>
                <a:lnTo>
                  <a:pt x="1663" y="471"/>
                </a:lnTo>
                <a:lnTo>
                  <a:pt x="1668" y="451"/>
                </a:lnTo>
                <a:lnTo>
                  <a:pt x="1673" y="433"/>
                </a:lnTo>
                <a:lnTo>
                  <a:pt x="1678" y="400"/>
                </a:lnTo>
                <a:lnTo>
                  <a:pt x="1683" y="350"/>
                </a:lnTo>
                <a:lnTo>
                  <a:pt x="1688" y="299"/>
                </a:lnTo>
                <a:lnTo>
                  <a:pt x="1693" y="260"/>
                </a:lnTo>
                <a:lnTo>
                  <a:pt x="1698" y="260"/>
                </a:lnTo>
                <a:lnTo>
                  <a:pt x="1703" y="296"/>
                </a:lnTo>
                <a:lnTo>
                  <a:pt x="1708" y="362"/>
                </a:lnTo>
                <a:lnTo>
                  <a:pt x="1713" y="409"/>
                </a:lnTo>
                <a:lnTo>
                  <a:pt x="1718" y="437"/>
                </a:lnTo>
                <a:lnTo>
                  <a:pt x="1723" y="440"/>
                </a:lnTo>
                <a:lnTo>
                  <a:pt x="1728" y="436"/>
                </a:lnTo>
                <a:lnTo>
                  <a:pt x="1733" y="428"/>
                </a:lnTo>
                <a:lnTo>
                  <a:pt x="1738" y="416"/>
                </a:lnTo>
                <a:lnTo>
                  <a:pt x="1743" y="433"/>
                </a:lnTo>
                <a:lnTo>
                  <a:pt x="1748" y="478"/>
                </a:lnTo>
                <a:lnTo>
                  <a:pt x="1753" y="531"/>
                </a:lnTo>
                <a:lnTo>
                  <a:pt x="1758" y="578"/>
                </a:lnTo>
                <a:lnTo>
                  <a:pt x="1763" y="600"/>
                </a:lnTo>
                <a:lnTo>
                  <a:pt x="1768" y="588"/>
                </a:lnTo>
                <a:lnTo>
                  <a:pt x="1773" y="572"/>
                </a:lnTo>
                <a:lnTo>
                  <a:pt x="1777" y="564"/>
                </a:lnTo>
                <a:lnTo>
                  <a:pt x="1783" y="559"/>
                </a:lnTo>
                <a:lnTo>
                  <a:pt x="1787" y="565"/>
                </a:lnTo>
                <a:lnTo>
                  <a:pt x="1793" y="567"/>
                </a:lnTo>
                <a:lnTo>
                  <a:pt x="1797" y="571"/>
                </a:lnTo>
                <a:lnTo>
                  <a:pt x="1803" y="577"/>
                </a:lnTo>
                <a:lnTo>
                  <a:pt x="1807" y="532"/>
                </a:lnTo>
                <a:lnTo>
                  <a:pt x="1812" y="443"/>
                </a:lnTo>
                <a:lnTo>
                  <a:pt x="1817" y="311"/>
                </a:lnTo>
                <a:lnTo>
                  <a:pt x="1822" y="184"/>
                </a:lnTo>
                <a:lnTo>
                  <a:pt x="1827" y="108"/>
                </a:lnTo>
                <a:lnTo>
                  <a:pt x="1832" y="96"/>
                </a:lnTo>
                <a:lnTo>
                  <a:pt x="1837" y="39"/>
                </a:lnTo>
                <a:lnTo>
                  <a:pt x="1842" y="19"/>
                </a:lnTo>
                <a:lnTo>
                  <a:pt x="1847" y="126"/>
                </a:lnTo>
                <a:lnTo>
                  <a:pt x="1852" y="261"/>
                </a:lnTo>
                <a:lnTo>
                  <a:pt x="1857" y="378"/>
                </a:lnTo>
                <a:lnTo>
                  <a:pt x="1862" y="448"/>
                </a:lnTo>
                <a:lnTo>
                  <a:pt x="1867" y="507"/>
                </a:lnTo>
                <a:lnTo>
                  <a:pt x="1872" y="559"/>
                </a:lnTo>
                <a:lnTo>
                  <a:pt x="1877" y="583"/>
                </a:lnTo>
                <a:lnTo>
                  <a:pt x="1882" y="577"/>
                </a:lnTo>
                <a:lnTo>
                  <a:pt x="1887" y="558"/>
                </a:lnTo>
                <a:lnTo>
                  <a:pt x="1892" y="520"/>
                </a:lnTo>
                <a:lnTo>
                  <a:pt x="1897" y="453"/>
                </a:lnTo>
                <a:lnTo>
                  <a:pt x="1902" y="381"/>
                </a:lnTo>
                <a:lnTo>
                  <a:pt x="1907" y="353"/>
                </a:lnTo>
                <a:lnTo>
                  <a:pt x="1912" y="363"/>
                </a:lnTo>
                <a:lnTo>
                  <a:pt x="1917" y="393"/>
                </a:lnTo>
                <a:lnTo>
                  <a:pt x="1921" y="448"/>
                </a:lnTo>
                <a:lnTo>
                  <a:pt x="1927" y="508"/>
                </a:lnTo>
                <a:lnTo>
                  <a:pt x="1931" y="530"/>
                </a:lnTo>
                <a:lnTo>
                  <a:pt x="1937" y="525"/>
                </a:lnTo>
                <a:lnTo>
                  <a:pt x="1941" y="481"/>
                </a:lnTo>
                <a:lnTo>
                  <a:pt x="1946" y="451"/>
                </a:lnTo>
                <a:lnTo>
                  <a:pt x="1951" y="437"/>
                </a:lnTo>
                <a:lnTo>
                  <a:pt x="1956" y="465"/>
                </a:lnTo>
                <a:lnTo>
                  <a:pt x="1961" y="526"/>
                </a:lnTo>
                <a:lnTo>
                  <a:pt x="1966" y="592"/>
                </a:lnTo>
                <a:lnTo>
                  <a:pt x="1971" y="630"/>
                </a:lnTo>
                <a:lnTo>
                  <a:pt x="1976" y="642"/>
                </a:lnTo>
                <a:lnTo>
                  <a:pt x="1981" y="610"/>
                </a:lnTo>
                <a:lnTo>
                  <a:pt x="1986" y="564"/>
                </a:lnTo>
                <a:lnTo>
                  <a:pt x="1991" y="495"/>
                </a:lnTo>
                <a:lnTo>
                  <a:pt x="1996" y="414"/>
                </a:lnTo>
                <a:lnTo>
                  <a:pt x="2001" y="340"/>
                </a:lnTo>
                <a:lnTo>
                  <a:pt x="2006" y="287"/>
                </a:lnTo>
                <a:lnTo>
                  <a:pt x="2011" y="237"/>
                </a:lnTo>
                <a:lnTo>
                  <a:pt x="2016" y="202"/>
                </a:lnTo>
                <a:lnTo>
                  <a:pt x="2021" y="194"/>
                </a:lnTo>
                <a:lnTo>
                  <a:pt x="2026" y="197"/>
                </a:lnTo>
                <a:lnTo>
                  <a:pt x="2031" y="214"/>
                </a:lnTo>
                <a:lnTo>
                  <a:pt x="2036" y="237"/>
                </a:lnTo>
                <a:lnTo>
                  <a:pt x="2041" y="249"/>
                </a:lnTo>
                <a:lnTo>
                  <a:pt x="2046" y="239"/>
                </a:lnTo>
                <a:lnTo>
                  <a:pt x="2051" y="220"/>
                </a:lnTo>
                <a:lnTo>
                  <a:pt x="2056" y="170"/>
                </a:lnTo>
                <a:lnTo>
                  <a:pt x="2061" y="225"/>
                </a:lnTo>
                <a:lnTo>
                  <a:pt x="2066" y="341"/>
                </a:lnTo>
                <a:lnTo>
                  <a:pt x="2070" y="487"/>
                </a:lnTo>
                <a:lnTo>
                  <a:pt x="2075" y="619"/>
                </a:lnTo>
                <a:lnTo>
                  <a:pt x="2080" y="712"/>
                </a:lnTo>
                <a:lnTo>
                  <a:pt x="2085" y="755"/>
                </a:lnTo>
                <a:lnTo>
                  <a:pt x="2090" y="755"/>
                </a:lnTo>
                <a:lnTo>
                  <a:pt x="2095" y="736"/>
                </a:lnTo>
                <a:lnTo>
                  <a:pt x="2100" y="688"/>
                </a:lnTo>
                <a:lnTo>
                  <a:pt x="2105" y="615"/>
                </a:lnTo>
                <a:lnTo>
                  <a:pt x="2110" y="515"/>
                </a:lnTo>
                <a:lnTo>
                  <a:pt x="2115" y="404"/>
                </a:lnTo>
                <a:lnTo>
                  <a:pt x="2120" y="304"/>
                </a:lnTo>
                <a:lnTo>
                  <a:pt x="2125" y="256"/>
                </a:lnTo>
                <a:lnTo>
                  <a:pt x="2130" y="268"/>
                </a:lnTo>
                <a:lnTo>
                  <a:pt x="2135" y="325"/>
                </a:lnTo>
                <a:lnTo>
                  <a:pt x="2140" y="418"/>
                </a:lnTo>
                <a:lnTo>
                  <a:pt x="2145" y="495"/>
                </a:lnTo>
                <a:lnTo>
                  <a:pt x="2150" y="519"/>
                </a:lnTo>
                <a:lnTo>
                  <a:pt x="2155" y="506"/>
                </a:lnTo>
                <a:lnTo>
                  <a:pt x="2160" y="451"/>
                </a:lnTo>
                <a:lnTo>
                  <a:pt x="2165" y="378"/>
                </a:lnTo>
                <a:lnTo>
                  <a:pt x="2170" y="322"/>
                </a:lnTo>
                <a:lnTo>
                  <a:pt x="2175" y="315"/>
                </a:lnTo>
                <a:lnTo>
                  <a:pt x="2180" y="297"/>
                </a:lnTo>
                <a:lnTo>
                  <a:pt x="2185" y="297"/>
                </a:lnTo>
                <a:lnTo>
                  <a:pt x="2190" y="363"/>
                </a:lnTo>
                <a:lnTo>
                  <a:pt x="2194" y="450"/>
                </a:lnTo>
                <a:lnTo>
                  <a:pt x="2200" y="519"/>
                </a:lnTo>
                <a:lnTo>
                  <a:pt x="2204" y="564"/>
                </a:lnTo>
                <a:lnTo>
                  <a:pt x="2210" y="592"/>
                </a:lnTo>
                <a:lnTo>
                  <a:pt x="2214" y="604"/>
                </a:lnTo>
                <a:lnTo>
                  <a:pt x="2220" y="610"/>
                </a:lnTo>
                <a:lnTo>
                  <a:pt x="2224" y="607"/>
                </a:lnTo>
                <a:lnTo>
                  <a:pt x="2229" y="584"/>
                </a:lnTo>
                <a:lnTo>
                  <a:pt x="2234" y="554"/>
                </a:lnTo>
                <a:lnTo>
                  <a:pt x="2239" y="527"/>
                </a:lnTo>
                <a:lnTo>
                  <a:pt x="2244" y="501"/>
                </a:lnTo>
                <a:lnTo>
                  <a:pt x="2249" y="474"/>
                </a:lnTo>
                <a:lnTo>
                  <a:pt x="2254" y="458"/>
                </a:lnTo>
                <a:lnTo>
                  <a:pt x="2259" y="450"/>
                </a:lnTo>
                <a:lnTo>
                  <a:pt x="2264" y="468"/>
                </a:lnTo>
                <a:lnTo>
                  <a:pt x="2269" y="492"/>
                </a:lnTo>
                <a:lnTo>
                  <a:pt x="2274" y="508"/>
                </a:lnTo>
                <a:lnTo>
                  <a:pt x="2279" y="511"/>
                </a:lnTo>
                <a:lnTo>
                  <a:pt x="2284" y="494"/>
                </a:lnTo>
                <a:lnTo>
                  <a:pt x="2289" y="465"/>
                </a:lnTo>
                <a:lnTo>
                  <a:pt x="2294" y="437"/>
                </a:lnTo>
                <a:lnTo>
                  <a:pt x="2299" y="438"/>
                </a:lnTo>
                <a:lnTo>
                  <a:pt x="2304" y="472"/>
                </a:lnTo>
                <a:lnTo>
                  <a:pt x="2309" y="533"/>
                </a:lnTo>
                <a:lnTo>
                  <a:pt x="2314" y="553"/>
                </a:lnTo>
                <a:lnTo>
                  <a:pt x="2319" y="465"/>
                </a:lnTo>
                <a:lnTo>
                  <a:pt x="2324" y="356"/>
                </a:lnTo>
                <a:lnTo>
                  <a:pt x="2329" y="267"/>
                </a:lnTo>
                <a:lnTo>
                  <a:pt x="2334" y="223"/>
                </a:lnTo>
                <a:lnTo>
                  <a:pt x="2338" y="251"/>
                </a:lnTo>
                <a:lnTo>
                  <a:pt x="2344" y="275"/>
                </a:lnTo>
                <a:lnTo>
                  <a:pt x="2348" y="327"/>
                </a:lnTo>
                <a:lnTo>
                  <a:pt x="2353" y="389"/>
                </a:lnTo>
                <a:lnTo>
                  <a:pt x="2358" y="467"/>
                </a:lnTo>
                <a:lnTo>
                  <a:pt x="2363" y="523"/>
                </a:lnTo>
                <a:lnTo>
                  <a:pt x="2368" y="545"/>
                </a:lnTo>
                <a:lnTo>
                  <a:pt x="2373" y="530"/>
                </a:lnTo>
                <a:lnTo>
                  <a:pt x="2378" y="484"/>
                </a:lnTo>
                <a:lnTo>
                  <a:pt x="2383" y="435"/>
                </a:lnTo>
                <a:lnTo>
                  <a:pt x="2388" y="393"/>
                </a:lnTo>
                <a:lnTo>
                  <a:pt x="2393" y="381"/>
                </a:lnTo>
                <a:lnTo>
                  <a:pt x="2398" y="392"/>
                </a:lnTo>
                <a:lnTo>
                  <a:pt x="2403" y="389"/>
                </a:lnTo>
                <a:lnTo>
                  <a:pt x="2408" y="400"/>
                </a:lnTo>
                <a:lnTo>
                  <a:pt x="2413" y="448"/>
                </a:lnTo>
                <a:lnTo>
                  <a:pt x="2418" y="508"/>
                </a:lnTo>
                <a:lnTo>
                  <a:pt x="2423" y="553"/>
                </a:lnTo>
                <a:lnTo>
                  <a:pt x="2428" y="578"/>
                </a:lnTo>
                <a:lnTo>
                  <a:pt x="2433" y="594"/>
                </a:lnTo>
                <a:lnTo>
                  <a:pt x="2438" y="592"/>
                </a:lnTo>
                <a:lnTo>
                  <a:pt x="2443" y="593"/>
                </a:lnTo>
                <a:lnTo>
                  <a:pt x="2448" y="588"/>
                </a:lnTo>
                <a:lnTo>
                  <a:pt x="2453" y="580"/>
                </a:lnTo>
                <a:lnTo>
                  <a:pt x="2458" y="561"/>
                </a:lnTo>
                <a:lnTo>
                  <a:pt x="2463" y="535"/>
                </a:lnTo>
                <a:lnTo>
                  <a:pt x="2468" y="486"/>
                </a:lnTo>
                <a:lnTo>
                  <a:pt x="2473" y="439"/>
                </a:lnTo>
                <a:lnTo>
                  <a:pt x="2477" y="375"/>
                </a:lnTo>
                <a:lnTo>
                  <a:pt x="2483" y="309"/>
                </a:lnTo>
                <a:lnTo>
                  <a:pt x="2487" y="266"/>
                </a:lnTo>
                <a:lnTo>
                  <a:pt x="2492" y="249"/>
                </a:lnTo>
                <a:lnTo>
                  <a:pt x="2497" y="255"/>
                </a:lnTo>
                <a:lnTo>
                  <a:pt x="2502" y="274"/>
                </a:lnTo>
                <a:lnTo>
                  <a:pt x="2507" y="276"/>
                </a:lnTo>
                <a:lnTo>
                  <a:pt x="2512" y="270"/>
                </a:lnTo>
                <a:lnTo>
                  <a:pt x="2517" y="270"/>
                </a:lnTo>
                <a:lnTo>
                  <a:pt x="2522" y="244"/>
                </a:lnTo>
                <a:lnTo>
                  <a:pt x="2527" y="151"/>
                </a:lnTo>
                <a:lnTo>
                  <a:pt x="2532" y="138"/>
                </a:lnTo>
                <a:lnTo>
                  <a:pt x="2537" y="249"/>
                </a:lnTo>
                <a:lnTo>
                  <a:pt x="2542" y="443"/>
                </a:lnTo>
                <a:lnTo>
                  <a:pt x="2547" y="602"/>
                </a:lnTo>
                <a:lnTo>
                  <a:pt x="2552" y="702"/>
                </a:lnTo>
                <a:lnTo>
                  <a:pt x="2557" y="763"/>
                </a:lnTo>
                <a:lnTo>
                  <a:pt x="2562" y="748"/>
                </a:lnTo>
                <a:lnTo>
                  <a:pt x="2567" y="676"/>
                </a:lnTo>
                <a:lnTo>
                  <a:pt x="2572" y="576"/>
                </a:lnTo>
                <a:lnTo>
                  <a:pt x="2577" y="491"/>
                </a:lnTo>
                <a:lnTo>
                  <a:pt x="2582" y="426"/>
                </a:lnTo>
                <a:lnTo>
                  <a:pt x="2587" y="377"/>
                </a:lnTo>
                <a:lnTo>
                  <a:pt x="2592" y="358"/>
                </a:lnTo>
                <a:lnTo>
                  <a:pt x="2597" y="359"/>
                </a:lnTo>
                <a:lnTo>
                  <a:pt x="2602" y="379"/>
                </a:lnTo>
                <a:lnTo>
                  <a:pt x="2607" y="396"/>
                </a:lnTo>
                <a:lnTo>
                  <a:pt x="2611" y="411"/>
                </a:lnTo>
                <a:lnTo>
                  <a:pt x="2617" y="406"/>
                </a:lnTo>
                <a:lnTo>
                  <a:pt x="2621" y="363"/>
                </a:lnTo>
                <a:lnTo>
                  <a:pt x="2627" y="281"/>
                </a:lnTo>
                <a:lnTo>
                  <a:pt x="2631" y="198"/>
                </a:lnTo>
                <a:lnTo>
                  <a:pt x="2637" y="147"/>
                </a:lnTo>
                <a:lnTo>
                  <a:pt x="2641" y="127"/>
                </a:lnTo>
                <a:lnTo>
                  <a:pt x="2646" y="157"/>
                </a:lnTo>
                <a:lnTo>
                  <a:pt x="2651" y="231"/>
                </a:lnTo>
                <a:lnTo>
                  <a:pt x="2656" y="329"/>
                </a:lnTo>
                <a:lnTo>
                  <a:pt x="2661" y="414"/>
                </a:lnTo>
                <a:lnTo>
                  <a:pt x="2666" y="462"/>
                </a:lnTo>
                <a:lnTo>
                  <a:pt x="2671" y="506"/>
                </a:lnTo>
                <a:lnTo>
                  <a:pt x="2676" y="544"/>
                </a:lnTo>
                <a:lnTo>
                  <a:pt x="2681" y="577"/>
                </a:lnTo>
                <a:lnTo>
                  <a:pt x="2686" y="599"/>
                </a:lnTo>
                <a:lnTo>
                  <a:pt x="2691" y="617"/>
                </a:lnTo>
                <a:lnTo>
                  <a:pt x="2696" y="626"/>
                </a:lnTo>
                <a:lnTo>
                  <a:pt x="2701" y="628"/>
                </a:lnTo>
                <a:lnTo>
                  <a:pt x="2706" y="626"/>
                </a:lnTo>
                <a:lnTo>
                  <a:pt x="2711" y="611"/>
                </a:lnTo>
                <a:lnTo>
                  <a:pt x="2716" y="601"/>
                </a:lnTo>
                <a:lnTo>
                  <a:pt x="2721" y="590"/>
                </a:lnTo>
                <a:lnTo>
                  <a:pt x="2726" y="586"/>
                </a:lnTo>
                <a:lnTo>
                  <a:pt x="2731" y="581"/>
                </a:lnTo>
                <a:lnTo>
                  <a:pt x="2736" y="573"/>
                </a:lnTo>
                <a:lnTo>
                  <a:pt x="2741" y="569"/>
                </a:lnTo>
                <a:lnTo>
                  <a:pt x="2746" y="572"/>
                </a:lnTo>
                <a:lnTo>
                  <a:pt x="2751" y="590"/>
                </a:lnTo>
                <a:lnTo>
                  <a:pt x="2756" y="545"/>
                </a:lnTo>
                <a:lnTo>
                  <a:pt x="2761" y="435"/>
                </a:lnTo>
                <a:lnTo>
                  <a:pt x="2765" y="281"/>
                </a:lnTo>
                <a:lnTo>
                  <a:pt x="2770" y="141"/>
                </a:lnTo>
                <a:lnTo>
                  <a:pt x="2775" y="105"/>
                </a:lnTo>
                <a:lnTo>
                  <a:pt x="2780" y="140"/>
                </a:lnTo>
                <a:lnTo>
                  <a:pt x="2785" y="173"/>
                </a:lnTo>
                <a:lnTo>
                  <a:pt x="2790" y="223"/>
                </a:lnTo>
                <a:lnTo>
                  <a:pt x="2795" y="283"/>
                </a:lnTo>
                <a:lnTo>
                  <a:pt x="2800" y="343"/>
                </a:lnTo>
                <a:lnTo>
                  <a:pt x="2805" y="401"/>
                </a:lnTo>
                <a:lnTo>
                  <a:pt x="2810" y="428"/>
                </a:lnTo>
                <a:lnTo>
                  <a:pt x="2815" y="448"/>
                </a:lnTo>
                <a:lnTo>
                  <a:pt x="2820" y="447"/>
                </a:lnTo>
                <a:lnTo>
                  <a:pt x="2825" y="419"/>
                </a:lnTo>
                <a:lnTo>
                  <a:pt x="2830" y="387"/>
                </a:lnTo>
                <a:lnTo>
                  <a:pt x="2835" y="375"/>
                </a:lnTo>
                <a:lnTo>
                  <a:pt x="2840" y="375"/>
                </a:lnTo>
                <a:lnTo>
                  <a:pt x="2845" y="396"/>
                </a:lnTo>
                <a:lnTo>
                  <a:pt x="2850" y="419"/>
                </a:lnTo>
                <a:lnTo>
                  <a:pt x="2855" y="451"/>
                </a:lnTo>
                <a:lnTo>
                  <a:pt x="2860" y="503"/>
                </a:lnTo>
                <a:lnTo>
                  <a:pt x="2865" y="556"/>
                </a:lnTo>
                <a:lnTo>
                  <a:pt x="2870" y="596"/>
                </a:lnTo>
                <a:lnTo>
                  <a:pt x="2875" y="586"/>
                </a:lnTo>
                <a:lnTo>
                  <a:pt x="2880" y="550"/>
                </a:lnTo>
                <a:lnTo>
                  <a:pt x="2885" y="501"/>
                </a:lnTo>
                <a:lnTo>
                  <a:pt x="2890" y="458"/>
                </a:lnTo>
                <a:lnTo>
                  <a:pt x="2894" y="436"/>
                </a:lnTo>
                <a:lnTo>
                  <a:pt x="2900" y="420"/>
                </a:lnTo>
                <a:lnTo>
                  <a:pt x="2904" y="410"/>
                </a:lnTo>
                <a:lnTo>
                  <a:pt x="2909" y="401"/>
                </a:lnTo>
                <a:lnTo>
                  <a:pt x="2914" y="386"/>
                </a:lnTo>
                <a:lnTo>
                  <a:pt x="2919" y="364"/>
                </a:lnTo>
                <a:lnTo>
                  <a:pt x="2924" y="341"/>
                </a:lnTo>
                <a:lnTo>
                  <a:pt x="2929" y="311"/>
                </a:lnTo>
                <a:lnTo>
                  <a:pt x="2934" y="302"/>
                </a:lnTo>
                <a:lnTo>
                  <a:pt x="2939" y="309"/>
                </a:lnTo>
                <a:lnTo>
                  <a:pt x="2944" y="322"/>
                </a:lnTo>
                <a:lnTo>
                  <a:pt x="2949" y="332"/>
                </a:lnTo>
                <a:lnTo>
                  <a:pt x="2954" y="341"/>
                </a:lnTo>
                <a:lnTo>
                  <a:pt x="2959" y="349"/>
                </a:lnTo>
                <a:lnTo>
                  <a:pt x="2964" y="364"/>
                </a:lnTo>
                <a:lnTo>
                  <a:pt x="2969" y="381"/>
                </a:lnTo>
                <a:lnTo>
                  <a:pt x="2974" y="388"/>
                </a:lnTo>
                <a:lnTo>
                  <a:pt x="2979" y="393"/>
                </a:lnTo>
                <a:lnTo>
                  <a:pt x="2984" y="389"/>
                </a:lnTo>
                <a:lnTo>
                  <a:pt x="2989" y="335"/>
                </a:lnTo>
                <a:lnTo>
                  <a:pt x="2994" y="320"/>
                </a:lnTo>
                <a:lnTo>
                  <a:pt x="2999" y="357"/>
                </a:lnTo>
                <a:lnTo>
                  <a:pt x="3004" y="453"/>
                </a:lnTo>
                <a:lnTo>
                  <a:pt x="3009" y="544"/>
                </a:lnTo>
                <a:lnTo>
                  <a:pt x="3014" y="566"/>
                </a:lnTo>
                <a:lnTo>
                  <a:pt x="3019" y="517"/>
                </a:lnTo>
                <a:lnTo>
                  <a:pt x="3024" y="477"/>
                </a:lnTo>
                <a:lnTo>
                  <a:pt x="3028" y="452"/>
                </a:lnTo>
                <a:lnTo>
                  <a:pt x="3034" y="432"/>
                </a:lnTo>
                <a:lnTo>
                  <a:pt x="3038" y="397"/>
                </a:lnTo>
                <a:lnTo>
                  <a:pt x="3044" y="385"/>
                </a:lnTo>
                <a:lnTo>
                  <a:pt x="3048" y="359"/>
                </a:lnTo>
                <a:lnTo>
                  <a:pt x="3054" y="328"/>
                </a:lnTo>
                <a:lnTo>
                  <a:pt x="3058" y="394"/>
                </a:lnTo>
                <a:lnTo>
                  <a:pt x="3063" y="468"/>
                </a:lnTo>
                <a:lnTo>
                  <a:pt x="3068" y="525"/>
                </a:lnTo>
                <a:lnTo>
                  <a:pt x="3073" y="554"/>
                </a:lnTo>
                <a:lnTo>
                  <a:pt x="3078" y="558"/>
                </a:lnTo>
                <a:lnTo>
                  <a:pt x="3083" y="521"/>
                </a:lnTo>
                <a:lnTo>
                  <a:pt x="3088" y="464"/>
                </a:lnTo>
                <a:lnTo>
                  <a:pt x="3093" y="389"/>
                </a:lnTo>
                <a:lnTo>
                  <a:pt x="3098" y="339"/>
                </a:lnTo>
                <a:lnTo>
                  <a:pt x="3103" y="322"/>
                </a:lnTo>
                <a:lnTo>
                  <a:pt x="3108" y="349"/>
                </a:lnTo>
                <a:lnTo>
                  <a:pt x="3113" y="391"/>
                </a:lnTo>
                <a:lnTo>
                  <a:pt x="3118" y="426"/>
                </a:lnTo>
                <a:lnTo>
                  <a:pt x="3123" y="448"/>
                </a:lnTo>
                <a:lnTo>
                  <a:pt x="3128" y="451"/>
                </a:lnTo>
                <a:lnTo>
                  <a:pt x="3133" y="448"/>
                </a:lnTo>
                <a:lnTo>
                  <a:pt x="3138" y="441"/>
                </a:lnTo>
                <a:lnTo>
                  <a:pt x="3143" y="433"/>
                </a:lnTo>
                <a:lnTo>
                  <a:pt x="3148" y="421"/>
                </a:lnTo>
                <a:lnTo>
                  <a:pt x="3153" y="418"/>
                </a:lnTo>
                <a:lnTo>
                  <a:pt x="3158" y="421"/>
                </a:lnTo>
                <a:lnTo>
                  <a:pt x="3163" y="433"/>
                </a:lnTo>
                <a:lnTo>
                  <a:pt x="3168" y="457"/>
                </a:lnTo>
                <a:lnTo>
                  <a:pt x="3173" y="479"/>
                </a:lnTo>
                <a:lnTo>
                  <a:pt x="3178" y="507"/>
                </a:lnTo>
                <a:lnTo>
                  <a:pt x="3182" y="528"/>
                </a:lnTo>
                <a:lnTo>
                  <a:pt x="3187" y="551"/>
                </a:lnTo>
                <a:lnTo>
                  <a:pt x="3192" y="553"/>
                </a:lnTo>
                <a:lnTo>
                  <a:pt x="3197" y="557"/>
                </a:lnTo>
                <a:lnTo>
                  <a:pt x="3202" y="562"/>
                </a:lnTo>
                <a:lnTo>
                  <a:pt x="3207" y="571"/>
                </a:lnTo>
                <a:lnTo>
                  <a:pt x="3212" y="569"/>
                </a:lnTo>
                <a:lnTo>
                  <a:pt x="3217" y="568"/>
                </a:lnTo>
                <a:lnTo>
                  <a:pt x="3222" y="558"/>
                </a:lnTo>
                <a:lnTo>
                  <a:pt x="3227" y="543"/>
                </a:lnTo>
                <a:lnTo>
                  <a:pt x="3232" y="525"/>
                </a:lnTo>
                <a:lnTo>
                  <a:pt x="3237" y="509"/>
                </a:lnTo>
                <a:lnTo>
                  <a:pt x="3242" y="508"/>
                </a:lnTo>
                <a:lnTo>
                  <a:pt x="3247" y="514"/>
                </a:lnTo>
                <a:lnTo>
                  <a:pt x="3252" y="440"/>
                </a:lnTo>
                <a:lnTo>
                  <a:pt x="3257" y="319"/>
                </a:lnTo>
                <a:lnTo>
                  <a:pt x="3262" y="234"/>
                </a:lnTo>
                <a:lnTo>
                  <a:pt x="3267" y="152"/>
                </a:lnTo>
                <a:lnTo>
                  <a:pt x="3272" y="106"/>
                </a:lnTo>
                <a:lnTo>
                  <a:pt x="3277" y="78"/>
                </a:lnTo>
                <a:lnTo>
                  <a:pt x="3282" y="76"/>
                </a:lnTo>
                <a:lnTo>
                  <a:pt x="3287" y="158"/>
                </a:lnTo>
                <a:lnTo>
                  <a:pt x="3292" y="278"/>
                </a:lnTo>
                <a:lnTo>
                  <a:pt x="3297" y="374"/>
                </a:lnTo>
                <a:lnTo>
                  <a:pt x="3302" y="458"/>
                </a:lnTo>
                <a:lnTo>
                  <a:pt x="3307" y="537"/>
                </a:lnTo>
                <a:lnTo>
                  <a:pt x="3311" y="592"/>
                </a:lnTo>
                <a:lnTo>
                  <a:pt x="3317" y="616"/>
                </a:lnTo>
                <a:lnTo>
                  <a:pt x="3321" y="595"/>
                </a:lnTo>
                <a:lnTo>
                  <a:pt x="3326" y="529"/>
                </a:lnTo>
                <a:lnTo>
                  <a:pt x="3331" y="455"/>
                </a:lnTo>
                <a:lnTo>
                  <a:pt x="3336" y="386"/>
                </a:lnTo>
                <a:lnTo>
                  <a:pt x="3341" y="377"/>
                </a:lnTo>
                <a:lnTo>
                  <a:pt x="3346" y="403"/>
                </a:lnTo>
                <a:lnTo>
                  <a:pt x="3351" y="437"/>
                </a:lnTo>
                <a:lnTo>
                  <a:pt x="3356" y="476"/>
                </a:lnTo>
                <a:lnTo>
                  <a:pt x="3361" y="527"/>
                </a:lnTo>
                <a:lnTo>
                  <a:pt x="3366" y="577"/>
                </a:lnTo>
                <a:lnTo>
                  <a:pt x="3371" y="620"/>
                </a:lnTo>
                <a:lnTo>
                  <a:pt x="3376" y="650"/>
                </a:lnTo>
                <a:lnTo>
                  <a:pt x="3381" y="632"/>
                </a:lnTo>
                <a:lnTo>
                  <a:pt x="3386" y="580"/>
                </a:lnTo>
                <a:lnTo>
                  <a:pt x="3391" y="506"/>
                </a:lnTo>
                <a:lnTo>
                  <a:pt x="3396" y="458"/>
                </a:lnTo>
                <a:lnTo>
                  <a:pt x="3401" y="422"/>
                </a:lnTo>
                <a:lnTo>
                  <a:pt x="3406" y="395"/>
                </a:lnTo>
                <a:lnTo>
                  <a:pt x="3411" y="394"/>
                </a:lnTo>
                <a:lnTo>
                  <a:pt x="3416" y="385"/>
                </a:lnTo>
                <a:lnTo>
                  <a:pt x="3421" y="347"/>
                </a:lnTo>
                <a:lnTo>
                  <a:pt x="3426" y="290"/>
                </a:lnTo>
                <a:lnTo>
                  <a:pt x="3431" y="247"/>
                </a:lnTo>
                <a:lnTo>
                  <a:pt x="3436" y="242"/>
                </a:lnTo>
                <a:lnTo>
                  <a:pt x="3441" y="251"/>
                </a:lnTo>
                <a:lnTo>
                  <a:pt x="3445" y="256"/>
                </a:lnTo>
                <a:lnTo>
                  <a:pt x="3451" y="281"/>
                </a:lnTo>
                <a:lnTo>
                  <a:pt x="3455" y="309"/>
                </a:lnTo>
                <a:lnTo>
                  <a:pt x="3461" y="340"/>
                </a:lnTo>
                <a:lnTo>
                  <a:pt x="3465" y="362"/>
                </a:lnTo>
                <a:lnTo>
                  <a:pt x="3470" y="363"/>
                </a:lnTo>
                <a:lnTo>
                  <a:pt x="3475" y="300"/>
                </a:lnTo>
                <a:lnTo>
                  <a:pt x="3480" y="195"/>
                </a:lnTo>
                <a:lnTo>
                  <a:pt x="3485" y="218"/>
                </a:lnTo>
                <a:lnTo>
                  <a:pt x="3490" y="322"/>
                </a:lnTo>
                <a:lnTo>
                  <a:pt x="3495" y="435"/>
                </a:lnTo>
                <a:lnTo>
                  <a:pt x="3500" y="586"/>
                </a:lnTo>
                <a:lnTo>
                  <a:pt x="3505" y="644"/>
                </a:lnTo>
                <a:lnTo>
                  <a:pt x="3510" y="658"/>
                </a:lnTo>
                <a:lnTo>
                  <a:pt x="3515" y="600"/>
                </a:lnTo>
                <a:lnTo>
                  <a:pt x="3520" y="513"/>
                </a:lnTo>
                <a:lnTo>
                  <a:pt x="3525" y="442"/>
                </a:lnTo>
                <a:lnTo>
                  <a:pt x="3530" y="373"/>
                </a:lnTo>
                <a:lnTo>
                  <a:pt x="3535" y="336"/>
                </a:lnTo>
                <a:lnTo>
                  <a:pt x="3540" y="344"/>
                </a:lnTo>
                <a:lnTo>
                  <a:pt x="3545" y="394"/>
                </a:lnTo>
                <a:lnTo>
                  <a:pt x="3550" y="468"/>
                </a:lnTo>
                <a:lnTo>
                  <a:pt x="3555" y="503"/>
                </a:lnTo>
                <a:lnTo>
                  <a:pt x="3560" y="487"/>
                </a:lnTo>
                <a:lnTo>
                  <a:pt x="3565" y="425"/>
                </a:lnTo>
                <a:lnTo>
                  <a:pt x="3570" y="330"/>
                </a:lnTo>
                <a:lnTo>
                  <a:pt x="3575" y="249"/>
                </a:lnTo>
                <a:lnTo>
                  <a:pt x="3580" y="185"/>
                </a:lnTo>
                <a:lnTo>
                  <a:pt x="3585" y="169"/>
                </a:lnTo>
                <a:lnTo>
                  <a:pt x="3590" y="211"/>
                </a:lnTo>
                <a:lnTo>
                  <a:pt x="3594" y="295"/>
                </a:lnTo>
                <a:lnTo>
                  <a:pt x="3599" y="370"/>
                </a:lnTo>
                <a:lnTo>
                  <a:pt x="3604" y="402"/>
                </a:lnTo>
                <a:lnTo>
                  <a:pt x="3609" y="441"/>
                </a:lnTo>
                <a:lnTo>
                  <a:pt x="3614" y="465"/>
                </a:lnTo>
                <a:lnTo>
                  <a:pt x="3619" y="447"/>
                </a:lnTo>
                <a:lnTo>
                  <a:pt x="3624" y="460"/>
                </a:lnTo>
                <a:lnTo>
                  <a:pt x="3629" y="494"/>
                </a:lnTo>
                <a:lnTo>
                  <a:pt x="3634" y="522"/>
                </a:lnTo>
                <a:lnTo>
                  <a:pt x="3639" y="553"/>
                </a:lnTo>
                <a:lnTo>
                  <a:pt x="3644" y="566"/>
                </a:lnTo>
                <a:lnTo>
                  <a:pt x="3649" y="555"/>
                </a:lnTo>
                <a:lnTo>
                  <a:pt x="3654" y="536"/>
                </a:lnTo>
                <a:lnTo>
                  <a:pt x="3659" y="523"/>
                </a:lnTo>
                <a:lnTo>
                  <a:pt x="3664" y="517"/>
                </a:lnTo>
                <a:lnTo>
                  <a:pt x="3669" y="518"/>
                </a:lnTo>
                <a:lnTo>
                  <a:pt x="3674" y="522"/>
                </a:lnTo>
                <a:lnTo>
                  <a:pt x="3679" y="522"/>
                </a:lnTo>
                <a:lnTo>
                  <a:pt x="3684" y="504"/>
                </a:lnTo>
                <a:lnTo>
                  <a:pt x="3689" y="468"/>
                </a:lnTo>
                <a:lnTo>
                  <a:pt x="3694" y="437"/>
                </a:lnTo>
                <a:lnTo>
                  <a:pt x="3699" y="445"/>
                </a:lnTo>
                <a:lnTo>
                  <a:pt x="3704" y="462"/>
                </a:lnTo>
                <a:lnTo>
                  <a:pt x="3709" y="394"/>
                </a:lnTo>
                <a:lnTo>
                  <a:pt x="3714" y="269"/>
                </a:lnTo>
                <a:lnTo>
                  <a:pt x="3718" y="223"/>
                </a:lnTo>
                <a:lnTo>
                  <a:pt x="3724" y="274"/>
                </a:lnTo>
                <a:lnTo>
                  <a:pt x="3728" y="301"/>
                </a:lnTo>
                <a:lnTo>
                  <a:pt x="3734" y="350"/>
                </a:lnTo>
                <a:lnTo>
                  <a:pt x="3738" y="425"/>
                </a:lnTo>
                <a:lnTo>
                  <a:pt x="3743" y="502"/>
                </a:lnTo>
                <a:lnTo>
                  <a:pt x="3748" y="526"/>
                </a:lnTo>
                <a:lnTo>
                  <a:pt x="3753" y="498"/>
                </a:lnTo>
                <a:lnTo>
                  <a:pt x="3758" y="466"/>
                </a:lnTo>
                <a:lnTo>
                  <a:pt x="3763" y="405"/>
                </a:lnTo>
                <a:lnTo>
                  <a:pt x="3768" y="333"/>
                </a:lnTo>
                <a:lnTo>
                  <a:pt x="3773" y="270"/>
                </a:lnTo>
                <a:lnTo>
                  <a:pt x="3778" y="209"/>
                </a:lnTo>
                <a:lnTo>
                  <a:pt x="3783" y="211"/>
                </a:lnTo>
                <a:lnTo>
                  <a:pt x="3788" y="296"/>
                </a:lnTo>
                <a:lnTo>
                  <a:pt x="3793" y="425"/>
                </a:lnTo>
                <a:lnTo>
                  <a:pt x="3798" y="543"/>
                </a:lnTo>
                <a:lnTo>
                  <a:pt x="3803" y="616"/>
                </a:lnTo>
                <a:lnTo>
                  <a:pt x="3808" y="656"/>
                </a:lnTo>
                <a:lnTo>
                  <a:pt x="3813" y="665"/>
                </a:lnTo>
                <a:lnTo>
                  <a:pt x="3818" y="656"/>
                </a:lnTo>
                <a:lnTo>
                  <a:pt x="3823" y="647"/>
                </a:lnTo>
                <a:lnTo>
                  <a:pt x="3828" y="635"/>
                </a:lnTo>
                <a:lnTo>
                  <a:pt x="3833" y="606"/>
                </a:lnTo>
                <a:lnTo>
                  <a:pt x="3838" y="575"/>
                </a:lnTo>
                <a:lnTo>
                  <a:pt x="3843" y="552"/>
                </a:lnTo>
                <a:lnTo>
                  <a:pt x="3848" y="523"/>
                </a:lnTo>
                <a:lnTo>
                  <a:pt x="3853" y="482"/>
                </a:lnTo>
                <a:lnTo>
                  <a:pt x="3858" y="428"/>
                </a:lnTo>
                <a:lnTo>
                  <a:pt x="3862" y="376"/>
                </a:lnTo>
                <a:lnTo>
                  <a:pt x="3868" y="322"/>
                </a:lnTo>
                <a:lnTo>
                  <a:pt x="3872" y="287"/>
                </a:lnTo>
                <a:lnTo>
                  <a:pt x="3878" y="280"/>
                </a:lnTo>
                <a:lnTo>
                  <a:pt x="3882" y="283"/>
                </a:lnTo>
                <a:lnTo>
                  <a:pt x="3887" y="290"/>
                </a:lnTo>
                <a:lnTo>
                  <a:pt x="3892" y="299"/>
                </a:lnTo>
                <a:lnTo>
                  <a:pt x="3897" y="268"/>
                </a:lnTo>
                <a:lnTo>
                  <a:pt x="3902" y="144"/>
                </a:lnTo>
                <a:lnTo>
                  <a:pt x="3907" y="36"/>
                </a:lnTo>
                <a:lnTo>
                  <a:pt x="3912" y="0"/>
                </a:lnTo>
                <a:lnTo>
                  <a:pt x="3917" y="75"/>
                </a:lnTo>
                <a:lnTo>
                  <a:pt x="3922" y="266"/>
                </a:lnTo>
                <a:lnTo>
                  <a:pt x="3927" y="395"/>
                </a:lnTo>
                <a:lnTo>
                  <a:pt x="3932" y="437"/>
                </a:lnTo>
                <a:lnTo>
                  <a:pt x="3937" y="475"/>
                </a:lnTo>
                <a:lnTo>
                  <a:pt x="3942" y="505"/>
                </a:lnTo>
                <a:lnTo>
                  <a:pt x="3947" y="511"/>
                </a:lnTo>
                <a:lnTo>
                  <a:pt x="3952" y="474"/>
                </a:lnTo>
                <a:lnTo>
                  <a:pt x="3957" y="414"/>
                </a:lnTo>
                <a:lnTo>
                  <a:pt x="3962" y="363"/>
                </a:lnTo>
                <a:lnTo>
                  <a:pt x="3967" y="372"/>
                </a:lnTo>
                <a:lnTo>
                  <a:pt x="3972" y="416"/>
                </a:lnTo>
                <a:lnTo>
                  <a:pt x="3977" y="434"/>
                </a:lnTo>
                <a:lnTo>
                  <a:pt x="3982" y="437"/>
                </a:lnTo>
                <a:lnTo>
                  <a:pt x="3987" y="466"/>
                </a:lnTo>
                <a:lnTo>
                  <a:pt x="3992" y="459"/>
                </a:lnTo>
                <a:lnTo>
                  <a:pt x="3997" y="389"/>
                </a:lnTo>
                <a:lnTo>
                  <a:pt x="4002" y="299"/>
                </a:lnTo>
                <a:lnTo>
                  <a:pt x="4007" y="232"/>
                </a:lnTo>
                <a:lnTo>
                  <a:pt x="4011" y="207"/>
                </a:lnTo>
                <a:lnTo>
                  <a:pt x="4016" y="196"/>
                </a:lnTo>
                <a:lnTo>
                  <a:pt x="4021" y="224"/>
                </a:lnTo>
                <a:lnTo>
                  <a:pt x="4026" y="267"/>
                </a:lnTo>
                <a:lnTo>
                  <a:pt x="4031" y="302"/>
                </a:lnTo>
                <a:lnTo>
                  <a:pt x="4036" y="337"/>
                </a:lnTo>
                <a:lnTo>
                  <a:pt x="4041" y="382"/>
                </a:lnTo>
                <a:lnTo>
                  <a:pt x="4046" y="447"/>
                </a:lnTo>
                <a:lnTo>
                  <a:pt x="4051" y="517"/>
                </a:lnTo>
                <a:lnTo>
                  <a:pt x="4056" y="579"/>
                </a:lnTo>
                <a:lnTo>
                  <a:pt x="4061" y="623"/>
                </a:lnTo>
                <a:lnTo>
                  <a:pt x="4066" y="648"/>
                </a:lnTo>
                <a:lnTo>
                  <a:pt x="4071" y="646"/>
                </a:lnTo>
                <a:lnTo>
                  <a:pt x="4076" y="638"/>
                </a:lnTo>
                <a:lnTo>
                  <a:pt x="4081" y="637"/>
                </a:lnTo>
                <a:lnTo>
                  <a:pt x="4086" y="649"/>
                </a:lnTo>
                <a:lnTo>
                  <a:pt x="4091" y="656"/>
                </a:lnTo>
                <a:lnTo>
                  <a:pt x="4096" y="657"/>
                </a:lnTo>
                <a:lnTo>
                  <a:pt x="4101" y="644"/>
                </a:lnTo>
                <a:lnTo>
                  <a:pt x="4106" y="637"/>
                </a:lnTo>
                <a:lnTo>
                  <a:pt x="4111" y="644"/>
                </a:lnTo>
                <a:lnTo>
                  <a:pt x="4116" y="594"/>
                </a:lnTo>
                <a:lnTo>
                  <a:pt x="4121" y="438"/>
                </a:lnTo>
                <a:lnTo>
                  <a:pt x="4126" y="271"/>
                </a:lnTo>
                <a:lnTo>
                  <a:pt x="4131" y="148"/>
                </a:lnTo>
                <a:lnTo>
                  <a:pt x="4135" y="85"/>
                </a:lnTo>
                <a:lnTo>
                  <a:pt x="4141" y="104"/>
                </a:lnTo>
                <a:lnTo>
                  <a:pt x="4145" y="138"/>
                </a:lnTo>
                <a:lnTo>
                  <a:pt x="4151" y="166"/>
                </a:lnTo>
                <a:lnTo>
                  <a:pt x="4155" y="226"/>
                </a:lnTo>
                <a:lnTo>
                  <a:pt x="4161" y="310"/>
                </a:lnTo>
                <a:lnTo>
                  <a:pt x="4165" y="381"/>
                </a:lnTo>
                <a:lnTo>
                  <a:pt x="4170" y="422"/>
                </a:lnTo>
                <a:lnTo>
                  <a:pt x="4175" y="451"/>
                </a:lnTo>
                <a:lnTo>
                  <a:pt x="4180" y="433"/>
                </a:lnTo>
                <a:lnTo>
                  <a:pt x="4185" y="388"/>
                </a:lnTo>
                <a:lnTo>
                  <a:pt x="4190" y="326"/>
                </a:lnTo>
                <a:lnTo>
                  <a:pt x="4195" y="300"/>
                </a:lnTo>
                <a:lnTo>
                  <a:pt x="4200" y="321"/>
                </a:lnTo>
                <a:lnTo>
                  <a:pt x="4205" y="386"/>
                </a:lnTo>
                <a:lnTo>
                  <a:pt x="4210" y="490"/>
                </a:lnTo>
                <a:lnTo>
                  <a:pt x="4215" y="619"/>
                </a:lnTo>
                <a:lnTo>
                  <a:pt x="4220" y="727"/>
                </a:lnTo>
                <a:lnTo>
                  <a:pt x="4225" y="788"/>
                </a:lnTo>
                <a:lnTo>
                  <a:pt x="4230" y="789"/>
                </a:lnTo>
                <a:lnTo>
                  <a:pt x="4235" y="754"/>
                </a:lnTo>
                <a:lnTo>
                  <a:pt x="4240" y="689"/>
                </a:lnTo>
                <a:lnTo>
                  <a:pt x="4245" y="618"/>
                </a:lnTo>
                <a:lnTo>
                  <a:pt x="4250" y="550"/>
                </a:lnTo>
                <a:lnTo>
                  <a:pt x="4255" y="492"/>
                </a:lnTo>
                <a:lnTo>
                  <a:pt x="4260" y="460"/>
                </a:lnTo>
                <a:lnTo>
                  <a:pt x="4265" y="434"/>
                </a:lnTo>
                <a:lnTo>
                  <a:pt x="4270" y="411"/>
                </a:lnTo>
                <a:lnTo>
                  <a:pt x="4275" y="396"/>
                </a:lnTo>
                <a:lnTo>
                  <a:pt x="4279" y="371"/>
                </a:lnTo>
                <a:lnTo>
                  <a:pt x="4285" y="342"/>
                </a:lnTo>
                <a:lnTo>
                  <a:pt x="4289" y="313"/>
                </a:lnTo>
                <a:lnTo>
                  <a:pt x="4295" y="282"/>
                </a:lnTo>
                <a:lnTo>
                  <a:pt x="4299" y="266"/>
                </a:lnTo>
                <a:lnTo>
                  <a:pt x="4304" y="263"/>
                </a:lnTo>
                <a:lnTo>
                  <a:pt x="4309" y="269"/>
                </a:lnTo>
                <a:lnTo>
                  <a:pt x="4314" y="285"/>
                </a:lnTo>
                <a:lnTo>
                  <a:pt x="4319" y="255"/>
                </a:lnTo>
                <a:lnTo>
                  <a:pt x="4324" y="154"/>
                </a:lnTo>
                <a:lnTo>
                  <a:pt x="4329" y="76"/>
                </a:lnTo>
                <a:lnTo>
                  <a:pt x="4334" y="79"/>
                </a:lnTo>
                <a:lnTo>
                  <a:pt x="4339" y="309"/>
                </a:lnTo>
                <a:lnTo>
                  <a:pt x="4344" y="498"/>
                </a:lnTo>
                <a:lnTo>
                  <a:pt x="4349" y="516"/>
                </a:lnTo>
                <a:lnTo>
                  <a:pt x="4354" y="455"/>
                </a:lnTo>
                <a:lnTo>
                  <a:pt x="4359" y="374"/>
                </a:lnTo>
                <a:lnTo>
                  <a:pt x="4364" y="371"/>
                </a:lnTo>
                <a:lnTo>
                  <a:pt x="4369" y="393"/>
                </a:lnTo>
                <a:lnTo>
                  <a:pt x="4374" y="456"/>
                </a:lnTo>
                <a:lnTo>
                  <a:pt x="4379" y="544"/>
                </a:lnTo>
                <a:lnTo>
                  <a:pt x="4384" y="619"/>
                </a:lnTo>
                <a:lnTo>
                  <a:pt x="4389" y="655"/>
                </a:lnTo>
                <a:lnTo>
                  <a:pt x="4394" y="656"/>
                </a:lnTo>
                <a:lnTo>
                  <a:pt x="4399" y="639"/>
                </a:lnTo>
                <a:lnTo>
                  <a:pt x="4404" y="574"/>
                </a:lnTo>
                <a:lnTo>
                  <a:pt x="4409" y="469"/>
                </a:lnTo>
                <a:lnTo>
                  <a:pt x="4414" y="347"/>
                </a:lnTo>
                <a:lnTo>
                  <a:pt x="4419" y="281"/>
                </a:lnTo>
                <a:lnTo>
                  <a:pt x="4424" y="289"/>
                </a:lnTo>
                <a:lnTo>
                  <a:pt x="4428" y="339"/>
                </a:lnTo>
                <a:lnTo>
                  <a:pt x="4433" y="388"/>
                </a:lnTo>
                <a:lnTo>
                  <a:pt x="4438" y="421"/>
                </a:lnTo>
                <a:lnTo>
                  <a:pt x="4443" y="434"/>
                </a:lnTo>
                <a:lnTo>
                  <a:pt x="4448" y="432"/>
                </a:lnTo>
                <a:lnTo>
                  <a:pt x="4453" y="421"/>
                </a:lnTo>
                <a:lnTo>
                  <a:pt x="4458" y="412"/>
                </a:lnTo>
                <a:lnTo>
                  <a:pt x="4463" y="403"/>
                </a:lnTo>
                <a:lnTo>
                  <a:pt x="4468" y="407"/>
                </a:lnTo>
                <a:lnTo>
                  <a:pt x="4473" y="419"/>
                </a:lnTo>
                <a:lnTo>
                  <a:pt x="4478" y="438"/>
                </a:lnTo>
                <a:lnTo>
                  <a:pt x="4483" y="468"/>
                </a:lnTo>
                <a:lnTo>
                  <a:pt x="4488" y="505"/>
                </a:lnTo>
                <a:lnTo>
                  <a:pt x="4493" y="539"/>
                </a:lnTo>
                <a:lnTo>
                  <a:pt x="4498" y="570"/>
                </a:lnTo>
                <a:lnTo>
                  <a:pt x="4503" y="582"/>
                </a:lnTo>
                <a:lnTo>
                  <a:pt x="4508" y="579"/>
                </a:lnTo>
                <a:lnTo>
                  <a:pt x="4513" y="573"/>
                </a:lnTo>
                <a:lnTo>
                  <a:pt x="4518" y="573"/>
                </a:lnTo>
                <a:lnTo>
                  <a:pt x="4523" y="579"/>
                </a:lnTo>
                <a:lnTo>
                  <a:pt x="4528" y="599"/>
                </a:lnTo>
                <a:lnTo>
                  <a:pt x="4533" y="624"/>
                </a:lnTo>
                <a:lnTo>
                  <a:pt x="4538" y="681"/>
                </a:lnTo>
                <a:lnTo>
                  <a:pt x="4543" y="692"/>
                </a:lnTo>
                <a:lnTo>
                  <a:pt x="4548" y="599"/>
                </a:lnTo>
                <a:lnTo>
                  <a:pt x="4552" y="410"/>
                </a:lnTo>
                <a:lnTo>
                  <a:pt x="4558" y="211"/>
                </a:lnTo>
                <a:lnTo>
                  <a:pt x="4562" y="84"/>
                </a:lnTo>
                <a:lnTo>
                  <a:pt x="4568" y="52"/>
                </a:lnTo>
                <a:lnTo>
                  <a:pt x="4572" y="98"/>
                </a:lnTo>
                <a:lnTo>
                  <a:pt x="4578" y="165"/>
                </a:lnTo>
                <a:lnTo>
                  <a:pt x="4582" y="248"/>
                </a:lnTo>
                <a:lnTo>
                  <a:pt x="4587" y="339"/>
                </a:lnTo>
                <a:lnTo>
                  <a:pt x="4592" y="414"/>
                </a:lnTo>
                <a:lnTo>
                  <a:pt x="4597" y="474"/>
                </a:lnTo>
                <a:lnTo>
                  <a:pt x="4602" y="513"/>
                </a:lnTo>
                <a:lnTo>
                  <a:pt x="4607" y="511"/>
                </a:lnTo>
                <a:lnTo>
                  <a:pt x="4612" y="482"/>
                </a:lnTo>
                <a:lnTo>
                  <a:pt x="4617" y="446"/>
                </a:lnTo>
                <a:lnTo>
                  <a:pt x="4622" y="422"/>
                </a:lnTo>
                <a:lnTo>
                  <a:pt x="4627" y="426"/>
                </a:lnTo>
                <a:lnTo>
                  <a:pt x="4632" y="457"/>
                </a:lnTo>
                <a:lnTo>
                  <a:pt x="4637" y="536"/>
                </a:lnTo>
                <a:lnTo>
                  <a:pt x="4642" y="610"/>
                </a:lnTo>
                <a:lnTo>
                  <a:pt x="4647" y="625"/>
                </a:lnTo>
                <a:lnTo>
                  <a:pt x="4652" y="605"/>
                </a:lnTo>
                <a:lnTo>
                  <a:pt x="4657" y="567"/>
                </a:lnTo>
                <a:lnTo>
                  <a:pt x="4662" y="529"/>
                </a:lnTo>
                <a:lnTo>
                  <a:pt x="4667" y="497"/>
                </a:lnTo>
                <a:lnTo>
                  <a:pt x="4672" y="509"/>
                </a:lnTo>
                <a:lnTo>
                  <a:pt x="4677" y="526"/>
                </a:lnTo>
                <a:lnTo>
                  <a:pt x="4682" y="527"/>
                </a:lnTo>
                <a:lnTo>
                  <a:pt x="4687" y="522"/>
                </a:lnTo>
                <a:lnTo>
                  <a:pt x="4692" y="494"/>
                </a:lnTo>
                <a:lnTo>
                  <a:pt x="4696" y="458"/>
                </a:lnTo>
                <a:lnTo>
                  <a:pt x="4702" y="419"/>
                </a:lnTo>
                <a:lnTo>
                  <a:pt x="4706" y="370"/>
                </a:lnTo>
                <a:lnTo>
                  <a:pt x="4711" y="316"/>
                </a:lnTo>
                <a:lnTo>
                  <a:pt x="4716" y="279"/>
                </a:lnTo>
                <a:lnTo>
                  <a:pt x="4721" y="266"/>
                </a:lnTo>
                <a:lnTo>
                  <a:pt x="4726" y="282"/>
                </a:lnTo>
                <a:lnTo>
                  <a:pt x="4731" y="302"/>
                </a:lnTo>
                <a:lnTo>
                  <a:pt x="4736" y="320"/>
                </a:lnTo>
                <a:lnTo>
                  <a:pt x="4741" y="327"/>
                </a:lnTo>
                <a:lnTo>
                  <a:pt x="4746" y="311"/>
                </a:lnTo>
                <a:lnTo>
                  <a:pt x="4751" y="288"/>
                </a:lnTo>
                <a:lnTo>
                  <a:pt x="4756" y="259"/>
                </a:lnTo>
                <a:lnTo>
                  <a:pt x="4761" y="194"/>
                </a:lnTo>
                <a:lnTo>
                  <a:pt x="4766" y="135"/>
                </a:lnTo>
                <a:lnTo>
                  <a:pt x="4771" y="167"/>
                </a:lnTo>
                <a:lnTo>
                  <a:pt x="4776" y="319"/>
                </a:lnTo>
                <a:lnTo>
                  <a:pt x="4781" y="502"/>
                </a:lnTo>
                <a:lnTo>
                  <a:pt x="4786" y="631"/>
                </a:lnTo>
                <a:lnTo>
                  <a:pt x="4791" y="649"/>
                </a:lnTo>
                <a:lnTo>
                  <a:pt x="4796" y="606"/>
                </a:lnTo>
                <a:lnTo>
                  <a:pt x="4801" y="572"/>
                </a:lnTo>
                <a:lnTo>
                  <a:pt x="4806" y="508"/>
                </a:lnTo>
                <a:lnTo>
                  <a:pt x="4811" y="468"/>
                </a:lnTo>
                <a:lnTo>
                  <a:pt x="4816" y="444"/>
                </a:lnTo>
                <a:lnTo>
                  <a:pt x="4821" y="403"/>
                </a:lnTo>
                <a:lnTo>
                  <a:pt x="4826" y="362"/>
                </a:lnTo>
                <a:lnTo>
                  <a:pt x="4831" y="357"/>
                </a:lnTo>
                <a:lnTo>
                  <a:pt x="4835" y="385"/>
                </a:lnTo>
                <a:lnTo>
                  <a:pt x="4841" y="432"/>
                </a:lnTo>
                <a:lnTo>
                  <a:pt x="4845" y="472"/>
                </a:lnTo>
                <a:lnTo>
                  <a:pt x="4850" y="475"/>
                </a:lnTo>
                <a:lnTo>
                  <a:pt x="4855" y="450"/>
                </a:lnTo>
                <a:lnTo>
                  <a:pt x="4860" y="396"/>
                </a:lnTo>
                <a:lnTo>
                  <a:pt x="4865" y="326"/>
                </a:lnTo>
                <a:lnTo>
                  <a:pt x="4870" y="274"/>
                </a:lnTo>
                <a:lnTo>
                  <a:pt x="4875" y="225"/>
                </a:lnTo>
                <a:lnTo>
                  <a:pt x="4880" y="197"/>
                </a:lnTo>
                <a:lnTo>
                  <a:pt x="4885" y="196"/>
                </a:lnTo>
                <a:lnTo>
                  <a:pt x="4890" y="221"/>
                </a:lnTo>
                <a:lnTo>
                  <a:pt x="4895" y="260"/>
                </a:lnTo>
                <a:lnTo>
                  <a:pt x="4900" y="309"/>
                </a:lnTo>
                <a:lnTo>
                  <a:pt x="4905" y="352"/>
                </a:lnTo>
                <a:lnTo>
                  <a:pt x="4910" y="395"/>
                </a:lnTo>
                <a:lnTo>
                  <a:pt x="4915" y="452"/>
                </a:lnTo>
                <a:lnTo>
                  <a:pt x="4920" y="509"/>
                </a:lnTo>
                <a:lnTo>
                  <a:pt x="4925" y="562"/>
                </a:lnTo>
                <a:lnTo>
                  <a:pt x="4930" y="595"/>
                </a:lnTo>
                <a:lnTo>
                  <a:pt x="4935" y="619"/>
                </a:lnTo>
                <a:lnTo>
                  <a:pt x="4940" y="633"/>
                </a:lnTo>
                <a:lnTo>
                  <a:pt x="4945" y="645"/>
                </a:lnTo>
                <a:lnTo>
                  <a:pt x="4950" y="654"/>
                </a:lnTo>
                <a:lnTo>
                  <a:pt x="4955" y="659"/>
                </a:lnTo>
                <a:lnTo>
                  <a:pt x="4960" y="672"/>
                </a:lnTo>
                <a:lnTo>
                  <a:pt x="4965" y="663"/>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8">
            <a:extLst>
              <a:ext uri="{FF2B5EF4-FFF2-40B4-BE49-F238E27FC236}">
                <a16:creationId xmlns:a16="http://schemas.microsoft.com/office/drawing/2014/main" id="{4D2B203C-FCC4-99A9-AC49-F8DE1F6F9D17}"/>
              </a:ext>
            </a:extLst>
          </p:cNvPr>
          <p:cNvSpPr>
            <a:spLocks/>
          </p:cNvSpPr>
          <p:nvPr/>
        </p:nvSpPr>
        <p:spPr bwMode="auto">
          <a:xfrm>
            <a:off x="2320436" y="3871438"/>
            <a:ext cx="6933631" cy="1409401"/>
          </a:xfrm>
          <a:custGeom>
            <a:avLst/>
            <a:gdLst>
              <a:gd name="T0" fmla="*/ 75 w 4837"/>
              <a:gd name="T1" fmla="*/ 99 h 161"/>
              <a:gd name="T2" fmla="*/ 151 w 4837"/>
              <a:gd name="T3" fmla="*/ 141 h 161"/>
              <a:gd name="T4" fmla="*/ 227 w 4837"/>
              <a:gd name="T5" fmla="*/ 147 h 161"/>
              <a:gd name="T6" fmla="*/ 303 w 4837"/>
              <a:gd name="T7" fmla="*/ 140 h 161"/>
              <a:gd name="T8" fmla="*/ 379 w 4837"/>
              <a:gd name="T9" fmla="*/ 150 h 161"/>
              <a:gd name="T10" fmla="*/ 455 w 4837"/>
              <a:gd name="T11" fmla="*/ 148 h 161"/>
              <a:gd name="T12" fmla="*/ 530 w 4837"/>
              <a:gd name="T13" fmla="*/ 149 h 161"/>
              <a:gd name="T14" fmla="*/ 606 w 4837"/>
              <a:gd name="T15" fmla="*/ 137 h 161"/>
              <a:gd name="T16" fmla="*/ 682 w 4837"/>
              <a:gd name="T17" fmla="*/ 152 h 161"/>
              <a:gd name="T18" fmla="*/ 758 w 4837"/>
              <a:gd name="T19" fmla="*/ 154 h 161"/>
              <a:gd name="T20" fmla="*/ 834 w 4837"/>
              <a:gd name="T21" fmla="*/ 155 h 161"/>
              <a:gd name="T22" fmla="*/ 909 w 4837"/>
              <a:gd name="T23" fmla="*/ 161 h 161"/>
              <a:gd name="T24" fmla="*/ 985 w 4837"/>
              <a:gd name="T25" fmla="*/ 154 h 161"/>
              <a:gd name="T26" fmla="*/ 1061 w 4837"/>
              <a:gd name="T27" fmla="*/ 150 h 161"/>
              <a:gd name="T28" fmla="*/ 1137 w 4837"/>
              <a:gd name="T29" fmla="*/ 150 h 161"/>
              <a:gd name="T30" fmla="*/ 1213 w 4837"/>
              <a:gd name="T31" fmla="*/ 140 h 161"/>
              <a:gd name="T32" fmla="*/ 1288 w 4837"/>
              <a:gd name="T33" fmla="*/ 151 h 161"/>
              <a:gd name="T34" fmla="*/ 1364 w 4837"/>
              <a:gd name="T35" fmla="*/ 143 h 161"/>
              <a:gd name="T36" fmla="*/ 1440 w 4837"/>
              <a:gd name="T37" fmla="*/ 144 h 161"/>
              <a:gd name="T38" fmla="*/ 1516 w 4837"/>
              <a:gd name="T39" fmla="*/ 135 h 161"/>
              <a:gd name="T40" fmla="*/ 1592 w 4837"/>
              <a:gd name="T41" fmla="*/ 150 h 161"/>
              <a:gd name="T42" fmla="*/ 1667 w 4837"/>
              <a:gd name="T43" fmla="*/ 141 h 161"/>
              <a:gd name="T44" fmla="*/ 1743 w 4837"/>
              <a:gd name="T45" fmla="*/ 146 h 161"/>
              <a:gd name="T46" fmla="*/ 1819 w 4837"/>
              <a:gd name="T47" fmla="*/ 152 h 161"/>
              <a:gd name="T48" fmla="*/ 1895 w 4837"/>
              <a:gd name="T49" fmla="*/ 137 h 161"/>
              <a:gd name="T50" fmla="*/ 1971 w 4837"/>
              <a:gd name="T51" fmla="*/ 135 h 161"/>
              <a:gd name="T52" fmla="*/ 2047 w 4837"/>
              <a:gd name="T53" fmla="*/ 152 h 161"/>
              <a:gd name="T54" fmla="*/ 2122 w 4837"/>
              <a:gd name="T55" fmla="*/ 148 h 161"/>
              <a:gd name="T56" fmla="*/ 2198 w 4837"/>
              <a:gd name="T57" fmla="*/ 154 h 161"/>
              <a:gd name="T58" fmla="*/ 2274 w 4837"/>
              <a:gd name="T59" fmla="*/ 157 h 161"/>
              <a:gd name="T60" fmla="*/ 2350 w 4837"/>
              <a:gd name="T61" fmla="*/ 123 h 161"/>
              <a:gd name="T62" fmla="*/ 2426 w 4837"/>
              <a:gd name="T63" fmla="*/ 149 h 161"/>
              <a:gd name="T64" fmla="*/ 2501 w 4837"/>
              <a:gd name="T65" fmla="*/ 150 h 161"/>
              <a:gd name="T66" fmla="*/ 2577 w 4837"/>
              <a:gd name="T67" fmla="*/ 151 h 161"/>
              <a:gd name="T68" fmla="*/ 2653 w 4837"/>
              <a:gd name="T69" fmla="*/ 155 h 161"/>
              <a:gd name="T70" fmla="*/ 2729 w 4837"/>
              <a:gd name="T71" fmla="*/ 154 h 161"/>
              <a:gd name="T72" fmla="*/ 2804 w 4837"/>
              <a:gd name="T73" fmla="*/ 109 h 161"/>
              <a:gd name="T74" fmla="*/ 2880 w 4837"/>
              <a:gd name="T75" fmla="*/ 149 h 161"/>
              <a:gd name="T76" fmla="*/ 2956 w 4837"/>
              <a:gd name="T77" fmla="*/ 155 h 161"/>
              <a:gd name="T78" fmla="*/ 3032 w 4837"/>
              <a:gd name="T79" fmla="*/ 154 h 161"/>
              <a:gd name="T80" fmla="*/ 3108 w 4837"/>
              <a:gd name="T81" fmla="*/ 155 h 161"/>
              <a:gd name="T82" fmla="*/ 3183 w 4837"/>
              <a:gd name="T83" fmla="*/ 145 h 161"/>
              <a:gd name="T84" fmla="*/ 3259 w 4837"/>
              <a:gd name="T85" fmla="*/ 150 h 161"/>
              <a:gd name="T86" fmla="*/ 3335 w 4837"/>
              <a:gd name="T87" fmla="*/ 123 h 161"/>
              <a:gd name="T88" fmla="*/ 3411 w 4837"/>
              <a:gd name="T89" fmla="*/ 142 h 161"/>
              <a:gd name="T90" fmla="*/ 3487 w 4837"/>
              <a:gd name="T91" fmla="*/ 147 h 161"/>
              <a:gd name="T92" fmla="*/ 3563 w 4837"/>
              <a:gd name="T93" fmla="*/ 129 h 161"/>
              <a:gd name="T94" fmla="*/ 3639 w 4837"/>
              <a:gd name="T95" fmla="*/ 147 h 161"/>
              <a:gd name="T96" fmla="*/ 3714 w 4837"/>
              <a:gd name="T97" fmla="*/ 153 h 161"/>
              <a:gd name="T98" fmla="*/ 3790 w 4837"/>
              <a:gd name="T99" fmla="*/ 157 h 161"/>
              <a:gd name="T100" fmla="*/ 3866 w 4837"/>
              <a:gd name="T101" fmla="*/ 151 h 161"/>
              <a:gd name="T102" fmla="*/ 3942 w 4837"/>
              <a:gd name="T103" fmla="*/ 122 h 161"/>
              <a:gd name="T104" fmla="*/ 4017 w 4837"/>
              <a:gd name="T105" fmla="*/ 130 h 161"/>
              <a:gd name="T106" fmla="*/ 4093 w 4837"/>
              <a:gd name="T107" fmla="*/ 129 h 161"/>
              <a:gd name="T108" fmla="*/ 4169 w 4837"/>
              <a:gd name="T109" fmla="*/ 130 h 161"/>
              <a:gd name="T110" fmla="*/ 4245 w 4837"/>
              <a:gd name="T111" fmla="*/ 135 h 161"/>
              <a:gd name="T112" fmla="*/ 4321 w 4837"/>
              <a:gd name="T113" fmla="*/ 146 h 161"/>
              <a:gd name="T114" fmla="*/ 4396 w 4837"/>
              <a:gd name="T115" fmla="*/ 139 h 161"/>
              <a:gd name="T116" fmla="*/ 4472 w 4837"/>
              <a:gd name="T117" fmla="*/ 155 h 161"/>
              <a:gd name="T118" fmla="*/ 4548 w 4837"/>
              <a:gd name="T119" fmla="*/ 115 h 161"/>
              <a:gd name="T120" fmla="*/ 4624 w 4837"/>
              <a:gd name="T121" fmla="*/ 155 h 161"/>
              <a:gd name="T122" fmla="*/ 4700 w 4837"/>
              <a:gd name="T123" fmla="*/ 145 h 161"/>
              <a:gd name="T124" fmla="*/ 4775 w 4837"/>
              <a:gd name="T125" fmla="*/ 14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37" h="161">
                <a:moveTo>
                  <a:pt x="0" y="142"/>
                </a:moveTo>
                <a:lnTo>
                  <a:pt x="1" y="142"/>
                </a:lnTo>
                <a:lnTo>
                  <a:pt x="1" y="142"/>
                </a:lnTo>
                <a:lnTo>
                  <a:pt x="2" y="143"/>
                </a:lnTo>
                <a:lnTo>
                  <a:pt x="2" y="143"/>
                </a:lnTo>
                <a:lnTo>
                  <a:pt x="3" y="143"/>
                </a:lnTo>
                <a:lnTo>
                  <a:pt x="3" y="143"/>
                </a:lnTo>
                <a:lnTo>
                  <a:pt x="3" y="142"/>
                </a:lnTo>
                <a:lnTo>
                  <a:pt x="4" y="142"/>
                </a:lnTo>
                <a:lnTo>
                  <a:pt x="4" y="142"/>
                </a:lnTo>
                <a:lnTo>
                  <a:pt x="5" y="142"/>
                </a:lnTo>
                <a:lnTo>
                  <a:pt x="5" y="142"/>
                </a:lnTo>
                <a:lnTo>
                  <a:pt x="6" y="142"/>
                </a:lnTo>
                <a:lnTo>
                  <a:pt x="6" y="142"/>
                </a:lnTo>
                <a:lnTo>
                  <a:pt x="7" y="142"/>
                </a:lnTo>
                <a:lnTo>
                  <a:pt x="7" y="142"/>
                </a:lnTo>
                <a:lnTo>
                  <a:pt x="8" y="143"/>
                </a:lnTo>
                <a:lnTo>
                  <a:pt x="8" y="143"/>
                </a:lnTo>
                <a:lnTo>
                  <a:pt x="9" y="143"/>
                </a:lnTo>
                <a:lnTo>
                  <a:pt x="9" y="142"/>
                </a:lnTo>
                <a:lnTo>
                  <a:pt x="10" y="142"/>
                </a:lnTo>
                <a:lnTo>
                  <a:pt x="10" y="144"/>
                </a:lnTo>
                <a:lnTo>
                  <a:pt x="11" y="144"/>
                </a:lnTo>
                <a:lnTo>
                  <a:pt x="11" y="144"/>
                </a:lnTo>
                <a:lnTo>
                  <a:pt x="12" y="144"/>
                </a:lnTo>
                <a:lnTo>
                  <a:pt x="12" y="144"/>
                </a:lnTo>
                <a:lnTo>
                  <a:pt x="12" y="144"/>
                </a:lnTo>
                <a:lnTo>
                  <a:pt x="13" y="144"/>
                </a:lnTo>
                <a:lnTo>
                  <a:pt x="13" y="144"/>
                </a:lnTo>
                <a:lnTo>
                  <a:pt x="14" y="144"/>
                </a:lnTo>
                <a:lnTo>
                  <a:pt x="14" y="145"/>
                </a:lnTo>
                <a:lnTo>
                  <a:pt x="15" y="145"/>
                </a:lnTo>
                <a:lnTo>
                  <a:pt x="15" y="146"/>
                </a:lnTo>
                <a:lnTo>
                  <a:pt x="16" y="147"/>
                </a:lnTo>
                <a:lnTo>
                  <a:pt x="16" y="147"/>
                </a:lnTo>
                <a:lnTo>
                  <a:pt x="17" y="147"/>
                </a:lnTo>
                <a:lnTo>
                  <a:pt x="17" y="147"/>
                </a:lnTo>
                <a:lnTo>
                  <a:pt x="17" y="148"/>
                </a:lnTo>
                <a:lnTo>
                  <a:pt x="18" y="152"/>
                </a:lnTo>
                <a:lnTo>
                  <a:pt x="19" y="153"/>
                </a:lnTo>
                <a:lnTo>
                  <a:pt x="19" y="152"/>
                </a:lnTo>
                <a:lnTo>
                  <a:pt x="20" y="151"/>
                </a:lnTo>
                <a:lnTo>
                  <a:pt x="20" y="136"/>
                </a:lnTo>
                <a:lnTo>
                  <a:pt x="20" y="134"/>
                </a:lnTo>
                <a:lnTo>
                  <a:pt x="21" y="134"/>
                </a:lnTo>
                <a:lnTo>
                  <a:pt x="21" y="134"/>
                </a:lnTo>
                <a:lnTo>
                  <a:pt x="22" y="127"/>
                </a:lnTo>
                <a:lnTo>
                  <a:pt x="22" y="126"/>
                </a:lnTo>
                <a:lnTo>
                  <a:pt x="23" y="129"/>
                </a:lnTo>
                <a:lnTo>
                  <a:pt x="23" y="135"/>
                </a:lnTo>
                <a:lnTo>
                  <a:pt x="24" y="135"/>
                </a:lnTo>
                <a:lnTo>
                  <a:pt x="24" y="135"/>
                </a:lnTo>
                <a:lnTo>
                  <a:pt x="25" y="134"/>
                </a:lnTo>
                <a:lnTo>
                  <a:pt x="25" y="134"/>
                </a:lnTo>
                <a:lnTo>
                  <a:pt x="26" y="134"/>
                </a:lnTo>
                <a:lnTo>
                  <a:pt x="26" y="134"/>
                </a:lnTo>
                <a:lnTo>
                  <a:pt x="26" y="134"/>
                </a:lnTo>
                <a:lnTo>
                  <a:pt x="27" y="134"/>
                </a:lnTo>
                <a:lnTo>
                  <a:pt x="27" y="134"/>
                </a:lnTo>
                <a:lnTo>
                  <a:pt x="28" y="134"/>
                </a:lnTo>
                <a:lnTo>
                  <a:pt x="29" y="134"/>
                </a:lnTo>
                <a:lnTo>
                  <a:pt x="29" y="134"/>
                </a:lnTo>
                <a:lnTo>
                  <a:pt x="29" y="133"/>
                </a:lnTo>
                <a:lnTo>
                  <a:pt x="30" y="133"/>
                </a:lnTo>
                <a:lnTo>
                  <a:pt x="30" y="130"/>
                </a:lnTo>
                <a:lnTo>
                  <a:pt x="31" y="130"/>
                </a:lnTo>
                <a:lnTo>
                  <a:pt x="31" y="129"/>
                </a:lnTo>
                <a:lnTo>
                  <a:pt x="32" y="129"/>
                </a:lnTo>
                <a:lnTo>
                  <a:pt x="32" y="128"/>
                </a:lnTo>
                <a:lnTo>
                  <a:pt x="33" y="128"/>
                </a:lnTo>
                <a:lnTo>
                  <a:pt x="33" y="129"/>
                </a:lnTo>
                <a:lnTo>
                  <a:pt x="34" y="129"/>
                </a:lnTo>
                <a:lnTo>
                  <a:pt x="34" y="130"/>
                </a:lnTo>
                <a:lnTo>
                  <a:pt x="34" y="131"/>
                </a:lnTo>
                <a:lnTo>
                  <a:pt x="35" y="131"/>
                </a:lnTo>
                <a:lnTo>
                  <a:pt x="35" y="131"/>
                </a:lnTo>
                <a:lnTo>
                  <a:pt x="36" y="131"/>
                </a:lnTo>
                <a:lnTo>
                  <a:pt x="36" y="130"/>
                </a:lnTo>
                <a:lnTo>
                  <a:pt x="37" y="130"/>
                </a:lnTo>
                <a:lnTo>
                  <a:pt x="37" y="130"/>
                </a:lnTo>
                <a:lnTo>
                  <a:pt x="38" y="130"/>
                </a:lnTo>
                <a:lnTo>
                  <a:pt x="38" y="131"/>
                </a:lnTo>
                <a:lnTo>
                  <a:pt x="39" y="130"/>
                </a:lnTo>
                <a:lnTo>
                  <a:pt x="39" y="130"/>
                </a:lnTo>
                <a:lnTo>
                  <a:pt x="40" y="131"/>
                </a:lnTo>
                <a:lnTo>
                  <a:pt x="40" y="133"/>
                </a:lnTo>
                <a:lnTo>
                  <a:pt x="41" y="133"/>
                </a:lnTo>
                <a:lnTo>
                  <a:pt x="41" y="122"/>
                </a:lnTo>
                <a:lnTo>
                  <a:pt x="42" y="124"/>
                </a:lnTo>
                <a:lnTo>
                  <a:pt x="42" y="124"/>
                </a:lnTo>
                <a:lnTo>
                  <a:pt x="43" y="127"/>
                </a:lnTo>
                <a:lnTo>
                  <a:pt x="43" y="128"/>
                </a:lnTo>
                <a:lnTo>
                  <a:pt x="43" y="124"/>
                </a:lnTo>
                <a:lnTo>
                  <a:pt x="44" y="116"/>
                </a:lnTo>
                <a:lnTo>
                  <a:pt x="44" y="113"/>
                </a:lnTo>
                <a:lnTo>
                  <a:pt x="45" y="112"/>
                </a:lnTo>
                <a:lnTo>
                  <a:pt x="45" y="112"/>
                </a:lnTo>
                <a:lnTo>
                  <a:pt x="46" y="109"/>
                </a:lnTo>
                <a:lnTo>
                  <a:pt x="46" y="104"/>
                </a:lnTo>
                <a:lnTo>
                  <a:pt x="47" y="100"/>
                </a:lnTo>
                <a:lnTo>
                  <a:pt x="47" y="95"/>
                </a:lnTo>
                <a:lnTo>
                  <a:pt x="48" y="90"/>
                </a:lnTo>
                <a:lnTo>
                  <a:pt x="48" y="88"/>
                </a:lnTo>
                <a:lnTo>
                  <a:pt x="49" y="86"/>
                </a:lnTo>
                <a:lnTo>
                  <a:pt x="49" y="85"/>
                </a:lnTo>
                <a:lnTo>
                  <a:pt x="50" y="85"/>
                </a:lnTo>
                <a:lnTo>
                  <a:pt x="50" y="84"/>
                </a:lnTo>
                <a:lnTo>
                  <a:pt x="51" y="84"/>
                </a:lnTo>
                <a:lnTo>
                  <a:pt x="51" y="84"/>
                </a:lnTo>
                <a:lnTo>
                  <a:pt x="52" y="83"/>
                </a:lnTo>
                <a:lnTo>
                  <a:pt x="52" y="80"/>
                </a:lnTo>
                <a:lnTo>
                  <a:pt x="52" y="83"/>
                </a:lnTo>
                <a:lnTo>
                  <a:pt x="53" y="86"/>
                </a:lnTo>
                <a:lnTo>
                  <a:pt x="53" y="87"/>
                </a:lnTo>
                <a:lnTo>
                  <a:pt x="54" y="88"/>
                </a:lnTo>
                <a:lnTo>
                  <a:pt x="54" y="89"/>
                </a:lnTo>
                <a:lnTo>
                  <a:pt x="55" y="91"/>
                </a:lnTo>
                <a:lnTo>
                  <a:pt x="55" y="93"/>
                </a:lnTo>
                <a:lnTo>
                  <a:pt x="56" y="94"/>
                </a:lnTo>
                <a:lnTo>
                  <a:pt x="56" y="97"/>
                </a:lnTo>
                <a:lnTo>
                  <a:pt x="57" y="98"/>
                </a:lnTo>
                <a:lnTo>
                  <a:pt x="57" y="100"/>
                </a:lnTo>
                <a:lnTo>
                  <a:pt x="57" y="100"/>
                </a:lnTo>
                <a:lnTo>
                  <a:pt x="58" y="101"/>
                </a:lnTo>
                <a:lnTo>
                  <a:pt x="59" y="101"/>
                </a:lnTo>
                <a:lnTo>
                  <a:pt x="59" y="98"/>
                </a:lnTo>
                <a:lnTo>
                  <a:pt x="60" y="97"/>
                </a:lnTo>
                <a:lnTo>
                  <a:pt x="60" y="97"/>
                </a:lnTo>
                <a:lnTo>
                  <a:pt x="60" y="99"/>
                </a:lnTo>
                <a:lnTo>
                  <a:pt x="61" y="102"/>
                </a:lnTo>
                <a:lnTo>
                  <a:pt x="61" y="104"/>
                </a:lnTo>
                <a:lnTo>
                  <a:pt x="62" y="104"/>
                </a:lnTo>
                <a:lnTo>
                  <a:pt x="62" y="102"/>
                </a:lnTo>
                <a:lnTo>
                  <a:pt x="63" y="100"/>
                </a:lnTo>
                <a:lnTo>
                  <a:pt x="63" y="98"/>
                </a:lnTo>
                <a:lnTo>
                  <a:pt x="64" y="104"/>
                </a:lnTo>
                <a:lnTo>
                  <a:pt x="64" y="105"/>
                </a:lnTo>
                <a:lnTo>
                  <a:pt x="65" y="102"/>
                </a:lnTo>
                <a:lnTo>
                  <a:pt x="65" y="100"/>
                </a:lnTo>
                <a:lnTo>
                  <a:pt x="66" y="113"/>
                </a:lnTo>
                <a:lnTo>
                  <a:pt x="66" y="113"/>
                </a:lnTo>
                <a:lnTo>
                  <a:pt x="66" y="112"/>
                </a:lnTo>
                <a:lnTo>
                  <a:pt x="67" y="110"/>
                </a:lnTo>
                <a:lnTo>
                  <a:pt x="68" y="103"/>
                </a:lnTo>
                <a:lnTo>
                  <a:pt x="68" y="93"/>
                </a:lnTo>
                <a:lnTo>
                  <a:pt x="69" y="96"/>
                </a:lnTo>
                <a:lnTo>
                  <a:pt x="69" y="98"/>
                </a:lnTo>
                <a:lnTo>
                  <a:pt x="69" y="99"/>
                </a:lnTo>
                <a:lnTo>
                  <a:pt x="70" y="99"/>
                </a:lnTo>
                <a:lnTo>
                  <a:pt x="70" y="98"/>
                </a:lnTo>
                <a:lnTo>
                  <a:pt x="71" y="97"/>
                </a:lnTo>
                <a:lnTo>
                  <a:pt x="71" y="95"/>
                </a:lnTo>
                <a:lnTo>
                  <a:pt x="72" y="94"/>
                </a:lnTo>
                <a:lnTo>
                  <a:pt x="72" y="93"/>
                </a:lnTo>
                <a:lnTo>
                  <a:pt x="73" y="94"/>
                </a:lnTo>
                <a:lnTo>
                  <a:pt x="73" y="94"/>
                </a:lnTo>
                <a:lnTo>
                  <a:pt x="74" y="94"/>
                </a:lnTo>
                <a:lnTo>
                  <a:pt x="74" y="95"/>
                </a:lnTo>
                <a:lnTo>
                  <a:pt x="75" y="96"/>
                </a:lnTo>
                <a:lnTo>
                  <a:pt x="75" y="98"/>
                </a:lnTo>
                <a:lnTo>
                  <a:pt x="75" y="99"/>
                </a:lnTo>
                <a:lnTo>
                  <a:pt x="76" y="99"/>
                </a:lnTo>
                <a:lnTo>
                  <a:pt x="76" y="99"/>
                </a:lnTo>
                <a:lnTo>
                  <a:pt x="77" y="99"/>
                </a:lnTo>
                <a:lnTo>
                  <a:pt x="77" y="99"/>
                </a:lnTo>
                <a:lnTo>
                  <a:pt x="78" y="99"/>
                </a:lnTo>
                <a:lnTo>
                  <a:pt x="78" y="99"/>
                </a:lnTo>
                <a:lnTo>
                  <a:pt x="79" y="99"/>
                </a:lnTo>
                <a:lnTo>
                  <a:pt x="79" y="99"/>
                </a:lnTo>
                <a:lnTo>
                  <a:pt x="80" y="99"/>
                </a:lnTo>
                <a:lnTo>
                  <a:pt x="80" y="98"/>
                </a:lnTo>
                <a:lnTo>
                  <a:pt x="81" y="97"/>
                </a:lnTo>
                <a:lnTo>
                  <a:pt x="81" y="97"/>
                </a:lnTo>
                <a:lnTo>
                  <a:pt x="82" y="103"/>
                </a:lnTo>
                <a:lnTo>
                  <a:pt x="82" y="106"/>
                </a:lnTo>
                <a:lnTo>
                  <a:pt x="83" y="106"/>
                </a:lnTo>
                <a:lnTo>
                  <a:pt x="83" y="114"/>
                </a:lnTo>
                <a:lnTo>
                  <a:pt x="83" y="116"/>
                </a:lnTo>
                <a:lnTo>
                  <a:pt x="84" y="116"/>
                </a:lnTo>
                <a:lnTo>
                  <a:pt x="84" y="118"/>
                </a:lnTo>
                <a:lnTo>
                  <a:pt x="85" y="122"/>
                </a:lnTo>
                <a:lnTo>
                  <a:pt x="85" y="122"/>
                </a:lnTo>
                <a:lnTo>
                  <a:pt x="86" y="119"/>
                </a:lnTo>
                <a:lnTo>
                  <a:pt x="86" y="117"/>
                </a:lnTo>
                <a:lnTo>
                  <a:pt x="87" y="123"/>
                </a:lnTo>
                <a:lnTo>
                  <a:pt x="87" y="126"/>
                </a:lnTo>
                <a:lnTo>
                  <a:pt x="88" y="134"/>
                </a:lnTo>
                <a:lnTo>
                  <a:pt x="88" y="136"/>
                </a:lnTo>
                <a:lnTo>
                  <a:pt x="89" y="140"/>
                </a:lnTo>
                <a:lnTo>
                  <a:pt x="89" y="140"/>
                </a:lnTo>
                <a:lnTo>
                  <a:pt x="90" y="142"/>
                </a:lnTo>
                <a:lnTo>
                  <a:pt x="90" y="141"/>
                </a:lnTo>
                <a:lnTo>
                  <a:pt x="91" y="141"/>
                </a:lnTo>
                <a:lnTo>
                  <a:pt x="91" y="140"/>
                </a:lnTo>
                <a:lnTo>
                  <a:pt x="92" y="140"/>
                </a:lnTo>
                <a:lnTo>
                  <a:pt x="92" y="139"/>
                </a:lnTo>
                <a:lnTo>
                  <a:pt x="92" y="139"/>
                </a:lnTo>
                <a:lnTo>
                  <a:pt x="93" y="139"/>
                </a:lnTo>
                <a:lnTo>
                  <a:pt x="93" y="140"/>
                </a:lnTo>
                <a:lnTo>
                  <a:pt x="94" y="141"/>
                </a:lnTo>
                <a:lnTo>
                  <a:pt x="94" y="141"/>
                </a:lnTo>
                <a:lnTo>
                  <a:pt x="95" y="141"/>
                </a:lnTo>
                <a:lnTo>
                  <a:pt x="95" y="140"/>
                </a:lnTo>
                <a:lnTo>
                  <a:pt x="96" y="140"/>
                </a:lnTo>
                <a:lnTo>
                  <a:pt x="96" y="140"/>
                </a:lnTo>
                <a:lnTo>
                  <a:pt x="97" y="139"/>
                </a:lnTo>
                <a:lnTo>
                  <a:pt x="97" y="138"/>
                </a:lnTo>
                <a:lnTo>
                  <a:pt x="98" y="138"/>
                </a:lnTo>
                <a:lnTo>
                  <a:pt x="98" y="138"/>
                </a:lnTo>
                <a:lnTo>
                  <a:pt x="99" y="139"/>
                </a:lnTo>
                <a:lnTo>
                  <a:pt x="99" y="139"/>
                </a:lnTo>
                <a:lnTo>
                  <a:pt x="100" y="140"/>
                </a:lnTo>
                <a:lnTo>
                  <a:pt x="100" y="140"/>
                </a:lnTo>
                <a:lnTo>
                  <a:pt x="100" y="140"/>
                </a:lnTo>
                <a:lnTo>
                  <a:pt x="101" y="140"/>
                </a:lnTo>
                <a:lnTo>
                  <a:pt x="101" y="140"/>
                </a:lnTo>
                <a:lnTo>
                  <a:pt x="102" y="139"/>
                </a:lnTo>
                <a:lnTo>
                  <a:pt x="102" y="139"/>
                </a:lnTo>
                <a:lnTo>
                  <a:pt x="103" y="139"/>
                </a:lnTo>
                <a:lnTo>
                  <a:pt x="103" y="139"/>
                </a:lnTo>
                <a:lnTo>
                  <a:pt x="104" y="139"/>
                </a:lnTo>
                <a:lnTo>
                  <a:pt x="104" y="139"/>
                </a:lnTo>
                <a:lnTo>
                  <a:pt x="105" y="137"/>
                </a:lnTo>
                <a:lnTo>
                  <a:pt x="105" y="137"/>
                </a:lnTo>
                <a:lnTo>
                  <a:pt x="106" y="137"/>
                </a:lnTo>
                <a:lnTo>
                  <a:pt x="106" y="136"/>
                </a:lnTo>
                <a:lnTo>
                  <a:pt x="106" y="136"/>
                </a:lnTo>
                <a:lnTo>
                  <a:pt x="107" y="135"/>
                </a:lnTo>
                <a:lnTo>
                  <a:pt x="108" y="131"/>
                </a:lnTo>
                <a:lnTo>
                  <a:pt x="108" y="132"/>
                </a:lnTo>
                <a:lnTo>
                  <a:pt x="109" y="132"/>
                </a:lnTo>
                <a:lnTo>
                  <a:pt x="109" y="130"/>
                </a:lnTo>
                <a:lnTo>
                  <a:pt x="109" y="129"/>
                </a:lnTo>
                <a:lnTo>
                  <a:pt x="110" y="129"/>
                </a:lnTo>
                <a:lnTo>
                  <a:pt x="110" y="129"/>
                </a:lnTo>
                <a:lnTo>
                  <a:pt x="111" y="122"/>
                </a:lnTo>
                <a:lnTo>
                  <a:pt x="111" y="118"/>
                </a:lnTo>
                <a:lnTo>
                  <a:pt x="112" y="119"/>
                </a:lnTo>
                <a:lnTo>
                  <a:pt x="112" y="117"/>
                </a:lnTo>
                <a:lnTo>
                  <a:pt x="113" y="115"/>
                </a:lnTo>
                <a:lnTo>
                  <a:pt x="113" y="115"/>
                </a:lnTo>
                <a:lnTo>
                  <a:pt x="114" y="115"/>
                </a:lnTo>
                <a:lnTo>
                  <a:pt x="114" y="114"/>
                </a:lnTo>
                <a:lnTo>
                  <a:pt x="115" y="115"/>
                </a:lnTo>
                <a:lnTo>
                  <a:pt x="115" y="117"/>
                </a:lnTo>
                <a:lnTo>
                  <a:pt x="115" y="121"/>
                </a:lnTo>
                <a:lnTo>
                  <a:pt x="116" y="123"/>
                </a:lnTo>
                <a:lnTo>
                  <a:pt x="117" y="131"/>
                </a:lnTo>
                <a:lnTo>
                  <a:pt x="117" y="136"/>
                </a:lnTo>
                <a:lnTo>
                  <a:pt x="118" y="140"/>
                </a:lnTo>
                <a:lnTo>
                  <a:pt x="118" y="141"/>
                </a:lnTo>
                <a:lnTo>
                  <a:pt x="118" y="141"/>
                </a:lnTo>
                <a:lnTo>
                  <a:pt x="119" y="141"/>
                </a:lnTo>
                <a:lnTo>
                  <a:pt x="119" y="140"/>
                </a:lnTo>
                <a:lnTo>
                  <a:pt x="120" y="137"/>
                </a:lnTo>
                <a:lnTo>
                  <a:pt x="120" y="135"/>
                </a:lnTo>
                <a:lnTo>
                  <a:pt x="121" y="134"/>
                </a:lnTo>
                <a:lnTo>
                  <a:pt x="121" y="132"/>
                </a:lnTo>
                <a:lnTo>
                  <a:pt x="122" y="128"/>
                </a:lnTo>
                <a:lnTo>
                  <a:pt x="122" y="127"/>
                </a:lnTo>
                <a:lnTo>
                  <a:pt x="123" y="128"/>
                </a:lnTo>
                <a:lnTo>
                  <a:pt x="123" y="128"/>
                </a:lnTo>
                <a:lnTo>
                  <a:pt x="123" y="129"/>
                </a:lnTo>
                <a:lnTo>
                  <a:pt x="124" y="131"/>
                </a:lnTo>
                <a:lnTo>
                  <a:pt x="124" y="132"/>
                </a:lnTo>
                <a:lnTo>
                  <a:pt x="125" y="133"/>
                </a:lnTo>
                <a:lnTo>
                  <a:pt x="125" y="135"/>
                </a:lnTo>
                <a:lnTo>
                  <a:pt x="126" y="138"/>
                </a:lnTo>
                <a:lnTo>
                  <a:pt x="126" y="139"/>
                </a:lnTo>
                <a:lnTo>
                  <a:pt x="127" y="139"/>
                </a:lnTo>
                <a:lnTo>
                  <a:pt x="127" y="138"/>
                </a:lnTo>
                <a:lnTo>
                  <a:pt x="128" y="138"/>
                </a:lnTo>
                <a:lnTo>
                  <a:pt x="128" y="138"/>
                </a:lnTo>
                <a:lnTo>
                  <a:pt x="129" y="140"/>
                </a:lnTo>
                <a:lnTo>
                  <a:pt x="129" y="140"/>
                </a:lnTo>
                <a:lnTo>
                  <a:pt x="130" y="140"/>
                </a:lnTo>
                <a:lnTo>
                  <a:pt x="130" y="141"/>
                </a:lnTo>
                <a:lnTo>
                  <a:pt x="131" y="142"/>
                </a:lnTo>
                <a:lnTo>
                  <a:pt x="131" y="144"/>
                </a:lnTo>
                <a:lnTo>
                  <a:pt x="132" y="145"/>
                </a:lnTo>
                <a:lnTo>
                  <a:pt x="132" y="147"/>
                </a:lnTo>
                <a:lnTo>
                  <a:pt x="132" y="148"/>
                </a:lnTo>
                <a:lnTo>
                  <a:pt x="133" y="151"/>
                </a:lnTo>
                <a:lnTo>
                  <a:pt x="133" y="151"/>
                </a:lnTo>
                <a:lnTo>
                  <a:pt x="134" y="152"/>
                </a:lnTo>
                <a:lnTo>
                  <a:pt x="134" y="150"/>
                </a:lnTo>
                <a:lnTo>
                  <a:pt x="135" y="149"/>
                </a:lnTo>
                <a:lnTo>
                  <a:pt x="135" y="149"/>
                </a:lnTo>
                <a:lnTo>
                  <a:pt x="136" y="149"/>
                </a:lnTo>
                <a:lnTo>
                  <a:pt x="136" y="148"/>
                </a:lnTo>
                <a:lnTo>
                  <a:pt x="137" y="148"/>
                </a:lnTo>
                <a:lnTo>
                  <a:pt x="137" y="146"/>
                </a:lnTo>
                <a:lnTo>
                  <a:pt x="138" y="146"/>
                </a:lnTo>
                <a:lnTo>
                  <a:pt x="138" y="146"/>
                </a:lnTo>
                <a:lnTo>
                  <a:pt x="139" y="146"/>
                </a:lnTo>
                <a:lnTo>
                  <a:pt x="139" y="146"/>
                </a:lnTo>
                <a:lnTo>
                  <a:pt x="140" y="146"/>
                </a:lnTo>
                <a:lnTo>
                  <a:pt x="140" y="146"/>
                </a:lnTo>
                <a:lnTo>
                  <a:pt x="141" y="146"/>
                </a:lnTo>
                <a:lnTo>
                  <a:pt x="141" y="146"/>
                </a:lnTo>
                <a:lnTo>
                  <a:pt x="141" y="146"/>
                </a:lnTo>
                <a:lnTo>
                  <a:pt x="142" y="146"/>
                </a:lnTo>
                <a:lnTo>
                  <a:pt x="142" y="146"/>
                </a:lnTo>
                <a:lnTo>
                  <a:pt x="143" y="146"/>
                </a:lnTo>
                <a:lnTo>
                  <a:pt x="143" y="145"/>
                </a:lnTo>
                <a:lnTo>
                  <a:pt x="144" y="145"/>
                </a:lnTo>
                <a:lnTo>
                  <a:pt x="144" y="145"/>
                </a:lnTo>
                <a:lnTo>
                  <a:pt x="145" y="145"/>
                </a:lnTo>
                <a:lnTo>
                  <a:pt x="145" y="144"/>
                </a:lnTo>
                <a:lnTo>
                  <a:pt x="146" y="144"/>
                </a:lnTo>
                <a:lnTo>
                  <a:pt x="146" y="145"/>
                </a:lnTo>
                <a:lnTo>
                  <a:pt x="146" y="145"/>
                </a:lnTo>
                <a:lnTo>
                  <a:pt x="147" y="145"/>
                </a:lnTo>
                <a:lnTo>
                  <a:pt x="148" y="145"/>
                </a:lnTo>
                <a:lnTo>
                  <a:pt x="148" y="144"/>
                </a:lnTo>
                <a:lnTo>
                  <a:pt x="149" y="144"/>
                </a:lnTo>
                <a:lnTo>
                  <a:pt x="149" y="144"/>
                </a:lnTo>
                <a:lnTo>
                  <a:pt x="149" y="144"/>
                </a:lnTo>
                <a:lnTo>
                  <a:pt x="150" y="144"/>
                </a:lnTo>
                <a:lnTo>
                  <a:pt x="150" y="143"/>
                </a:lnTo>
                <a:lnTo>
                  <a:pt x="151" y="142"/>
                </a:lnTo>
                <a:lnTo>
                  <a:pt x="151" y="141"/>
                </a:lnTo>
                <a:lnTo>
                  <a:pt x="152" y="144"/>
                </a:lnTo>
                <a:lnTo>
                  <a:pt x="152" y="144"/>
                </a:lnTo>
                <a:lnTo>
                  <a:pt x="153" y="146"/>
                </a:lnTo>
                <a:lnTo>
                  <a:pt x="153" y="146"/>
                </a:lnTo>
                <a:lnTo>
                  <a:pt x="154" y="146"/>
                </a:lnTo>
                <a:lnTo>
                  <a:pt x="154" y="148"/>
                </a:lnTo>
                <a:lnTo>
                  <a:pt x="155" y="149"/>
                </a:lnTo>
                <a:lnTo>
                  <a:pt x="155" y="147"/>
                </a:lnTo>
                <a:lnTo>
                  <a:pt x="155" y="147"/>
                </a:lnTo>
                <a:lnTo>
                  <a:pt x="156" y="148"/>
                </a:lnTo>
                <a:lnTo>
                  <a:pt x="157" y="148"/>
                </a:lnTo>
                <a:lnTo>
                  <a:pt x="157" y="144"/>
                </a:lnTo>
                <a:lnTo>
                  <a:pt x="158" y="144"/>
                </a:lnTo>
                <a:lnTo>
                  <a:pt x="158" y="143"/>
                </a:lnTo>
                <a:lnTo>
                  <a:pt x="158" y="143"/>
                </a:lnTo>
                <a:lnTo>
                  <a:pt x="159" y="144"/>
                </a:lnTo>
                <a:lnTo>
                  <a:pt x="159" y="143"/>
                </a:lnTo>
                <a:lnTo>
                  <a:pt x="160" y="144"/>
                </a:lnTo>
                <a:lnTo>
                  <a:pt x="160" y="144"/>
                </a:lnTo>
                <a:lnTo>
                  <a:pt x="161" y="143"/>
                </a:lnTo>
                <a:lnTo>
                  <a:pt x="161" y="143"/>
                </a:lnTo>
                <a:lnTo>
                  <a:pt x="162" y="143"/>
                </a:lnTo>
                <a:lnTo>
                  <a:pt x="162" y="143"/>
                </a:lnTo>
                <a:lnTo>
                  <a:pt x="163" y="143"/>
                </a:lnTo>
                <a:lnTo>
                  <a:pt x="163" y="143"/>
                </a:lnTo>
                <a:lnTo>
                  <a:pt x="164" y="143"/>
                </a:lnTo>
                <a:lnTo>
                  <a:pt x="164" y="143"/>
                </a:lnTo>
                <a:lnTo>
                  <a:pt x="164" y="143"/>
                </a:lnTo>
                <a:lnTo>
                  <a:pt x="165" y="142"/>
                </a:lnTo>
                <a:lnTo>
                  <a:pt x="165" y="142"/>
                </a:lnTo>
                <a:lnTo>
                  <a:pt x="166" y="143"/>
                </a:lnTo>
                <a:lnTo>
                  <a:pt x="166" y="143"/>
                </a:lnTo>
                <a:lnTo>
                  <a:pt x="167" y="143"/>
                </a:lnTo>
                <a:lnTo>
                  <a:pt x="167" y="143"/>
                </a:lnTo>
                <a:lnTo>
                  <a:pt x="168" y="143"/>
                </a:lnTo>
                <a:lnTo>
                  <a:pt x="168" y="144"/>
                </a:lnTo>
                <a:lnTo>
                  <a:pt x="169" y="144"/>
                </a:lnTo>
                <a:lnTo>
                  <a:pt x="169" y="144"/>
                </a:lnTo>
                <a:lnTo>
                  <a:pt x="170" y="144"/>
                </a:lnTo>
                <a:lnTo>
                  <a:pt x="170" y="144"/>
                </a:lnTo>
                <a:lnTo>
                  <a:pt x="171" y="144"/>
                </a:lnTo>
                <a:lnTo>
                  <a:pt x="171" y="144"/>
                </a:lnTo>
                <a:lnTo>
                  <a:pt x="172" y="144"/>
                </a:lnTo>
                <a:lnTo>
                  <a:pt x="172" y="144"/>
                </a:lnTo>
                <a:lnTo>
                  <a:pt x="172" y="145"/>
                </a:lnTo>
                <a:lnTo>
                  <a:pt x="173" y="145"/>
                </a:lnTo>
                <a:lnTo>
                  <a:pt x="173" y="145"/>
                </a:lnTo>
                <a:lnTo>
                  <a:pt x="174" y="146"/>
                </a:lnTo>
                <a:lnTo>
                  <a:pt x="174" y="146"/>
                </a:lnTo>
                <a:lnTo>
                  <a:pt x="175" y="146"/>
                </a:lnTo>
                <a:lnTo>
                  <a:pt x="175" y="146"/>
                </a:lnTo>
                <a:lnTo>
                  <a:pt x="176" y="145"/>
                </a:lnTo>
                <a:lnTo>
                  <a:pt x="176" y="146"/>
                </a:lnTo>
                <a:lnTo>
                  <a:pt x="177" y="145"/>
                </a:lnTo>
                <a:lnTo>
                  <a:pt x="177" y="145"/>
                </a:lnTo>
                <a:lnTo>
                  <a:pt x="178" y="142"/>
                </a:lnTo>
                <a:lnTo>
                  <a:pt x="178" y="140"/>
                </a:lnTo>
                <a:lnTo>
                  <a:pt x="179" y="140"/>
                </a:lnTo>
                <a:lnTo>
                  <a:pt x="179" y="140"/>
                </a:lnTo>
                <a:lnTo>
                  <a:pt x="180" y="143"/>
                </a:lnTo>
                <a:lnTo>
                  <a:pt x="180" y="146"/>
                </a:lnTo>
                <a:lnTo>
                  <a:pt x="181" y="146"/>
                </a:lnTo>
                <a:lnTo>
                  <a:pt x="181" y="146"/>
                </a:lnTo>
                <a:lnTo>
                  <a:pt x="181" y="144"/>
                </a:lnTo>
                <a:lnTo>
                  <a:pt x="182" y="144"/>
                </a:lnTo>
                <a:lnTo>
                  <a:pt x="182" y="143"/>
                </a:lnTo>
                <a:lnTo>
                  <a:pt x="183" y="142"/>
                </a:lnTo>
                <a:lnTo>
                  <a:pt x="183" y="142"/>
                </a:lnTo>
                <a:lnTo>
                  <a:pt x="184" y="142"/>
                </a:lnTo>
                <a:lnTo>
                  <a:pt x="184" y="142"/>
                </a:lnTo>
                <a:lnTo>
                  <a:pt x="185" y="142"/>
                </a:lnTo>
                <a:lnTo>
                  <a:pt x="185" y="142"/>
                </a:lnTo>
                <a:lnTo>
                  <a:pt x="186" y="142"/>
                </a:lnTo>
                <a:lnTo>
                  <a:pt x="186" y="142"/>
                </a:lnTo>
                <a:lnTo>
                  <a:pt x="186" y="142"/>
                </a:lnTo>
                <a:lnTo>
                  <a:pt x="187" y="142"/>
                </a:lnTo>
                <a:lnTo>
                  <a:pt x="188" y="142"/>
                </a:lnTo>
                <a:lnTo>
                  <a:pt x="188" y="143"/>
                </a:lnTo>
                <a:lnTo>
                  <a:pt x="189" y="144"/>
                </a:lnTo>
                <a:lnTo>
                  <a:pt x="189" y="145"/>
                </a:lnTo>
                <a:lnTo>
                  <a:pt x="189" y="145"/>
                </a:lnTo>
                <a:lnTo>
                  <a:pt x="190" y="145"/>
                </a:lnTo>
                <a:lnTo>
                  <a:pt x="190" y="145"/>
                </a:lnTo>
                <a:lnTo>
                  <a:pt x="191" y="145"/>
                </a:lnTo>
                <a:lnTo>
                  <a:pt x="191" y="145"/>
                </a:lnTo>
                <a:lnTo>
                  <a:pt x="192" y="145"/>
                </a:lnTo>
                <a:lnTo>
                  <a:pt x="192" y="145"/>
                </a:lnTo>
                <a:lnTo>
                  <a:pt x="193" y="144"/>
                </a:lnTo>
                <a:lnTo>
                  <a:pt x="193" y="144"/>
                </a:lnTo>
                <a:lnTo>
                  <a:pt x="194" y="145"/>
                </a:lnTo>
                <a:lnTo>
                  <a:pt x="194" y="145"/>
                </a:lnTo>
                <a:lnTo>
                  <a:pt x="195" y="145"/>
                </a:lnTo>
                <a:lnTo>
                  <a:pt x="195" y="145"/>
                </a:lnTo>
                <a:lnTo>
                  <a:pt x="195" y="145"/>
                </a:lnTo>
                <a:lnTo>
                  <a:pt x="196" y="145"/>
                </a:lnTo>
                <a:lnTo>
                  <a:pt x="197" y="145"/>
                </a:lnTo>
                <a:lnTo>
                  <a:pt x="197" y="145"/>
                </a:lnTo>
                <a:lnTo>
                  <a:pt x="198" y="145"/>
                </a:lnTo>
                <a:lnTo>
                  <a:pt x="198" y="146"/>
                </a:lnTo>
                <a:lnTo>
                  <a:pt x="198" y="147"/>
                </a:lnTo>
                <a:lnTo>
                  <a:pt x="199" y="147"/>
                </a:lnTo>
                <a:lnTo>
                  <a:pt x="199" y="146"/>
                </a:lnTo>
                <a:lnTo>
                  <a:pt x="200" y="147"/>
                </a:lnTo>
                <a:lnTo>
                  <a:pt x="200" y="147"/>
                </a:lnTo>
                <a:lnTo>
                  <a:pt x="201" y="148"/>
                </a:lnTo>
                <a:lnTo>
                  <a:pt x="201" y="154"/>
                </a:lnTo>
                <a:lnTo>
                  <a:pt x="202" y="154"/>
                </a:lnTo>
                <a:lnTo>
                  <a:pt x="202" y="154"/>
                </a:lnTo>
                <a:lnTo>
                  <a:pt x="203" y="154"/>
                </a:lnTo>
                <a:lnTo>
                  <a:pt x="203" y="152"/>
                </a:lnTo>
                <a:lnTo>
                  <a:pt x="204" y="152"/>
                </a:lnTo>
                <a:lnTo>
                  <a:pt x="204" y="152"/>
                </a:lnTo>
                <a:lnTo>
                  <a:pt x="204" y="151"/>
                </a:lnTo>
                <a:lnTo>
                  <a:pt x="205" y="150"/>
                </a:lnTo>
                <a:lnTo>
                  <a:pt x="206" y="149"/>
                </a:lnTo>
                <a:lnTo>
                  <a:pt x="206" y="149"/>
                </a:lnTo>
                <a:lnTo>
                  <a:pt x="207" y="149"/>
                </a:lnTo>
                <a:lnTo>
                  <a:pt x="207" y="149"/>
                </a:lnTo>
                <a:lnTo>
                  <a:pt x="207" y="149"/>
                </a:lnTo>
                <a:lnTo>
                  <a:pt x="208" y="149"/>
                </a:lnTo>
                <a:lnTo>
                  <a:pt x="208" y="149"/>
                </a:lnTo>
                <a:lnTo>
                  <a:pt x="209" y="149"/>
                </a:lnTo>
                <a:lnTo>
                  <a:pt x="209" y="149"/>
                </a:lnTo>
                <a:lnTo>
                  <a:pt x="210" y="149"/>
                </a:lnTo>
                <a:lnTo>
                  <a:pt x="210" y="149"/>
                </a:lnTo>
                <a:lnTo>
                  <a:pt x="211" y="149"/>
                </a:lnTo>
                <a:lnTo>
                  <a:pt x="211" y="149"/>
                </a:lnTo>
                <a:lnTo>
                  <a:pt x="212" y="149"/>
                </a:lnTo>
                <a:lnTo>
                  <a:pt x="212" y="149"/>
                </a:lnTo>
                <a:lnTo>
                  <a:pt x="212" y="148"/>
                </a:lnTo>
                <a:lnTo>
                  <a:pt x="213" y="147"/>
                </a:lnTo>
                <a:lnTo>
                  <a:pt x="213" y="147"/>
                </a:lnTo>
                <a:lnTo>
                  <a:pt x="214" y="147"/>
                </a:lnTo>
                <a:lnTo>
                  <a:pt x="214" y="147"/>
                </a:lnTo>
                <a:lnTo>
                  <a:pt x="215" y="147"/>
                </a:lnTo>
                <a:lnTo>
                  <a:pt x="215" y="147"/>
                </a:lnTo>
                <a:lnTo>
                  <a:pt x="216" y="148"/>
                </a:lnTo>
                <a:lnTo>
                  <a:pt x="216" y="148"/>
                </a:lnTo>
                <a:lnTo>
                  <a:pt x="217" y="147"/>
                </a:lnTo>
                <a:lnTo>
                  <a:pt x="217" y="147"/>
                </a:lnTo>
                <a:lnTo>
                  <a:pt x="218" y="146"/>
                </a:lnTo>
                <a:lnTo>
                  <a:pt x="218" y="146"/>
                </a:lnTo>
                <a:lnTo>
                  <a:pt x="219" y="146"/>
                </a:lnTo>
                <a:lnTo>
                  <a:pt x="219" y="146"/>
                </a:lnTo>
                <a:lnTo>
                  <a:pt x="220" y="146"/>
                </a:lnTo>
                <a:lnTo>
                  <a:pt x="220" y="146"/>
                </a:lnTo>
                <a:lnTo>
                  <a:pt x="221" y="146"/>
                </a:lnTo>
                <a:lnTo>
                  <a:pt x="221" y="145"/>
                </a:lnTo>
                <a:lnTo>
                  <a:pt x="221" y="145"/>
                </a:lnTo>
                <a:lnTo>
                  <a:pt x="222" y="145"/>
                </a:lnTo>
                <a:lnTo>
                  <a:pt x="222" y="146"/>
                </a:lnTo>
                <a:lnTo>
                  <a:pt x="223" y="146"/>
                </a:lnTo>
                <a:lnTo>
                  <a:pt x="223" y="145"/>
                </a:lnTo>
                <a:lnTo>
                  <a:pt x="224" y="145"/>
                </a:lnTo>
                <a:lnTo>
                  <a:pt x="224" y="144"/>
                </a:lnTo>
                <a:lnTo>
                  <a:pt x="225" y="144"/>
                </a:lnTo>
                <a:lnTo>
                  <a:pt x="225" y="144"/>
                </a:lnTo>
                <a:lnTo>
                  <a:pt x="226" y="144"/>
                </a:lnTo>
                <a:lnTo>
                  <a:pt x="226" y="145"/>
                </a:lnTo>
                <a:lnTo>
                  <a:pt x="227" y="146"/>
                </a:lnTo>
                <a:lnTo>
                  <a:pt x="227" y="147"/>
                </a:lnTo>
                <a:lnTo>
                  <a:pt x="228" y="148"/>
                </a:lnTo>
                <a:lnTo>
                  <a:pt x="228" y="148"/>
                </a:lnTo>
                <a:lnTo>
                  <a:pt x="229" y="147"/>
                </a:lnTo>
                <a:lnTo>
                  <a:pt x="229" y="146"/>
                </a:lnTo>
                <a:lnTo>
                  <a:pt x="229" y="146"/>
                </a:lnTo>
                <a:lnTo>
                  <a:pt x="230" y="145"/>
                </a:lnTo>
                <a:lnTo>
                  <a:pt x="230" y="144"/>
                </a:lnTo>
                <a:lnTo>
                  <a:pt x="231" y="144"/>
                </a:lnTo>
                <a:lnTo>
                  <a:pt x="231" y="143"/>
                </a:lnTo>
                <a:lnTo>
                  <a:pt x="232" y="144"/>
                </a:lnTo>
                <a:lnTo>
                  <a:pt x="232" y="144"/>
                </a:lnTo>
                <a:lnTo>
                  <a:pt x="233" y="145"/>
                </a:lnTo>
                <a:lnTo>
                  <a:pt x="233" y="146"/>
                </a:lnTo>
                <a:lnTo>
                  <a:pt x="234" y="146"/>
                </a:lnTo>
                <a:lnTo>
                  <a:pt x="234" y="147"/>
                </a:lnTo>
                <a:lnTo>
                  <a:pt x="235" y="147"/>
                </a:lnTo>
                <a:lnTo>
                  <a:pt x="235" y="148"/>
                </a:lnTo>
                <a:lnTo>
                  <a:pt x="235" y="149"/>
                </a:lnTo>
                <a:lnTo>
                  <a:pt x="236" y="148"/>
                </a:lnTo>
                <a:lnTo>
                  <a:pt x="237" y="148"/>
                </a:lnTo>
                <a:lnTo>
                  <a:pt x="237" y="147"/>
                </a:lnTo>
                <a:lnTo>
                  <a:pt x="238" y="146"/>
                </a:lnTo>
                <a:lnTo>
                  <a:pt x="238" y="146"/>
                </a:lnTo>
                <a:lnTo>
                  <a:pt x="238" y="146"/>
                </a:lnTo>
                <a:lnTo>
                  <a:pt x="239" y="146"/>
                </a:lnTo>
                <a:lnTo>
                  <a:pt x="239" y="146"/>
                </a:lnTo>
                <a:lnTo>
                  <a:pt x="240" y="146"/>
                </a:lnTo>
                <a:lnTo>
                  <a:pt x="240" y="146"/>
                </a:lnTo>
                <a:lnTo>
                  <a:pt x="241" y="145"/>
                </a:lnTo>
                <a:lnTo>
                  <a:pt x="241" y="144"/>
                </a:lnTo>
                <a:lnTo>
                  <a:pt x="242" y="143"/>
                </a:lnTo>
                <a:lnTo>
                  <a:pt x="242" y="144"/>
                </a:lnTo>
                <a:lnTo>
                  <a:pt x="243" y="144"/>
                </a:lnTo>
                <a:lnTo>
                  <a:pt x="243" y="145"/>
                </a:lnTo>
                <a:lnTo>
                  <a:pt x="244" y="144"/>
                </a:lnTo>
                <a:lnTo>
                  <a:pt x="244" y="143"/>
                </a:lnTo>
                <a:lnTo>
                  <a:pt x="244" y="143"/>
                </a:lnTo>
                <a:lnTo>
                  <a:pt x="245" y="143"/>
                </a:lnTo>
                <a:lnTo>
                  <a:pt x="246" y="144"/>
                </a:lnTo>
                <a:lnTo>
                  <a:pt x="246" y="145"/>
                </a:lnTo>
                <a:lnTo>
                  <a:pt x="247" y="145"/>
                </a:lnTo>
                <a:lnTo>
                  <a:pt x="247" y="144"/>
                </a:lnTo>
                <a:lnTo>
                  <a:pt x="247" y="143"/>
                </a:lnTo>
                <a:lnTo>
                  <a:pt x="248" y="143"/>
                </a:lnTo>
                <a:lnTo>
                  <a:pt x="248" y="143"/>
                </a:lnTo>
                <a:lnTo>
                  <a:pt x="249" y="144"/>
                </a:lnTo>
                <a:lnTo>
                  <a:pt x="249" y="143"/>
                </a:lnTo>
                <a:lnTo>
                  <a:pt x="250" y="143"/>
                </a:lnTo>
                <a:lnTo>
                  <a:pt x="250" y="143"/>
                </a:lnTo>
                <a:lnTo>
                  <a:pt x="251" y="144"/>
                </a:lnTo>
                <a:lnTo>
                  <a:pt x="251" y="144"/>
                </a:lnTo>
                <a:lnTo>
                  <a:pt x="252" y="144"/>
                </a:lnTo>
                <a:lnTo>
                  <a:pt x="252" y="144"/>
                </a:lnTo>
                <a:lnTo>
                  <a:pt x="252" y="144"/>
                </a:lnTo>
                <a:lnTo>
                  <a:pt x="253" y="144"/>
                </a:lnTo>
                <a:lnTo>
                  <a:pt x="253" y="144"/>
                </a:lnTo>
                <a:lnTo>
                  <a:pt x="254" y="143"/>
                </a:lnTo>
                <a:lnTo>
                  <a:pt x="254" y="143"/>
                </a:lnTo>
                <a:lnTo>
                  <a:pt x="255" y="143"/>
                </a:lnTo>
                <a:lnTo>
                  <a:pt x="255" y="144"/>
                </a:lnTo>
                <a:lnTo>
                  <a:pt x="256" y="144"/>
                </a:lnTo>
                <a:lnTo>
                  <a:pt x="256" y="144"/>
                </a:lnTo>
                <a:lnTo>
                  <a:pt x="257" y="144"/>
                </a:lnTo>
                <a:lnTo>
                  <a:pt x="257" y="144"/>
                </a:lnTo>
                <a:lnTo>
                  <a:pt x="258" y="144"/>
                </a:lnTo>
                <a:lnTo>
                  <a:pt x="258" y="145"/>
                </a:lnTo>
                <a:lnTo>
                  <a:pt x="259" y="143"/>
                </a:lnTo>
                <a:lnTo>
                  <a:pt x="259" y="141"/>
                </a:lnTo>
                <a:lnTo>
                  <a:pt x="260" y="141"/>
                </a:lnTo>
                <a:lnTo>
                  <a:pt x="260" y="142"/>
                </a:lnTo>
                <a:lnTo>
                  <a:pt x="261" y="142"/>
                </a:lnTo>
                <a:lnTo>
                  <a:pt x="261" y="141"/>
                </a:lnTo>
                <a:lnTo>
                  <a:pt x="261" y="141"/>
                </a:lnTo>
                <a:lnTo>
                  <a:pt x="262" y="139"/>
                </a:lnTo>
                <a:lnTo>
                  <a:pt x="262" y="135"/>
                </a:lnTo>
                <a:lnTo>
                  <a:pt x="263" y="128"/>
                </a:lnTo>
                <a:lnTo>
                  <a:pt x="263" y="127"/>
                </a:lnTo>
                <a:lnTo>
                  <a:pt x="264" y="127"/>
                </a:lnTo>
                <a:lnTo>
                  <a:pt x="264" y="127"/>
                </a:lnTo>
                <a:lnTo>
                  <a:pt x="265" y="122"/>
                </a:lnTo>
                <a:lnTo>
                  <a:pt x="265" y="120"/>
                </a:lnTo>
                <a:lnTo>
                  <a:pt x="266" y="119"/>
                </a:lnTo>
                <a:lnTo>
                  <a:pt x="266" y="118"/>
                </a:lnTo>
                <a:lnTo>
                  <a:pt x="267" y="118"/>
                </a:lnTo>
                <a:lnTo>
                  <a:pt x="267" y="117"/>
                </a:lnTo>
                <a:lnTo>
                  <a:pt x="268" y="118"/>
                </a:lnTo>
                <a:lnTo>
                  <a:pt x="268" y="119"/>
                </a:lnTo>
                <a:lnTo>
                  <a:pt x="269" y="121"/>
                </a:lnTo>
                <a:lnTo>
                  <a:pt x="269" y="120"/>
                </a:lnTo>
                <a:lnTo>
                  <a:pt x="270" y="121"/>
                </a:lnTo>
                <a:lnTo>
                  <a:pt x="270" y="121"/>
                </a:lnTo>
                <a:lnTo>
                  <a:pt x="270" y="120"/>
                </a:lnTo>
                <a:lnTo>
                  <a:pt x="271" y="118"/>
                </a:lnTo>
                <a:lnTo>
                  <a:pt x="271" y="112"/>
                </a:lnTo>
                <a:lnTo>
                  <a:pt x="272" y="107"/>
                </a:lnTo>
                <a:lnTo>
                  <a:pt x="272" y="104"/>
                </a:lnTo>
                <a:lnTo>
                  <a:pt x="273" y="102"/>
                </a:lnTo>
                <a:lnTo>
                  <a:pt x="273" y="102"/>
                </a:lnTo>
                <a:lnTo>
                  <a:pt x="274" y="103"/>
                </a:lnTo>
                <a:lnTo>
                  <a:pt x="274" y="105"/>
                </a:lnTo>
                <a:lnTo>
                  <a:pt x="275" y="108"/>
                </a:lnTo>
                <a:lnTo>
                  <a:pt x="275" y="110"/>
                </a:lnTo>
                <a:lnTo>
                  <a:pt x="275" y="111"/>
                </a:lnTo>
                <a:lnTo>
                  <a:pt x="276" y="112"/>
                </a:lnTo>
                <a:lnTo>
                  <a:pt x="277" y="114"/>
                </a:lnTo>
                <a:lnTo>
                  <a:pt x="277" y="114"/>
                </a:lnTo>
                <a:lnTo>
                  <a:pt x="278" y="113"/>
                </a:lnTo>
                <a:lnTo>
                  <a:pt x="278" y="111"/>
                </a:lnTo>
                <a:lnTo>
                  <a:pt x="278" y="110"/>
                </a:lnTo>
                <a:lnTo>
                  <a:pt x="279" y="109"/>
                </a:lnTo>
                <a:lnTo>
                  <a:pt x="279" y="108"/>
                </a:lnTo>
                <a:lnTo>
                  <a:pt x="280" y="109"/>
                </a:lnTo>
                <a:lnTo>
                  <a:pt x="280" y="109"/>
                </a:lnTo>
                <a:lnTo>
                  <a:pt x="281" y="109"/>
                </a:lnTo>
                <a:lnTo>
                  <a:pt x="281" y="109"/>
                </a:lnTo>
                <a:lnTo>
                  <a:pt x="282" y="110"/>
                </a:lnTo>
                <a:lnTo>
                  <a:pt x="282" y="110"/>
                </a:lnTo>
                <a:lnTo>
                  <a:pt x="283" y="110"/>
                </a:lnTo>
                <a:lnTo>
                  <a:pt x="283" y="112"/>
                </a:lnTo>
                <a:lnTo>
                  <a:pt x="284" y="116"/>
                </a:lnTo>
                <a:lnTo>
                  <a:pt x="284" y="118"/>
                </a:lnTo>
                <a:lnTo>
                  <a:pt x="284" y="118"/>
                </a:lnTo>
                <a:lnTo>
                  <a:pt x="285" y="117"/>
                </a:lnTo>
                <a:lnTo>
                  <a:pt x="286" y="120"/>
                </a:lnTo>
                <a:lnTo>
                  <a:pt x="286" y="123"/>
                </a:lnTo>
                <a:lnTo>
                  <a:pt x="287" y="125"/>
                </a:lnTo>
                <a:lnTo>
                  <a:pt x="287" y="125"/>
                </a:lnTo>
                <a:lnTo>
                  <a:pt x="287" y="128"/>
                </a:lnTo>
                <a:lnTo>
                  <a:pt x="288" y="135"/>
                </a:lnTo>
                <a:lnTo>
                  <a:pt x="288" y="134"/>
                </a:lnTo>
                <a:lnTo>
                  <a:pt x="289" y="137"/>
                </a:lnTo>
                <a:lnTo>
                  <a:pt x="289" y="129"/>
                </a:lnTo>
                <a:lnTo>
                  <a:pt x="290" y="129"/>
                </a:lnTo>
                <a:lnTo>
                  <a:pt x="290" y="130"/>
                </a:lnTo>
                <a:lnTo>
                  <a:pt x="291" y="131"/>
                </a:lnTo>
                <a:lnTo>
                  <a:pt x="291" y="134"/>
                </a:lnTo>
                <a:lnTo>
                  <a:pt x="292" y="134"/>
                </a:lnTo>
                <a:lnTo>
                  <a:pt x="292" y="132"/>
                </a:lnTo>
                <a:lnTo>
                  <a:pt x="293" y="132"/>
                </a:lnTo>
                <a:lnTo>
                  <a:pt x="293" y="133"/>
                </a:lnTo>
                <a:lnTo>
                  <a:pt x="293" y="133"/>
                </a:lnTo>
                <a:lnTo>
                  <a:pt x="294" y="133"/>
                </a:lnTo>
                <a:lnTo>
                  <a:pt x="295" y="135"/>
                </a:lnTo>
                <a:lnTo>
                  <a:pt x="295" y="137"/>
                </a:lnTo>
                <a:lnTo>
                  <a:pt x="295" y="138"/>
                </a:lnTo>
                <a:lnTo>
                  <a:pt x="296" y="139"/>
                </a:lnTo>
                <a:lnTo>
                  <a:pt x="296" y="139"/>
                </a:lnTo>
                <a:lnTo>
                  <a:pt x="297" y="139"/>
                </a:lnTo>
                <a:lnTo>
                  <a:pt x="297" y="139"/>
                </a:lnTo>
                <a:lnTo>
                  <a:pt x="298" y="139"/>
                </a:lnTo>
                <a:lnTo>
                  <a:pt x="298" y="139"/>
                </a:lnTo>
                <a:lnTo>
                  <a:pt x="299" y="139"/>
                </a:lnTo>
                <a:lnTo>
                  <a:pt x="299" y="139"/>
                </a:lnTo>
                <a:lnTo>
                  <a:pt x="300" y="140"/>
                </a:lnTo>
                <a:lnTo>
                  <a:pt x="300" y="139"/>
                </a:lnTo>
                <a:lnTo>
                  <a:pt x="301" y="139"/>
                </a:lnTo>
                <a:lnTo>
                  <a:pt x="301" y="139"/>
                </a:lnTo>
                <a:lnTo>
                  <a:pt x="301" y="140"/>
                </a:lnTo>
                <a:lnTo>
                  <a:pt x="302" y="140"/>
                </a:lnTo>
                <a:lnTo>
                  <a:pt x="302" y="140"/>
                </a:lnTo>
                <a:lnTo>
                  <a:pt x="303" y="140"/>
                </a:lnTo>
                <a:lnTo>
                  <a:pt x="303" y="141"/>
                </a:lnTo>
                <a:lnTo>
                  <a:pt x="304" y="141"/>
                </a:lnTo>
                <a:lnTo>
                  <a:pt x="304" y="141"/>
                </a:lnTo>
                <a:lnTo>
                  <a:pt x="305" y="141"/>
                </a:lnTo>
                <a:lnTo>
                  <a:pt x="305" y="142"/>
                </a:lnTo>
                <a:lnTo>
                  <a:pt x="306" y="142"/>
                </a:lnTo>
                <a:lnTo>
                  <a:pt x="306" y="142"/>
                </a:lnTo>
                <a:lnTo>
                  <a:pt x="307" y="143"/>
                </a:lnTo>
                <a:lnTo>
                  <a:pt x="307" y="143"/>
                </a:lnTo>
                <a:lnTo>
                  <a:pt x="308" y="141"/>
                </a:lnTo>
                <a:lnTo>
                  <a:pt x="308" y="140"/>
                </a:lnTo>
                <a:lnTo>
                  <a:pt x="309" y="140"/>
                </a:lnTo>
                <a:lnTo>
                  <a:pt x="309" y="139"/>
                </a:lnTo>
                <a:lnTo>
                  <a:pt x="310" y="137"/>
                </a:lnTo>
                <a:lnTo>
                  <a:pt x="310" y="136"/>
                </a:lnTo>
                <a:lnTo>
                  <a:pt x="310" y="135"/>
                </a:lnTo>
                <a:lnTo>
                  <a:pt x="311" y="135"/>
                </a:lnTo>
                <a:lnTo>
                  <a:pt x="311" y="135"/>
                </a:lnTo>
                <a:lnTo>
                  <a:pt x="312" y="136"/>
                </a:lnTo>
                <a:lnTo>
                  <a:pt x="312" y="136"/>
                </a:lnTo>
                <a:lnTo>
                  <a:pt x="313" y="135"/>
                </a:lnTo>
                <a:lnTo>
                  <a:pt x="313" y="135"/>
                </a:lnTo>
                <a:lnTo>
                  <a:pt x="314" y="135"/>
                </a:lnTo>
                <a:lnTo>
                  <a:pt x="314" y="136"/>
                </a:lnTo>
                <a:lnTo>
                  <a:pt x="315" y="138"/>
                </a:lnTo>
                <a:lnTo>
                  <a:pt x="315" y="140"/>
                </a:lnTo>
                <a:lnTo>
                  <a:pt x="315" y="137"/>
                </a:lnTo>
                <a:lnTo>
                  <a:pt x="316" y="136"/>
                </a:lnTo>
                <a:lnTo>
                  <a:pt x="317" y="136"/>
                </a:lnTo>
                <a:lnTo>
                  <a:pt x="317" y="135"/>
                </a:lnTo>
                <a:lnTo>
                  <a:pt x="318" y="132"/>
                </a:lnTo>
                <a:lnTo>
                  <a:pt x="318" y="132"/>
                </a:lnTo>
                <a:lnTo>
                  <a:pt x="318" y="132"/>
                </a:lnTo>
                <a:lnTo>
                  <a:pt x="319" y="132"/>
                </a:lnTo>
                <a:lnTo>
                  <a:pt x="319" y="132"/>
                </a:lnTo>
                <a:lnTo>
                  <a:pt x="320" y="132"/>
                </a:lnTo>
                <a:lnTo>
                  <a:pt x="320" y="131"/>
                </a:lnTo>
                <a:lnTo>
                  <a:pt x="321" y="131"/>
                </a:lnTo>
                <a:lnTo>
                  <a:pt x="321" y="131"/>
                </a:lnTo>
                <a:lnTo>
                  <a:pt x="322" y="131"/>
                </a:lnTo>
                <a:lnTo>
                  <a:pt x="322" y="131"/>
                </a:lnTo>
                <a:lnTo>
                  <a:pt x="323" y="131"/>
                </a:lnTo>
                <a:lnTo>
                  <a:pt x="323" y="131"/>
                </a:lnTo>
                <a:lnTo>
                  <a:pt x="324" y="131"/>
                </a:lnTo>
                <a:lnTo>
                  <a:pt x="324" y="132"/>
                </a:lnTo>
                <a:lnTo>
                  <a:pt x="324" y="131"/>
                </a:lnTo>
                <a:lnTo>
                  <a:pt x="325" y="131"/>
                </a:lnTo>
                <a:lnTo>
                  <a:pt x="326" y="131"/>
                </a:lnTo>
                <a:lnTo>
                  <a:pt x="326" y="131"/>
                </a:lnTo>
                <a:lnTo>
                  <a:pt x="327" y="132"/>
                </a:lnTo>
                <a:lnTo>
                  <a:pt x="327" y="132"/>
                </a:lnTo>
                <a:lnTo>
                  <a:pt x="327" y="132"/>
                </a:lnTo>
                <a:lnTo>
                  <a:pt x="328" y="131"/>
                </a:lnTo>
                <a:lnTo>
                  <a:pt x="328" y="132"/>
                </a:lnTo>
                <a:lnTo>
                  <a:pt x="329" y="132"/>
                </a:lnTo>
                <a:lnTo>
                  <a:pt x="329" y="132"/>
                </a:lnTo>
                <a:lnTo>
                  <a:pt x="330" y="132"/>
                </a:lnTo>
                <a:lnTo>
                  <a:pt x="330" y="134"/>
                </a:lnTo>
                <a:lnTo>
                  <a:pt x="331" y="135"/>
                </a:lnTo>
                <a:lnTo>
                  <a:pt x="331" y="137"/>
                </a:lnTo>
                <a:lnTo>
                  <a:pt x="332" y="137"/>
                </a:lnTo>
                <a:lnTo>
                  <a:pt x="332" y="138"/>
                </a:lnTo>
                <a:lnTo>
                  <a:pt x="333" y="138"/>
                </a:lnTo>
                <a:lnTo>
                  <a:pt x="333" y="139"/>
                </a:lnTo>
                <a:lnTo>
                  <a:pt x="333" y="144"/>
                </a:lnTo>
                <a:lnTo>
                  <a:pt x="334" y="144"/>
                </a:lnTo>
                <a:lnTo>
                  <a:pt x="335" y="144"/>
                </a:lnTo>
                <a:lnTo>
                  <a:pt x="335" y="145"/>
                </a:lnTo>
                <a:lnTo>
                  <a:pt x="336" y="147"/>
                </a:lnTo>
                <a:lnTo>
                  <a:pt x="336" y="147"/>
                </a:lnTo>
                <a:lnTo>
                  <a:pt x="336" y="148"/>
                </a:lnTo>
                <a:lnTo>
                  <a:pt x="337" y="148"/>
                </a:lnTo>
                <a:lnTo>
                  <a:pt x="337" y="148"/>
                </a:lnTo>
                <a:lnTo>
                  <a:pt x="338" y="148"/>
                </a:lnTo>
                <a:lnTo>
                  <a:pt x="338" y="148"/>
                </a:lnTo>
                <a:lnTo>
                  <a:pt x="339" y="148"/>
                </a:lnTo>
                <a:lnTo>
                  <a:pt x="339" y="149"/>
                </a:lnTo>
                <a:lnTo>
                  <a:pt x="340" y="150"/>
                </a:lnTo>
                <a:lnTo>
                  <a:pt x="340" y="150"/>
                </a:lnTo>
                <a:lnTo>
                  <a:pt x="341" y="150"/>
                </a:lnTo>
                <a:lnTo>
                  <a:pt x="341" y="150"/>
                </a:lnTo>
                <a:lnTo>
                  <a:pt x="341" y="150"/>
                </a:lnTo>
                <a:lnTo>
                  <a:pt x="342" y="149"/>
                </a:lnTo>
                <a:lnTo>
                  <a:pt x="342" y="149"/>
                </a:lnTo>
                <a:lnTo>
                  <a:pt x="343" y="149"/>
                </a:lnTo>
                <a:lnTo>
                  <a:pt x="343" y="149"/>
                </a:lnTo>
                <a:lnTo>
                  <a:pt x="344" y="149"/>
                </a:lnTo>
                <a:lnTo>
                  <a:pt x="344" y="149"/>
                </a:lnTo>
                <a:lnTo>
                  <a:pt x="345" y="149"/>
                </a:lnTo>
                <a:lnTo>
                  <a:pt x="345" y="149"/>
                </a:lnTo>
                <a:lnTo>
                  <a:pt x="346" y="149"/>
                </a:lnTo>
                <a:lnTo>
                  <a:pt x="346" y="149"/>
                </a:lnTo>
                <a:lnTo>
                  <a:pt x="347" y="149"/>
                </a:lnTo>
                <a:lnTo>
                  <a:pt x="347" y="150"/>
                </a:lnTo>
                <a:lnTo>
                  <a:pt x="348" y="150"/>
                </a:lnTo>
                <a:lnTo>
                  <a:pt x="348" y="150"/>
                </a:lnTo>
                <a:lnTo>
                  <a:pt x="349" y="150"/>
                </a:lnTo>
                <a:lnTo>
                  <a:pt x="349" y="151"/>
                </a:lnTo>
                <a:lnTo>
                  <a:pt x="350" y="150"/>
                </a:lnTo>
                <a:lnTo>
                  <a:pt x="350" y="150"/>
                </a:lnTo>
                <a:lnTo>
                  <a:pt x="350" y="150"/>
                </a:lnTo>
                <a:lnTo>
                  <a:pt x="351" y="150"/>
                </a:lnTo>
                <a:lnTo>
                  <a:pt x="351" y="150"/>
                </a:lnTo>
                <a:lnTo>
                  <a:pt x="352" y="150"/>
                </a:lnTo>
                <a:lnTo>
                  <a:pt x="352" y="151"/>
                </a:lnTo>
                <a:lnTo>
                  <a:pt x="353" y="151"/>
                </a:lnTo>
                <a:lnTo>
                  <a:pt x="353" y="150"/>
                </a:lnTo>
                <a:lnTo>
                  <a:pt x="354" y="150"/>
                </a:lnTo>
                <a:lnTo>
                  <a:pt x="354" y="150"/>
                </a:lnTo>
                <a:lnTo>
                  <a:pt x="355" y="150"/>
                </a:lnTo>
                <a:lnTo>
                  <a:pt x="355" y="148"/>
                </a:lnTo>
                <a:lnTo>
                  <a:pt x="356" y="146"/>
                </a:lnTo>
                <a:lnTo>
                  <a:pt x="356" y="145"/>
                </a:lnTo>
                <a:lnTo>
                  <a:pt x="357" y="145"/>
                </a:lnTo>
                <a:lnTo>
                  <a:pt x="357" y="145"/>
                </a:lnTo>
                <a:lnTo>
                  <a:pt x="358" y="146"/>
                </a:lnTo>
                <a:lnTo>
                  <a:pt x="358" y="148"/>
                </a:lnTo>
                <a:lnTo>
                  <a:pt x="359" y="147"/>
                </a:lnTo>
                <a:lnTo>
                  <a:pt x="359" y="145"/>
                </a:lnTo>
                <a:lnTo>
                  <a:pt x="359" y="146"/>
                </a:lnTo>
                <a:lnTo>
                  <a:pt x="360" y="146"/>
                </a:lnTo>
                <a:lnTo>
                  <a:pt x="360" y="146"/>
                </a:lnTo>
                <a:lnTo>
                  <a:pt x="361" y="146"/>
                </a:lnTo>
                <a:lnTo>
                  <a:pt x="361" y="146"/>
                </a:lnTo>
                <a:lnTo>
                  <a:pt x="362" y="147"/>
                </a:lnTo>
                <a:lnTo>
                  <a:pt x="362" y="148"/>
                </a:lnTo>
                <a:lnTo>
                  <a:pt x="363" y="148"/>
                </a:lnTo>
                <a:lnTo>
                  <a:pt x="363" y="149"/>
                </a:lnTo>
                <a:lnTo>
                  <a:pt x="364" y="149"/>
                </a:lnTo>
                <a:lnTo>
                  <a:pt x="364" y="149"/>
                </a:lnTo>
                <a:lnTo>
                  <a:pt x="364" y="149"/>
                </a:lnTo>
                <a:lnTo>
                  <a:pt x="365" y="148"/>
                </a:lnTo>
                <a:lnTo>
                  <a:pt x="366" y="148"/>
                </a:lnTo>
                <a:lnTo>
                  <a:pt x="366" y="148"/>
                </a:lnTo>
                <a:lnTo>
                  <a:pt x="367" y="148"/>
                </a:lnTo>
                <a:lnTo>
                  <a:pt x="367" y="148"/>
                </a:lnTo>
                <a:lnTo>
                  <a:pt x="367" y="148"/>
                </a:lnTo>
                <a:lnTo>
                  <a:pt x="368" y="148"/>
                </a:lnTo>
                <a:lnTo>
                  <a:pt x="368" y="148"/>
                </a:lnTo>
                <a:lnTo>
                  <a:pt x="369" y="148"/>
                </a:lnTo>
                <a:lnTo>
                  <a:pt x="369" y="148"/>
                </a:lnTo>
                <a:lnTo>
                  <a:pt x="370" y="148"/>
                </a:lnTo>
                <a:lnTo>
                  <a:pt x="370" y="147"/>
                </a:lnTo>
                <a:lnTo>
                  <a:pt x="371" y="147"/>
                </a:lnTo>
                <a:lnTo>
                  <a:pt x="371" y="147"/>
                </a:lnTo>
                <a:lnTo>
                  <a:pt x="372" y="147"/>
                </a:lnTo>
                <a:lnTo>
                  <a:pt x="372" y="147"/>
                </a:lnTo>
                <a:lnTo>
                  <a:pt x="373" y="147"/>
                </a:lnTo>
                <a:lnTo>
                  <a:pt x="373" y="147"/>
                </a:lnTo>
                <a:lnTo>
                  <a:pt x="373" y="147"/>
                </a:lnTo>
                <a:lnTo>
                  <a:pt x="374" y="147"/>
                </a:lnTo>
                <a:lnTo>
                  <a:pt x="375" y="147"/>
                </a:lnTo>
                <a:lnTo>
                  <a:pt x="375" y="148"/>
                </a:lnTo>
                <a:lnTo>
                  <a:pt x="376" y="148"/>
                </a:lnTo>
                <a:lnTo>
                  <a:pt x="376" y="149"/>
                </a:lnTo>
                <a:lnTo>
                  <a:pt x="376" y="149"/>
                </a:lnTo>
                <a:lnTo>
                  <a:pt x="377" y="149"/>
                </a:lnTo>
                <a:lnTo>
                  <a:pt x="377" y="148"/>
                </a:lnTo>
                <a:lnTo>
                  <a:pt x="378" y="149"/>
                </a:lnTo>
                <a:lnTo>
                  <a:pt x="378" y="150"/>
                </a:lnTo>
                <a:lnTo>
                  <a:pt x="379" y="150"/>
                </a:lnTo>
                <a:lnTo>
                  <a:pt x="379" y="150"/>
                </a:lnTo>
                <a:lnTo>
                  <a:pt x="380" y="150"/>
                </a:lnTo>
                <a:lnTo>
                  <a:pt x="380" y="150"/>
                </a:lnTo>
                <a:lnTo>
                  <a:pt x="381" y="150"/>
                </a:lnTo>
                <a:lnTo>
                  <a:pt x="381" y="150"/>
                </a:lnTo>
                <a:lnTo>
                  <a:pt x="381" y="152"/>
                </a:lnTo>
                <a:lnTo>
                  <a:pt x="382" y="152"/>
                </a:lnTo>
                <a:lnTo>
                  <a:pt x="382" y="152"/>
                </a:lnTo>
                <a:lnTo>
                  <a:pt x="383" y="152"/>
                </a:lnTo>
                <a:lnTo>
                  <a:pt x="384" y="152"/>
                </a:lnTo>
                <a:lnTo>
                  <a:pt x="384" y="152"/>
                </a:lnTo>
                <a:lnTo>
                  <a:pt x="384" y="152"/>
                </a:lnTo>
                <a:lnTo>
                  <a:pt x="385" y="153"/>
                </a:lnTo>
                <a:lnTo>
                  <a:pt x="385" y="153"/>
                </a:lnTo>
                <a:lnTo>
                  <a:pt x="386" y="153"/>
                </a:lnTo>
                <a:lnTo>
                  <a:pt x="386" y="153"/>
                </a:lnTo>
                <a:lnTo>
                  <a:pt x="387" y="153"/>
                </a:lnTo>
                <a:lnTo>
                  <a:pt x="387" y="153"/>
                </a:lnTo>
                <a:lnTo>
                  <a:pt x="388" y="152"/>
                </a:lnTo>
                <a:lnTo>
                  <a:pt x="388" y="151"/>
                </a:lnTo>
                <a:lnTo>
                  <a:pt x="389" y="150"/>
                </a:lnTo>
                <a:lnTo>
                  <a:pt x="389" y="150"/>
                </a:lnTo>
                <a:lnTo>
                  <a:pt x="390" y="149"/>
                </a:lnTo>
                <a:lnTo>
                  <a:pt x="390" y="150"/>
                </a:lnTo>
                <a:lnTo>
                  <a:pt x="390" y="150"/>
                </a:lnTo>
                <a:lnTo>
                  <a:pt x="391" y="151"/>
                </a:lnTo>
                <a:lnTo>
                  <a:pt x="391" y="152"/>
                </a:lnTo>
                <a:lnTo>
                  <a:pt x="392" y="153"/>
                </a:lnTo>
                <a:lnTo>
                  <a:pt x="392" y="154"/>
                </a:lnTo>
                <a:lnTo>
                  <a:pt x="393" y="154"/>
                </a:lnTo>
                <a:lnTo>
                  <a:pt x="393" y="155"/>
                </a:lnTo>
                <a:lnTo>
                  <a:pt x="394" y="155"/>
                </a:lnTo>
                <a:lnTo>
                  <a:pt x="394" y="154"/>
                </a:lnTo>
                <a:lnTo>
                  <a:pt x="395" y="153"/>
                </a:lnTo>
                <a:lnTo>
                  <a:pt x="395" y="153"/>
                </a:lnTo>
                <a:lnTo>
                  <a:pt x="396" y="153"/>
                </a:lnTo>
                <a:lnTo>
                  <a:pt x="396" y="153"/>
                </a:lnTo>
                <a:lnTo>
                  <a:pt x="397" y="152"/>
                </a:lnTo>
                <a:lnTo>
                  <a:pt x="397" y="152"/>
                </a:lnTo>
                <a:lnTo>
                  <a:pt x="398" y="152"/>
                </a:lnTo>
                <a:lnTo>
                  <a:pt x="398" y="152"/>
                </a:lnTo>
                <a:lnTo>
                  <a:pt x="399" y="152"/>
                </a:lnTo>
                <a:lnTo>
                  <a:pt x="399" y="152"/>
                </a:lnTo>
                <a:lnTo>
                  <a:pt x="399" y="152"/>
                </a:lnTo>
                <a:lnTo>
                  <a:pt x="400" y="153"/>
                </a:lnTo>
                <a:lnTo>
                  <a:pt x="400" y="152"/>
                </a:lnTo>
                <a:lnTo>
                  <a:pt x="401" y="154"/>
                </a:lnTo>
                <a:lnTo>
                  <a:pt x="401" y="153"/>
                </a:lnTo>
                <a:lnTo>
                  <a:pt x="402" y="153"/>
                </a:lnTo>
                <a:lnTo>
                  <a:pt x="402" y="153"/>
                </a:lnTo>
                <a:lnTo>
                  <a:pt x="403" y="152"/>
                </a:lnTo>
                <a:lnTo>
                  <a:pt x="403" y="152"/>
                </a:lnTo>
                <a:lnTo>
                  <a:pt x="404" y="152"/>
                </a:lnTo>
                <a:lnTo>
                  <a:pt x="404" y="153"/>
                </a:lnTo>
                <a:lnTo>
                  <a:pt x="404" y="153"/>
                </a:lnTo>
                <a:lnTo>
                  <a:pt x="405" y="153"/>
                </a:lnTo>
                <a:lnTo>
                  <a:pt x="406" y="153"/>
                </a:lnTo>
                <a:lnTo>
                  <a:pt x="406" y="153"/>
                </a:lnTo>
                <a:lnTo>
                  <a:pt x="407" y="152"/>
                </a:lnTo>
                <a:lnTo>
                  <a:pt x="407" y="152"/>
                </a:lnTo>
                <a:lnTo>
                  <a:pt x="407" y="152"/>
                </a:lnTo>
                <a:lnTo>
                  <a:pt x="408" y="152"/>
                </a:lnTo>
                <a:lnTo>
                  <a:pt x="408" y="151"/>
                </a:lnTo>
                <a:lnTo>
                  <a:pt x="409" y="151"/>
                </a:lnTo>
                <a:lnTo>
                  <a:pt x="409" y="151"/>
                </a:lnTo>
                <a:lnTo>
                  <a:pt x="410" y="151"/>
                </a:lnTo>
                <a:lnTo>
                  <a:pt x="410" y="151"/>
                </a:lnTo>
                <a:lnTo>
                  <a:pt x="411" y="151"/>
                </a:lnTo>
                <a:lnTo>
                  <a:pt x="411" y="151"/>
                </a:lnTo>
                <a:lnTo>
                  <a:pt x="412" y="151"/>
                </a:lnTo>
                <a:lnTo>
                  <a:pt x="412" y="151"/>
                </a:lnTo>
                <a:lnTo>
                  <a:pt x="413" y="151"/>
                </a:lnTo>
                <a:lnTo>
                  <a:pt x="413" y="151"/>
                </a:lnTo>
                <a:lnTo>
                  <a:pt x="413" y="151"/>
                </a:lnTo>
                <a:lnTo>
                  <a:pt x="414" y="151"/>
                </a:lnTo>
                <a:lnTo>
                  <a:pt x="415" y="151"/>
                </a:lnTo>
                <a:lnTo>
                  <a:pt x="415" y="152"/>
                </a:lnTo>
                <a:lnTo>
                  <a:pt x="416" y="152"/>
                </a:lnTo>
                <a:lnTo>
                  <a:pt x="416" y="152"/>
                </a:lnTo>
                <a:lnTo>
                  <a:pt x="416" y="152"/>
                </a:lnTo>
                <a:lnTo>
                  <a:pt x="417" y="154"/>
                </a:lnTo>
                <a:lnTo>
                  <a:pt x="417" y="155"/>
                </a:lnTo>
                <a:lnTo>
                  <a:pt x="418" y="155"/>
                </a:lnTo>
                <a:lnTo>
                  <a:pt x="418" y="155"/>
                </a:lnTo>
                <a:lnTo>
                  <a:pt x="419" y="155"/>
                </a:lnTo>
                <a:lnTo>
                  <a:pt x="419" y="156"/>
                </a:lnTo>
                <a:lnTo>
                  <a:pt x="420" y="155"/>
                </a:lnTo>
                <a:lnTo>
                  <a:pt x="420" y="156"/>
                </a:lnTo>
                <a:lnTo>
                  <a:pt x="421" y="156"/>
                </a:lnTo>
                <a:lnTo>
                  <a:pt x="421" y="156"/>
                </a:lnTo>
                <a:lnTo>
                  <a:pt x="422" y="156"/>
                </a:lnTo>
                <a:lnTo>
                  <a:pt x="422" y="156"/>
                </a:lnTo>
                <a:lnTo>
                  <a:pt x="422" y="155"/>
                </a:lnTo>
                <a:lnTo>
                  <a:pt x="423" y="155"/>
                </a:lnTo>
                <a:lnTo>
                  <a:pt x="424" y="154"/>
                </a:lnTo>
                <a:lnTo>
                  <a:pt x="424" y="155"/>
                </a:lnTo>
                <a:lnTo>
                  <a:pt x="424" y="155"/>
                </a:lnTo>
                <a:lnTo>
                  <a:pt x="425" y="154"/>
                </a:lnTo>
                <a:lnTo>
                  <a:pt x="425" y="154"/>
                </a:lnTo>
                <a:lnTo>
                  <a:pt x="426" y="154"/>
                </a:lnTo>
                <a:lnTo>
                  <a:pt x="426" y="154"/>
                </a:lnTo>
                <a:lnTo>
                  <a:pt x="427" y="154"/>
                </a:lnTo>
                <a:lnTo>
                  <a:pt x="427" y="154"/>
                </a:lnTo>
                <a:lnTo>
                  <a:pt x="428" y="153"/>
                </a:lnTo>
                <a:lnTo>
                  <a:pt x="428" y="153"/>
                </a:lnTo>
                <a:lnTo>
                  <a:pt x="429" y="153"/>
                </a:lnTo>
                <a:lnTo>
                  <a:pt x="429" y="152"/>
                </a:lnTo>
                <a:lnTo>
                  <a:pt x="430" y="151"/>
                </a:lnTo>
                <a:lnTo>
                  <a:pt x="430" y="150"/>
                </a:lnTo>
                <a:lnTo>
                  <a:pt x="430" y="149"/>
                </a:lnTo>
                <a:lnTo>
                  <a:pt x="431" y="149"/>
                </a:lnTo>
                <a:lnTo>
                  <a:pt x="431" y="148"/>
                </a:lnTo>
                <a:lnTo>
                  <a:pt x="432" y="148"/>
                </a:lnTo>
                <a:lnTo>
                  <a:pt x="432" y="150"/>
                </a:lnTo>
                <a:lnTo>
                  <a:pt x="433" y="151"/>
                </a:lnTo>
                <a:lnTo>
                  <a:pt x="433" y="152"/>
                </a:lnTo>
                <a:lnTo>
                  <a:pt x="434" y="152"/>
                </a:lnTo>
                <a:lnTo>
                  <a:pt x="434" y="154"/>
                </a:lnTo>
                <a:lnTo>
                  <a:pt x="435" y="154"/>
                </a:lnTo>
                <a:lnTo>
                  <a:pt x="435" y="154"/>
                </a:lnTo>
                <a:lnTo>
                  <a:pt x="436" y="154"/>
                </a:lnTo>
                <a:lnTo>
                  <a:pt x="436" y="154"/>
                </a:lnTo>
                <a:lnTo>
                  <a:pt x="437" y="153"/>
                </a:lnTo>
                <a:lnTo>
                  <a:pt x="437" y="153"/>
                </a:lnTo>
                <a:lnTo>
                  <a:pt x="438" y="153"/>
                </a:lnTo>
                <a:lnTo>
                  <a:pt x="438" y="154"/>
                </a:lnTo>
                <a:lnTo>
                  <a:pt x="439" y="155"/>
                </a:lnTo>
                <a:lnTo>
                  <a:pt x="439" y="155"/>
                </a:lnTo>
                <a:lnTo>
                  <a:pt x="439" y="155"/>
                </a:lnTo>
                <a:lnTo>
                  <a:pt x="440" y="154"/>
                </a:lnTo>
                <a:lnTo>
                  <a:pt x="440" y="155"/>
                </a:lnTo>
                <a:lnTo>
                  <a:pt x="441" y="154"/>
                </a:lnTo>
                <a:lnTo>
                  <a:pt x="441" y="154"/>
                </a:lnTo>
                <a:lnTo>
                  <a:pt x="442" y="154"/>
                </a:lnTo>
                <a:lnTo>
                  <a:pt x="442" y="154"/>
                </a:lnTo>
                <a:lnTo>
                  <a:pt x="443" y="154"/>
                </a:lnTo>
                <a:lnTo>
                  <a:pt x="443" y="154"/>
                </a:lnTo>
                <a:lnTo>
                  <a:pt x="444" y="154"/>
                </a:lnTo>
                <a:lnTo>
                  <a:pt x="444" y="154"/>
                </a:lnTo>
                <a:lnTo>
                  <a:pt x="445" y="154"/>
                </a:lnTo>
                <a:lnTo>
                  <a:pt x="445" y="154"/>
                </a:lnTo>
                <a:lnTo>
                  <a:pt x="446" y="154"/>
                </a:lnTo>
                <a:lnTo>
                  <a:pt x="446" y="154"/>
                </a:lnTo>
                <a:lnTo>
                  <a:pt x="447" y="154"/>
                </a:lnTo>
                <a:lnTo>
                  <a:pt x="447" y="152"/>
                </a:lnTo>
                <a:lnTo>
                  <a:pt x="447" y="153"/>
                </a:lnTo>
                <a:lnTo>
                  <a:pt x="448" y="153"/>
                </a:lnTo>
                <a:lnTo>
                  <a:pt x="448" y="154"/>
                </a:lnTo>
                <a:lnTo>
                  <a:pt x="449" y="152"/>
                </a:lnTo>
                <a:lnTo>
                  <a:pt x="449" y="151"/>
                </a:lnTo>
                <a:lnTo>
                  <a:pt x="450" y="151"/>
                </a:lnTo>
                <a:lnTo>
                  <a:pt x="450" y="152"/>
                </a:lnTo>
                <a:lnTo>
                  <a:pt x="451" y="150"/>
                </a:lnTo>
                <a:lnTo>
                  <a:pt x="451" y="149"/>
                </a:lnTo>
                <a:lnTo>
                  <a:pt x="452" y="149"/>
                </a:lnTo>
                <a:lnTo>
                  <a:pt x="452" y="149"/>
                </a:lnTo>
                <a:lnTo>
                  <a:pt x="453" y="148"/>
                </a:lnTo>
                <a:lnTo>
                  <a:pt x="453" y="148"/>
                </a:lnTo>
                <a:lnTo>
                  <a:pt x="453" y="148"/>
                </a:lnTo>
                <a:lnTo>
                  <a:pt x="454" y="148"/>
                </a:lnTo>
                <a:lnTo>
                  <a:pt x="455" y="148"/>
                </a:lnTo>
                <a:lnTo>
                  <a:pt x="455" y="148"/>
                </a:lnTo>
                <a:lnTo>
                  <a:pt x="456" y="148"/>
                </a:lnTo>
                <a:lnTo>
                  <a:pt x="456" y="148"/>
                </a:lnTo>
                <a:lnTo>
                  <a:pt x="456" y="148"/>
                </a:lnTo>
                <a:lnTo>
                  <a:pt x="457" y="148"/>
                </a:lnTo>
                <a:lnTo>
                  <a:pt x="457" y="148"/>
                </a:lnTo>
                <a:lnTo>
                  <a:pt x="458" y="148"/>
                </a:lnTo>
                <a:lnTo>
                  <a:pt x="458" y="148"/>
                </a:lnTo>
                <a:lnTo>
                  <a:pt x="459" y="148"/>
                </a:lnTo>
                <a:lnTo>
                  <a:pt x="459" y="148"/>
                </a:lnTo>
                <a:lnTo>
                  <a:pt x="460" y="148"/>
                </a:lnTo>
                <a:lnTo>
                  <a:pt x="460" y="148"/>
                </a:lnTo>
                <a:lnTo>
                  <a:pt x="461" y="148"/>
                </a:lnTo>
                <a:lnTo>
                  <a:pt x="461" y="148"/>
                </a:lnTo>
                <a:lnTo>
                  <a:pt x="462" y="148"/>
                </a:lnTo>
                <a:lnTo>
                  <a:pt x="462" y="148"/>
                </a:lnTo>
                <a:lnTo>
                  <a:pt x="462" y="147"/>
                </a:lnTo>
                <a:lnTo>
                  <a:pt x="463" y="146"/>
                </a:lnTo>
                <a:lnTo>
                  <a:pt x="464" y="146"/>
                </a:lnTo>
                <a:lnTo>
                  <a:pt x="464" y="146"/>
                </a:lnTo>
                <a:lnTo>
                  <a:pt x="465" y="145"/>
                </a:lnTo>
                <a:lnTo>
                  <a:pt x="465" y="144"/>
                </a:lnTo>
                <a:lnTo>
                  <a:pt x="465" y="144"/>
                </a:lnTo>
                <a:lnTo>
                  <a:pt x="466" y="144"/>
                </a:lnTo>
                <a:lnTo>
                  <a:pt x="466" y="144"/>
                </a:lnTo>
                <a:lnTo>
                  <a:pt x="467" y="144"/>
                </a:lnTo>
                <a:lnTo>
                  <a:pt x="467" y="144"/>
                </a:lnTo>
                <a:lnTo>
                  <a:pt x="468" y="144"/>
                </a:lnTo>
                <a:lnTo>
                  <a:pt x="468" y="144"/>
                </a:lnTo>
                <a:lnTo>
                  <a:pt x="469" y="144"/>
                </a:lnTo>
                <a:lnTo>
                  <a:pt x="469" y="144"/>
                </a:lnTo>
                <a:lnTo>
                  <a:pt x="470" y="146"/>
                </a:lnTo>
                <a:lnTo>
                  <a:pt x="470" y="147"/>
                </a:lnTo>
                <a:lnTo>
                  <a:pt x="470" y="148"/>
                </a:lnTo>
                <a:lnTo>
                  <a:pt x="471" y="146"/>
                </a:lnTo>
                <a:lnTo>
                  <a:pt x="471" y="146"/>
                </a:lnTo>
                <a:lnTo>
                  <a:pt x="472" y="148"/>
                </a:lnTo>
                <a:lnTo>
                  <a:pt x="473" y="149"/>
                </a:lnTo>
                <a:lnTo>
                  <a:pt x="473" y="150"/>
                </a:lnTo>
                <a:lnTo>
                  <a:pt x="473" y="150"/>
                </a:lnTo>
                <a:lnTo>
                  <a:pt x="474" y="150"/>
                </a:lnTo>
                <a:lnTo>
                  <a:pt x="474" y="150"/>
                </a:lnTo>
                <a:lnTo>
                  <a:pt x="475" y="149"/>
                </a:lnTo>
                <a:lnTo>
                  <a:pt x="475" y="149"/>
                </a:lnTo>
                <a:lnTo>
                  <a:pt x="476" y="149"/>
                </a:lnTo>
                <a:lnTo>
                  <a:pt x="476" y="149"/>
                </a:lnTo>
                <a:lnTo>
                  <a:pt x="477" y="149"/>
                </a:lnTo>
                <a:lnTo>
                  <a:pt x="477" y="149"/>
                </a:lnTo>
                <a:lnTo>
                  <a:pt x="478" y="149"/>
                </a:lnTo>
                <a:lnTo>
                  <a:pt x="478" y="149"/>
                </a:lnTo>
                <a:lnTo>
                  <a:pt x="479" y="149"/>
                </a:lnTo>
                <a:lnTo>
                  <a:pt x="479" y="149"/>
                </a:lnTo>
                <a:lnTo>
                  <a:pt x="479" y="149"/>
                </a:lnTo>
                <a:lnTo>
                  <a:pt x="480" y="149"/>
                </a:lnTo>
                <a:lnTo>
                  <a:pt x="480" y="149"/>
                </a:lnTo>
                <a:lnTo>
                  <a:pt x="481" y="148"/>
                </a:lnTo>
                <a:lnTo>
                  <a:pt x="481" y="148"/>
                </a:lnTo>
                <a:lnTo>
                  <a:pt x="482" y="148"/>
                </a:lnTo>
                <a:lnTo>
                  <a:pt x="482" y="148"/>
                </a:lnTo>
                <a:lnTo>
                  <a:pt x="483" y="148"/>
                </a:lnTo>
                <a:lnTo>
                  <a:pt x="483" y="148"/>
                </a:lnTo>
                <a:lnTo>
                  <a:pt x="484" y="148"/>
                </a:lnTo>
                <a:lnTo>
                  <a:pt x="484" y="148"/>
                </a:lnTo>
                <a:lnTo>
                  <a:pt x="485" y="148"/>
                </a:lnTo>
                <a:lnTo>
                  <a:pt x="485" y="148"/>
                </a:lnTo>
                <a:lnTo>
                  <a:pt x="486" y="148"/>
                </a:lnTo>
                <a:lnTo>
                  <a:pt x="486" y="148"/>
                </a:lnTo>
                <a:lnTo>
                  <a:pt x="487" y="148"/>
                </a:lnTo>
                <a:lnTo>
                  <a:pt x="487" y="148"/>
                </a:lnTo>
                <a:lnTo>
                  <a:pt x="488" y="149"/>
                </a:lnTo>
                <a:lnTo>
                  <a:pt x="488" y="149"/>
                </a:lnTo>
                <a:lnTo>
                  <a:pt x="488" y="149"/>
                </a:lnTo>
                <a:lnTo>
                  <a:pt x="489" y="149"/>
                </a:lnTo>
                <a:lnTo>
                  <a:pt x="489" y="149"/>
                </a:lnTo>
                <a:lnTo>
                  <a:pt x="490" y="150"/>
                </a:lnTo>
                <a:lnTo>
                  <a:pt x="490" y="151"/>
                </a:lnTo>
                <a:lnTo>
                  <a:pt x="491" y="151"/>
                </a:lnTo>
                <a:lnTo>
                  <a:pt x="491" y="150"/>
                </a:lnTo>
                <a:lnTo>
                  <a:pt x="492" y="151"/>
                </a:lnTo>
                <a:lnTo>
                  <a:pt x="492" y="151"/>
                </a:lnTo>
                <a:lnTo>
                  <a:pt x="493" y="152"/>
                </a:lnTo>
                <a:lnTo>
                  <a:pt x="493" y="153"/>
                </a:lnTo>
                <a:lnTo>
                  <a:pt x="493" y="152"/>
                </a:lnTo>
                <a:lnTo>
                  <a:pt x="494" y="151"/>
                </a:lnTo>
                <a:lnTo>
                  <a:pt x="495" y="151"/>
                </a:lnTo>
                <a:lnTo>
                  <a:pt x="495" y="150"/>
                </a:lnTo>
                <a:lnTo>
                  <a:pt x="496" y="150"/>
                </a:lnTo>
                <a:lnTo>
                  <a:pt x="496" y="149"/>
                </a:lnTo>
                <a:lnTo>
                  <a:pt x="496" y="151"/>
                </a:lnTo>
                <a:lnTo>
                  <a:pt x="497" y="150"/>
                </a:lnTo>
                <a:lnTo>
                  <a:pt x="497" y="151"/>
                </a:lnTo>
                <a:lnTo>
                  <a:pt x="498" y="150"/>
                </a:lnTo>
                <a:lnTo>
                  <a:pt x="498" y="150"/>
                </a:lnTo>
                <a:lnTo>
                  <a:pt x="499" y="149"/>
                </a:lnTo>
                <a:lnTo>
                  <a:pt x="499" y="149"/>
                </a:lnTo>
                <a:lnTo>
                  <a:pt x="500" y="149"/>
                </a:lnTo>
                <a:lnTo>
                  <a:pt x="500" y="149"/>
                </a:lnTo>
                <a:lnTo>
                  <a:pt x="501" y="148"/>
                </a:lnTo>
                <a:lnTo>
                  <a:pt x="501" y="148"/>
                </a:lnTo>
                <a:lnTo>
                  <a:pt x="502" y="148"/>
                </a:lnTo>
                <a:lnTo>
                  <a:pt x="502" y="148"/>
                </a:lnTo>
                <a:lnTo>
                  <a:pt x="502" y="148"/>
                </a:lnTo>
                <a:lnTo>
                  <a:pt x="503" y="148"/>
                </a:lnTo>
                <a:lnTo>
                  <a:pt x="504" y="148"/>
                </a:lnTo>
                <a:lnTo>
                  <a:pt x="504" y="148"/>
                </a:lnTo>
                <a:lnTo>
                  <a:pt x="505" y="148"/>
                </a:lnTo>
                <a:lnTo>
                  <a:pt x="505" y="148"/>
                </a:lnTo>
                <a:lnTo>
                  <a:pt x="505" y="148"/>
                </a:lnTo>
                <a:lnTo>
                  <a:pt x="506" y="148"/>
                </a:lnTo>
                <a:lnTo>
                  <a:pt x="506" y="148"/>
                </a:lnTo>
                <a:lnTo>
                  <a:pt x="507" y="148"/>
                </a:lnTo>
                <a:lnTo>
                  <a:pt x="507" y="148"/>
                </a:lnTo>
                <a:lnTo>
                  <a:pt x="508" y="148"/>
                </a:lnTo>
                <a:lnTo>
                  <a:pt x="508" y="148"/>
                </a:lnTo>
                <a:lnTo>
                  <a:pt x="509" y="149"/>
                </a:lnTo>
                <a:lnTo>
                  <a:pt x="509" y="149"/>
                </a:lnTo>
                <a:lnTo>
                  <a:pt x="510" y="150"/>
                </a:lnTo>
                <a:lnTo>
                  <a:pt x="510" y="151"/>
                </a:lnTo>
                <a:lnTo>
                  <a:pt x="510" y="151"/>
                </a:lnTo>
                <a:lnTo>
                  <a:pt x="511" y="152"/>
                </a:lnTo>
                <a:lnTo>
                  <a:pt x="511" y="153"/>
                </a:lnTo>
                <a:lnTo>
                  <a:pt x="512" y="152"/>
                </a:lnTo>
                <a:lnTo>
                  <a:pt x="513" y="152"/>
                </a:lnTo>
                <a:lnTo>
                  <a:pt x="513" y="152"/>
                </a:lnTo>
                <a:lnTo>
                  <a:pt x="513" y="152"/>
                </a:lnTo>
                <a:lnTo>
                  <a:pt x="514" y="151"/>
                </a:lnTo>
                <a:lnTo>
                  <a:pt x="514" y="151"/>
                </a:lnTo>
                <a:lnTo>
                  <a:pt x="515" y="152"/>
                </a:lnTo>
                <a:lnTo>
                  <a:pt x="515" y="152"/>
                </a:lnTo>
                <a:lnTo>
                  <a:pt x="516" y="152"/>
                </a:lnTo>
                <a:lnTo>
                  <a:pt x="516" y="152"/>
                </a:lnTo>
                <a:lnTo>
                  <a:pt x="517" y="151"/>
                </a:lnTo>
                <a:lnTo>
                  <a:pt x="517" y="148"/>
                </a:lnTo>
                <a:lnTo>
                  <a:pt x="518" y="154"/>
                </a:lnTo>
                <a:lnTo>
                  <a:pt x="518" y="154"/>
                </a:lnTo>
                <a:lnTo>
                  <a:pt x="519" y="154"/>
                </a:lnTo>
                <a:lnTo>
                  <a:pt x="519" y="154"/>
                </a:lnTo>
                <a:lnTo>
                  <a:pt x="519" y="152"/>
                </a:lnTo>
                <a:lnTo>
                  <a:pt x="520" y="152"/>
                </a:lnTo>
                <a:lnTo>
                  <a:pt x="520" y="152"/>
                </a:lnTo>
                <a:lnTo>
                  <a:pt x="521" y="151"/>
                </a:lnTo>
                <a:lnTo>
                  <a:pt x="522" y="150"/>
                </a:lnTo>
                <a:lnTo>
                  <a:pt x="522" y="149"/>
                </a:lnTo>
                <a:lnTo>
                  <a:pt x="522" y="149"/>
                </a:lnTo>
                <a:lnTo>
                  <a:pt x="523" y="149"/>
                </a:lnTo>
                <a:lnTo>
                  <a:pt x="523" y="149"/>
                </a:lnTo>
                <a:lnTo>
                  <a:pt x="524" y="149"/>
                </a:lnTo>
                <a:lnTo>
                  <a:pt x="524" y="149"/>
                </a:lnTo>
                <a:lnTo>
                  <a:pt x="525" y="149"/>
                </a:lnTo>
                <a:lnTo>
                  <a:pt x="525" y="149"/>
                </a:lnTo>
                <a:lnTo>
                  <a:pt x="526" y="149"/>
                </a:lnTo>
                <a:lnTo>
                  <a:pt x="526" y="149"/>
                </a:lnTo>
                <a:lnTo>
                  <a:pt x="527" y="149"/>
                </a:lnTo>
                <a:lnTo>
                  <a:pt x="527" y="149"/>
                </a:lnTo>
                <a:lnTo>
                  <a:pt x="528" y="149"/>
                </a:lnTo>
                <a:lnTo>
                  <a:pt x="528" y="149"/>
                </a:lnTo>
                <a:lnTo>
                  <a:pt x="528" y="149"/>
                </a:lnTo>
                <a:lnTo>
                  <a:pt x="529" y="148"/>
                </a:lnTo>
                <a:lnTo>
                  <a:pt x="529" y="149"/>
                </a:lnTo>
                <a:lnTo>
                  <a:pt x="530" y="149"/>
                </a:lnTo>
                <a:lnTo>
                  <a:pt x="530" y="149"/>
                </a:lnTo>
                <a:lnTo>
                  <a:pt x="531" y="149"/>
                </a:lnTo>
                <a:lnTo>
                  <a:pt x="531" y="149"/>
                </a:lnTo>
                <a:lnTo>
                  <a:pt x="532" y="149"/>
                </a:lnTo>
                <a:lnTo>
                  <a:pt x="532" y="149"/>
                </a:lnTo>
                <a:lnTo>
                  <a:pt x="533" y="149"/>
                </a:lnTo>
                <a:lnTo>
                  <a:pt x="533" y="149"/>
                </a:lnTo>
                <a:lnTo>
                  <a:pt x="533" y="149"/>
                </a:lnTo>
                <a:lnTo>
                  <a:pt x="534" y="149"/>
                </a:lnTo>
                <a:lnTo>
                  <a:pt x="535" y="149"/>
                </a:lnTo>
                <a:lnTo>
                  <a:pt x="535" y="149"/>
                </a:lnTo>
                <a:lnTo>
                  <a:pt x="536" y="148"/>
                </a:lnTo>
                <a:lnTo>
                  <a:pt x="536" y="149"/>
                </a:lnTo>
                <a:lnTo>
                  <a:pt x="536" y="150"/>
                </a:lnTo>
                <a:lnTo>
                  <a:pt x="537" y="150"/>
                </a:lnTo>
                <a:lnTo>
                  <a:pt x="537" y="150"/>
                </a:lnTo>
                <a:lnTo>
                  <a:pt x="538" y="150"/>
                </a:lnTo>
                <a:lnTo>
                  <a:pt x="538" y="150"/>
                </a:lnTo>
                <a:lnTo>
                  <a:pt x="539" y="150"/>
                </a:lnTo>
                <a:lnTo>
                  <a:pt x="539" y="150"/>
                </a:lnTo>
                <a:lnTo>
                  <a:pt x="540" y="154"/>
                </a:lnTo>
                <a:lnTo>
                  <a:pt x="540" y="152"/>
                </a:lnTo>
                <a:lnTo>
                  <a:pt x="541" y="152"/>
                </a:lnTo>
                <a:lnTo>
                  <a:pt x="541" y="151"/>
                </a:lnTo>
                <a:lnTo>
                  <a:pt x="542" y="152"/>
                </a:lnTo>
                <a:lnTo>
                  <a:pt x="542" y="152"/>
                </a:lnTo>
                <a:lnTo>
                  <a:pt x="542" y="152"/>
                </a:lnTo>
                <a:lnTo>
                  <a:pt x="543" y="153"/>
                </a:lnTo>
                <a:lnTo>
                  <a:pt x="544" y="153"/>
                </a:lnTo>
                <a:lnTo>
                  <a:pt x="544" y="153"/>
                </a:lnTo>
                <a:lnTo>
                  <a:pt x="545" y="153"/>
                </a:lnTo>
                <a:lnTo>
                  <a:pt x="545" y="153"/>
                </a:lnTo>
                <a:lnTo>
                  <a:pt x="545" y="153"/>
                </a:lnTo>
                <a:lnTo>
                  <a:pt x="546" y="152"/>
                </a:lnTo>
                <a:lnTo>
                  <a:pt x="546" y="151"/>
                </a:lnTo>
                <a:lnTo>
                  <a:pt x="547" y="150"/>
                </a:lnTo>
                <a:lnTo>
                  <a:pt x="547" y="150"/>
                </a:lnTo>
                <a:lnTo>
                  <a:pt x="548" y="149"/>
                </a:lnTo>
                <a:lnTo>
                  <a:pt x="548" y="150"/>
                </a:lnTo>
                <a:lnTo>
                  <a:pt x="549" y="150"/>
                </a:lnTo>
                <a:lnTo>
                  <a:pt x="549" y="151"/>
                </a:lnTo>
                <a:lnTo>
                  <a:pt x="550" y="152"/>
                </a:lnTo>
                <a:lnTo>
                  <a:pt x="550" y="153"/>
                </a:lnTo>
                <a:lnTo>
                  <a:pt x="551" y="154"/>
                </a:lnTo>
                <a:lnTo>
                  <a:pt x="551" y="154"/>
                </a:lnTo>
                <a:lnTo>
                  <a:pt x="551" y="155"/>
                </a:lnTo>
                <a:lnTo>
                  <a:pt x="552" y="155"/>
                </a:lnTo>
                <a:lnTo>
                  <a:pt x="553" y="154"/>
                </a:lnTo>
                <a:lnTo>
                  <a:pt x="553" y="153"/>
                </a:lnTo>
                <a:lnTo>
                  <a:pt x="554" y="153"/>
                </a:lnTo>
                <a:lnTo>
                  <a:pt x="554" y="153"/>
                </a:lnTo>
                <a:lnTo>
                  <a:pt x="554" y="153"/>
                </a:lnTo>
                <a:lnTo>
                  <a:pt x="555" y="152"/>
                </a:lnTo>
                <a:lnTo>
                  <a:pt x="555" y="152"/>
                </a:lnTo>
                <a:lnTo>
                  <a:pt x="556" y="152"/>
                </a:lnTo>
                <a:lnTo>
                  <a:pt x="556" y="152"/>
                </a:lnTo>
                <a:lnTo>
                  <a:pt x="557" y="152"/>
                </a:lnTo>
                <a:lnTo>
                  <a:pt x="557" y="152"/>
                </a:lnTo>
                <a:lnTo>
                  <a:pt x="558" y="152"/>
                </a:lnTo>
                <a:lnTo>
                  <a:pt x="558" y="153"/>
                </a:lnTo>
                <a:lnTo>
                  <a:pt x="559" y="152"/>
                </a:lnTo>
                <a:lnTo>
                  <a:pt x="559" y="154"/>
                </a:lnTo>
                <a:lnTo>
                  <a:pt x="559" y="153"/>
                </a:lnTo>
                <a:lnTo>
                  <a:pt x="560" y="153"/>
                </a:lnTo>
                <a:lnTo>
                  <a:pt x="560" y="153"/>
                </a:lnTo>
                <a:lnTo>
                  <a:pt x="561" y="152"/>
                </a:lnTo>
                <a:lnTo>
                  <a:pt x="562" y="152"/>
                </a:lnTo>
                <a:lnTo>
                  <a:pt x="562" y="152"/>
                </a:lnTo>
                <a:lnTo>
                  <a:pt x="562" y="152"/>
                </a:lnTo>
                <a:lnTo>
                  <a:pt x="563" y="152"/>
                </a:lnTo>
                <a:lnTo>
                  <a:pt x="563" y="151"/>
                </a:lnTo>
                <a:lnTo>
                  <a:pt x="564" y="152"/>
                </a:lnTo>
                <a:lnTo>
                  <a:pt x="564" y="152"/>
                </a:lnTo>
                <a:lnTo>
                  <a:pt x="565" y="152"/>
                </a:lnTo>
                <a:lnTo>
                  <a:pt x="565" y="152"/>
                </a:lnTo>
                <a:lnTo>
                  <a:pt x="566" y="152"/>
                </a:lnTo>
                <a:lnTo>
                  <a:pt x="566" y="152"/>
                </a:lnTo>
                <a:lnTo>
                  <a:pt x="567" y="151"/>
                </a:lnTo>
                <a:lnTo>
                  <a:pt x="567" y="151"/>
                </a:lnTo>
                <a:lnTo>
                  <a:pt x="568" y="151"/>
                </a:lnTo>
                <a:lnTo>
                  <a:pt x="568" y="151"/>
                </a:lnTo>
                <a:lnTo>
                  <a:pt x="568" y="151"/>
                </a:lnTo>
                <a:lnTo>
                  <a:pt x="569" y="151"/>
                </a:lnTo>
                <a:lnTo>
                  <a:pt x="569" y="151"/>
                </a:lnTo>
                <a:lnTo>
                  <a:pt x="570" y="151"/>
                </a:lnTo>
                <a:lnTo>
                  <a:pt x="570" y="151"/>
                </a:lnTo>
                <a:lnTo>
                  <a:pt x="571" y="151"/>
                </a:lnTo>
                <a:lnTo>
                  <a:pt x="571" y="151"/>
                </a:lnTo>
                <a:lnTo>
                  <a:pt x="572" y="151"/>
                </a:lnTo>
                <a:lnTo>
                  <a:pt x="572" y="151"/>
                </a:lnTo>
                <a:lnTo>
                  <a:pt x="573" y="151"/>
                </a:lnTo>
                <a:lnTo>
                  <a:pt x="573" y="152"/>
                </a:lnTo>
                <a:lnTo>
                  <a:pt x="574" y="152"/>
                </a:lnTo>
                <a:lnTo>
                  <a:pt x="574" y="152"/>
                </a:lnTo>
                <a:lnTo>
                  <a:pt x="575" y="152"/>
                </a:lnTo>
                <a:lnTo>
                  <a:pt x="575" y="154"/>
                </a:lnTo>
                <a:lnTo>
                  <a:pt x="576" y="155"/>
                </a:lnTo>
                <a:lnTo>
                  <a:pt x="576" y="155"/>
                </a:lnTo>
                <a:lnTo>
                  <a:pt x="576" y="155"/>
                </a:lnTo>
                <a:lnTo>
                  <a:pt x="577" y="155"/>
                </a:lnTo>
                <a:lnTo>
                  <a:pt x="577" y="156"/>
                </a:lnTo>
                <a:lnTo>
                  <a:pt x="578" y="155"/>
                </a:lnTo>
                <a:lnTo>
                  <a:pt x="578" y="156"/>
                </a:lnTo>
                <a:lnTo>
                  <a:pt x="579" y="156"/>
                </a:lnTo>
                <a:lnTo>
                  <a:pt x="579" y="156"/>
                </a:lnTo>
                <a:lnTo>
                  <a:pt x="580" y="156"/>
                </a:lnTo>
                <a:lnTo>
                  <a:pt x="580" y="156"/>
                </a:lnTo>
                <a:lnTo>
                  <a:pt x="581" y="155"/>
                </a:lnTo>
                <a:lnTo>
                  <a:pt x="581" y="155"/>
                </a:lnTo>
                <a:lnTo>
                  <a:pt x="582" y="154"/>
                </a:lnTo>
                <a:lnTo>
                  <a:pt x="582" y="155"/>
                </a:lnTo>
                <a:lnTo>
                  <a:pt x="582" y="155"/>
                </a:lnTo>
                <a:lnTo>
                  <a:pt x="583" y="154"/>
                </a:lnTo>
                <a:lnTo>
                  <a:pt x="584" y="154"/>
                </a:lnTo>
                <a:lnTo>
                  <a:pt x="584" y="154"/>
                </a:lnTo>
                <a:lnTo>
                  <a:pt x="585" y="154"/>
                </a:lnTo>
                <a:lnTo>
                  <a:pt x="585" y="154"/>
                </a:lnTo>
                <a:lnTo>
                  <a:pt x="585" y="154"/>
                </a:lnTo>
                <a:lnTo>
                  <a:pt x="586" y="153"/>
                </a:lnTo>
                <a:lnTo>
                  <a:pt x="586" y="153"/>
                </a:lnTo>
                <a:lnTo>
                  <a:pt x="587" y="153"/>
                </a:lnTo>
                <a:lnTo>
                  <a:pt x="587" y="152"/>
                </a:lnTo>
                <a:lnTo>
                  <a:pt x="588" y="151"/>
                </a:lnTo>
                <a:lnTo>
                  <a:pt x="588" y="150"/>
                </a:lnTo>
                <a:lnTo>
                  <a:pt x="589" y="149"/>
                </a:lnTo>
                <a:lnTo>
                  <a:pt x="589" y="149"/>
                </a:lnTo>
                <a:lnTo>
                  <a:pt x="590" y="148"/>
                </a:lnTo>
                <a:lnTo>
                  <a:pt x="590" y="148"/>
                </a:lnTo>
                <a:lnTo>
                  <a:pt x="591" y="149"/>
                </a:lnTo>
                <a:lnTo>
                  <a:pt x="591" y="150"/>
                </a:lnTo>
                <a:lnTo>
                  <a:pt x="591" y="151"/>
                </a:lnTo>
                <a:lnTo>
                  <a:pt x="592" y="152"/>
                </a:lnTo>
                <a:lnTo>
                  <a:pt x="593" y="152"/>
                </a:lnTo>
                <a:lnTo>
                  <a:pt x="593" y="152"/>
                </a:lnTo>
                <a:lnTo>
                  <a:pt x="594" y="152"/>
                </a:lnTo>
                <a:lnTo>
                  <a:pt x="594" y="152"/>
                </a:lnTo>
                <a:lnTo>
                  <a:pt x="594" y="149"/>
                </a:lnTo>
                <a:lnTo>
                  <a:pt x="595" y="143"/>
                </a:lnTo>
                <a:lnTo>
                  <a:pt x="595" y="137"/>
                </a:lnTo>
                <a:lnTo>
                  <a:pt x="596" y="132"/>
                </a:lnTo>
                <a:lnTo>
                  <a:pt x="596" y="129"/>
                </a:lnTo>
                <a:lnTo>
                  <a:pt x="597" y="130"/>
                </a:lnTo>
                <a:lnTo>
                  <a:pt x="597" y="136"/>
                </a:lnTo>
                <a:lnTo>
                  <a:pt x="598" y="138"/>
                </a:lnTo>
                <a:lnTo>
                  <a:pt x="598" y="136"/>
                </a:lnTo>
                <a:lnTo>
                  <a:pt x="599" y="129"/>
                </a:lnTo>
                <a:lnTo>
                  <a:pt x="599" y="125"/>
                </a:lnTo>
                <a:lnTo>
                  <a:pt x="599" y="126"/>
                </a:lnTo>
                <a:lnTo>
                  <a:pt x="600" y="128"/>
                </a:lnTo>
                <a:lnTo>
                  <a:pt x="600" y="126"/>
                </a:lnTo>
                <a:lnTo>
                  <a:pt x="601" y="126"/>
                </a:lnTo>
                <a:lnTo>
                  <a:pt x="602" y="125"/>
                </a:lnTo>
                <a:lnTo>
                  <a:pt x="602" y="124"/>
                </a:lnTo>
                <a:lnTo>
                  <a:pt x="602" y="126"/>
                </a:lnTo>
                <a:lnTo>
                  <a:pt x="603" y="127"/>
                </a:lnTo>
                <a:lnTo>
                  <a:pt x="603" y="130"/>
                </a:lnTo>
                <a:lnTo>
                  <a:pt x="604" y="126"/>
                </a:lnTo>
                <a:lnTo>
                  <a:pt x="604" y="127"/>
                </a:lnTo>
                <a:lnTo>
                  <a:pt x="605" y="135"/>
                </a:lnTo>
                <a:lnTo>
                  <a:pt x="605" y="136"/>
                </a:lnTo>
                <a:lnTo>
                  <a:pt x="606" y="137"/>
                </a:lnTo>
                <a:lnTo>
                  <a:pt x="606" y="137"/>
                </a:lnTo>
                <a:lnTo>
                  <a:pt x="607" y="138"/>
                </a:lnTo>
                <a:lnTo>
                  <a:pt x="607" y="139"/>
                </a:lnTo>
                <a:lnTo>
                  <a:pt x="608" y="139"/>
                </a:lnTo>
                <a:lnTo>
                  <a:pt x="608" y="138"/>
                </a:lnTo>
                <a:lnTo>
                  <a:pt x="608" y="138"/>
                </a:lnTo>
                <a:lnTo>
                  <a:pt x="609" y="135"/>
                </a:lnTo>
                <a:lnTo>
                  <a:pt x="609" y="135"/>
                </a:lnTo>
                <a:lnTo>
                  <a:pt x="610" y="137"/>
                </a:lnTo>
                <a:lnTo>
                  <a:pt x="611" y="141"/>
                </a:lnTo>
                <a:lnTo>
                  <a:pt x="611" y="141"/>
                </a:lnTo>
                <a:lnTo>
                  <a:pt x="611" y="141"/>
                </a:lnTo>
                <a:lnTo>
                  <a:pt x="612" y="141"/>
                </a:lnTo>
                <a:lnTo>
                  <a:pt x="612" y="142"/>
                </a:lnTo>
                <a:lnTo>
                  <a:pt x="613" y="141"/>
                </a:lnTo>
                <a:lnTo>
                  <a:pt x="613" y="141"/>
                </a:lnTo>
                <a:lnTo>
                  <a:pt x="614" y="141"/>
                </a:lnTo>
                <a:lnTo>
                  <a:pt x="614" y="140"/>
                </a:lnTo>
                <a:lnTo>
                  <a:pt x="615" y="140"/>
                </a:lnTo>
                <a:lnTo>
                  <a:pt x="615" y="140"/>
                </a:lnTo>
                <a:lnTo>
                  <a:pt x="616" y="141"/>
                </a:lnTo>
                <a:lnTo>
                  <a:pt x="616" y="141"/>
                </a:lnTo>
                <a:lnTo>
                  <a:pt x="617" y="140"/>
                </a:lnTo>
                <a:lnTo>
                  <a:pt x="617" y="135"/>
                </a:lnTo>
                <a:lnTo>
                  <a:pt x="617" y="132"/>
                </a:lnTo>
                <a:lnTo>
                  <a:pt x="618" y="134"/>
                </a:lnTo>
                <a:lnTo>
                  <a:pt x="618" y="140"/>
                </a:lnTo>
                <a:lnTo>
                  <a:pt x="619" y="144"/>
                </a:lnTo>
                <a:lnTo>
                  <a:pt x="619" y="144"/>
                </a:lnTo>
                <a:lnTo>
                  <a:pt x="620" y="143"/>
                </a:lnTo>
                <a:lnTo>
                  <a:pt x="620" y="143"/>
                </a:lnTo>
                <a:lnTo>
                  <a:pt x="621" y="143"/>
                </a:lnTo>
                <a:lnTo>
                  <a:pt x="621" y="142"/>
                </a:lnTo>
                <a:lnTo>
                  <a:pt x="622" y="141"/>
                </a:lnTo>
                <a:lnTo>
                  <a:pt x="622" y="141"/>
                </a:lnTo>
                <a:lnTo>
                  <a:pt x="623" y="142"/>
                </a:lnTo>
                <a:lnTo>
                  <a:pt x="623" y="142"/>
                </a:lnTo>
                <a:lnTo>
                  <a:pt x="624" y="142"/>
                </a:lnTo>
                <a:lnTo>
                  <a:pt x="624" y="142"/>
                </a:lnTo>
                <a:lnTo>
                  <a:pt x="625" y="142"/>
                </a:lnTo>
                <a:lnTo>
                  <a:pt x="625" y="142"/>
                </a:lnTo>
                <a:lnTo>
                  <a:pt x="625" y="141"/>
                </a:lnTo>
                <a:lnTo>
                  <a:pt x="626" y="141"/>
                </a:lnTo>
                <a:lnTo>
                  <a:pt x="626" y="141"/>
                </a:lnTo>
                <a:lnTo>
                  <a:pt x="627" y="140"/>
                </a:lnTo>
                <a:lnTo>
                  <a:pt x="627" y="141"/>
                </a:lnTo>
                <a:lnTo>
                  <a:pt x="628" y="146"/>
                </a:lnTo>
                <a:lnTo>
                  <a:pt x="628" y="147"/>
                </a:lnTo>
                <a:lnTo>
                  <a:pt x="629" y="148"/>
                </a:lnTo>
                <a:lnTo>
                  <a:pt x="629" y="146"/>
                </a:lnTo>
                <a:lnTo>
                  <a:pt x="630" y="146"/>
                </a:lnTo>
                <a:lnTo>
                  <a:pt x="630" y="144"/>
                </a:lnTo>
                <a:lnTo>
                  <a:pt x="631" y="146"/>
                </a:lnTo>
                <a:lnTo>
                  <a:pt x="631" y="147"/>
                </a:lnTo>
                <a:lnTo>
                  <a:pt x="631" y="148"/>
                </a:lnTo>
                <a:lnTo>
                  <a:pt x="632" y="149"/>
                </a:lnTo>
                <a:lnTo>
                  <a:pt x="633" y="147"/>
                </a:lnTo>
                <a:lnTo>
                  <a:pt x="633" y="146"/>
                </a:lnTo>
                <a:lnTo>
                  <a:pt x="634" y="148"/>
                </a:lnTo>
                <a:lnTo>
                  <a:pt x="634" y="148"/>
                </a:lnTo>
                <a:lnTo>
                  <a:pt x="634" y="149"/>
                </a:lnTo>
                <a:lnTo>
                  <a:pt x="635" y="149"/>
                </a:lnTo>
                <a:lnTo>
                  <a:pt x="635" y="149"/>
                </a:lnTo>
                <a:lnTo>
                  <a:pt x="636" y="149"/>
                </a:lnTo>
                <a:lnTo>
                  <a:pt x="636" y="148"/>
                </a:lnTo>
                <a:lnTo>
                  <a:pt x="637" y="148"/>
                </a:lnTo>
                <a:lnTo>
                  <a:pt x="637" y="148"/>
                </a:lnTo>
                <a:lnTo>
                  <a:pt x="638" y="148"/>
                </a:lnTo>
                <a:lnTo>
                  <a:pt x="638" y="148"/>
                </a:lnTo>
                <a:lnTo>
                  <a:pt x="639" y="148"/>
                </a:lnTo>
                <a:lnTo>
                  <a:pt x="639" y="148"/>
                </a:lnTo>
                <a:lnTo>
                  <a:pt x="640" y="148"/>
                </a:lnTo>
                <a:lnTo>
                  <a:pt x="640" y="148"/>
                </a:lnTo>
                <a:lnTo>
                  <a:pt x="640" y="149"/>
                </a:lnTo>
                <a:lnTo>
                  <a:pt x="641" y="152"/>
                </a:lnTo>
                <a:lnTo>
                  <a:pt x="642" y="152"/>
                </a:lnTo>
                <a:lnTo>
                  <a:pt x="642" y="151"/>
                </a:lnTo>
                <a:lnTo>
                  <a:pt x="642" y="151"/>
                </a:lnTo>
                <a:lnTo>
                  <a:pt x="643" y="151"/>
                </a:lnTo>
                <a:lnTo>
                  <a:pt x="643" y="151"/>
                </a:lnTo>
                <a:lnTo>
                  <a:pt x="644" y="151"/>
                </a:lnTo>
                <a:lnTo>
                  <a:pt x="644" y="151"/>
                </a:lnTo>
                <a:lnTo>
                  <a:pt x="645" y="151"/>
                </a:lnTo>
                <a:lnTo>
                  <a:pt x="645" y="151"/>
                </a:lnTo>
                <a:lnTo>
                  <a:pt x="646" y="151"/>
                </a:lnTo>
                <a:lnTo>
                  <a:pt x="646" y="152"/>
                </a:lnTo>
                <a:lnTo>
                  <a:pt x="647" y="153"/>
                </a:lnTo>
                <a:lnTo>
                  <a:pt x="647" y="155"/>
                </a:lnTo>
                <a:lnTo>
                  <a:pt x="648" y="154"/>
                </a:lnTo>
                <a:lnTo>
                  <a:pt x="648" y="154"/>
                </a:lnTo>
                <a:lnTo>
                  <a:pt x="648" y="153"/>
                </a:lnTo>
                <a:lnTo>
                  <a:pt x="649" y="153"/>
                </a:lnTo>
                <a:lnTo>
                  <a:pt x="649" y="153"/>
                </a:lnTo>
                <a:lnTo>
                  <a:pt x="650" y="153"/>
                </a:lnTo>
                <a:lnTo>
                  <a:pt x="651" y="153"/>
                </a:lnTo>
                <a:lnTo>
                  <a:pt x="651" y="153"/>
                </a:lnTo>
                <a:lnTo>
                  <a:pt x="651" y="153"/>
                </a:lnTo>
                <a:lnTo>
                  <a:pt x="652" y="155"/>
                </a:lnTo>
                <a:lnTo>
                  <a:pt x="652" y="155"/>
                </a:lnTo>
                <a:lnTo>
                  <a:pt x="653" y="155"/>
                </a:lnTo>
                <a:lnTo>
                  <a:pt x="653" y="155"/>
                </a:lnTo>
                <a:lnTo>
                  <a:pt x="654" y="155"/>
                </a:lnTo>
                <a:lnTo>
                  <a:pt x="654" y="155"/>
                </a:lnTo>
                <a:lnTo>
                  <a:pt x="655" y="155"/>
                </a:lnTo>
                <a:lnTo>
                  <a:pt x="655" y="155"/>
                </a:lnTo>
                <a:lnTo>
                  <a:pt x="656" y="154"/>
                </a:lnTo>
                <a:lnTo>
                  <a:pt x="656" y="154"/>
                </a:lnTo>
                <a:lnTo>
                  <a:pt x="657" y="154"/>
                </a:lnTo>
                <a:lnTo>
                  <a:pt x="657" y="154"/>
                </a:lnTo>
                <a:lnTo>
                  <a:pt x="657" y="154"/>
                </a:lnTo>
                <a:lnTo>
                  <a:pt x="658" y="154"/>
                </a:lnTo>
                <a:lnTo>
                  <a:pt x="658" y="154"/>
                </a:lnTo>
                <a:lnTo>
                  <a:pt x="659" y="154"/>
                </a:lnTo>
                <a:lnTo>
                  <a:pt x="659" y="154"/>
                </a:lnTo>
                <a:lnTo>
                  <a:pt x="660" y="153"/>
                </a:lnTo>
                <a:lnTo>
                  <a:pt x="660" y="154"/>
                </a:lnTo>
                <a:lnTo>
                  <a:pt x="661" y="154"/>
                </a:lnTo>
                <a:lnTo>
                  <a:pt x="661" y="154"/>
                </a:lnTo>
                <a:lnTo>
                  <a:pt x="662" y="153"/>
                </a:lnTo>
                <a:lnTo>
                  <a:pt x="662" y="153"/>
                </a:lnTo>
                <a:lnTo>
                  <a:pt x="663" y="154"/>
                </a:lnTo>
                <a:lnTo>
                  <a:pt x="663" y="154"/>
                </a:lnTo>
                <a:lnTo>
                  <a:pt x="664" y="154"/>
                </a:lnTo>
                <a:lnTo>
                  <a:pt x="664" y="154"/>
                </a:lnTo>
                <a:lnTo>
                  <a:pt x="665" y="154"/>
                </a:lnTo>
                <a:lnTo>
                  <a:pt x="665" y="153"/>
                </a:lnTo>
                <a:lnTo>
                  <a:pt x="665" y="153"/>
                </a:lnTo>
                <a:lnTo>
                  <a:pt x="666" y="154"/>
                </a:lnTo>
                <a:lnTo>
                  <a:pt x="666" y="153"/>
                </a:lnTo>
                <a:lnTo>
                  <a:pt x="667" y="152"/>
                </a:lnTo>
                <a:lnTo>
                  <a:pt x="667" y="152"/>
                </a:lnTo>
                <a:lnTo>
                  <a:pt x="668" y="153"/>
                </a:lnTo>
                <a:lnTo>
                  <a:pt x="668" y="153"/>
                </a:lnTo>
                <a:lnTo>
                  <a:pt x="669" y="153"/>
                </a:lnTo>
                <a:lnTo>
                  <a:pt x="669" y="153"/>
                </a:lnTo>
                <a:lnTo>
                  <a:pt x="670" y="153"/>
                </a:lnTo>
                <a:lnTo>
                  <a:pt x="670" y="153"/>
                </a:lnTo>
                <a:lnTo>
                  <a:pt x="671" y="153"/>
                </a:lnTo>
                <a:lnTo>
                  <a:pt x="671" y="154"/>
                </a:lnTo>
                <a:lnTo>
                  <a:pt x="671" y="154"/>
                </a:lnTo>
                <a:lnTo>
                  <a:pt x="672" y="155"/>
                </a:lnTo>
                <a:lnTo>
                  <a:pt x="673" y="154"/>
                </a:lnTo>
                <a:lnTo>
                  <a:pt x="673" y="154"/>
                </a:lnTo>
                <a:lnTo>
                  <a:pt x="674" y="155"/>
                </a:lnTo>
                <a:lnTo>
                  <a:pt x="674" y="155"/>
                </a:lnTo>
                <a:lnTo>
                  <a:pt x="674" y="155"/>
                </a:lnTo>
                <a:lnTo>
                  <a:pt x="675" y="155"/>
                </a:lnTo>
                <a:lnTo>
                  <a:pt x="675" y="155"/>
                </a:lnTo>
                <a:lnTo>
                  <a:pt x="676" y="155"/>
                </a:lnTo>
                <a:lnTo>
                  <a:pt x="676" y="154"/>
                </a:lnTo>
                <a:lnTo>
                  <a:pt x="677" y="154"/>
                </a:lnTo>
                <a:lnTo>
                  <a:pt x="677" y="154"/>
                </a:lnTo>
                <a:lnTo>
                  <a:pt x="678" y="155"/>
                </a:lnTo>
                <a:lnTo>
                  <a:pt x="678" y="155"/>
                </a:lnTo>
                <a:lnTo>
                  <a:pt x="679" y="155"/>
                </a:lnTo>
                <a:lnTo>
                  <a:pt x="679" y="154"/>
                </a:lnTo>
                <a:lnTo>
                  <a:pt x="680" y="153"/>
                </a:lnTo>
                <a:lnTo>
                  <a:pt x="680" y="153"/>
                </a:lnTo>
                <a:lnTo>
                  <a:pt x="680" y="153"/>
                </a:lnTo>
                <a:lnTo>
                  <a:pt x="681" y="153"/>
                </a:lnTo>
                <a:lnTo>
                  <a:pt x="682" y="153"/>
                </a:lnTo>
                <a:lnTo>
                  <a:pt x="682" y="152"/>
                </a:lnTo>
                <a:lnTo>
                  <a:pt x="683" y="152"/>
                </a:lnTo>
                <a:lnTo>
                  <a:pt x="683" y="152"/>
                </a:lnTo>
                <a:lnTo>
                  <a:pt x="683" y="152"/>
                </a:lnTo>
                <a:lnTo>
                  <a:pt x="684" y="152"/>
                </a:lnTo>
                <a:lnTo>
                  <a:pt x="684" y="152"/>
                </a:lnTo>
                <a:lnTo>
                  <a:pt x="685" y="152"/>
                </a:lnTo>
                <a:lnTo>
                  <a:pt x="685" y="152"/>
                </a:lnTo>
                <a:lnTo>
                  <a:pt x="686" y="152"/>
                </a:lnTo>
                <a:lnTo>
                  <a:pt x="686" y="152"/>
                </a:lnTo>
                <a:lnTo>
                  <a:pt x="687" y="151"/>
                </a:lnTo>
                <a:lnTo>
                  <a:pt x="687" y="151"/>
                </a:lnTo>
                <a:lnTo>
                  <a:pt x="688" y="151"/>
                </a:lnTo>
                <a:lnTo>
                  <a:pt x="688" y="151"/>
                </a:lnTo>
                <a:lnTo>
                  <a:pt x="688" y="151"/>
                </a:lnTo>
                <a:lnTo>
                  <a:pt x="689" y="152"/>
                </a:lnTo>
                <a:lnTo>
                  <a:pt x="689" y="153"/>
                </a:lnTo>
                <a:lnTo>
                  <a:pt x="690" y="153"/>
                </a:lnTo>
                <a:lnTo>
                  <a:pt x="691" y="153"/>
                </a:lnTo>
                <a:lnTo>
                  <a:pt x="691" y="153"/>
                </a:lnTo>
                <a:lnTo>
                  <a:pt x="691" y="152"/>
                </a:lnTo>
                <a:lnTo>
                  <a:pt x="692" y="152"/>
                </a:lnTo>
                <a:lnTo>
                  <a:pt x="692" y="152"/>
                </a:lnTo>
                <a:lnTo>
                  <a:pt x="693" y="152"/>
                </a:lnTo>
                <a:lnTo>
                  <a:pt x="693" y="152"/>
                </a:lnTo>
                <a:lnTo>
                  <a:pt x="694" y="151"/>
                </a:lnTo>
                <a:lnTo>
                  <a:pt x="694" y="150"/>
                </a:lnTo>
                <a:lnTo>
                  <a:pt x="695" y="149"/>
                </a:lnTo>
                <a:lnTo>
                  <a:pt x="695" y="148"/>
                </a:lnTo>
                <a:lnTo>
                  <a:pt x="696" y="147"/>
                </a:lnTo>
                <a:lnTo>
                  <a:pt x="696" y="146"/>
                </a:lnTo>
                <a:lnTo>
                  <a:pt x="697" y="146"/>
                </a:lnTo>
                <a:lnTo>
                  <a:pt x="697" y="146"/>
                </a:lnTo>
                <a:lnTo>
                  <a:pt x="697" y="145"/>
                </a:lnTo>
                <a:lnTo>
                  <a:pt x="698" y="152"/>
                </a:lnTo>
                <a:lnTo>
                  <a:pt x="698" y="152"/>
                </a:lnTo>
                <a:lnTo>
                  <a:pt x="699" y="152"/>
                </a:lnTo>
                <a:lnTo>
                  <a:pt x="700" y="152"/>
                </a:lnTo>
                <a:lnTo>
                  <a:pt x="700" y="151"/>
                </a:lnTo>
                <a:lnTo>
                  <a:pt x="700" y="152"/>
                </a:lnTo>
                <a:lnTo>
                  <a:pt x="701" y="152"/>
                </a:lnTo>
                <a:lnTo>
                  <a:pt x="701" y="153"/>
                </a:lnTo>
                <a:lnTo>
                  <a:pt x="702" y="153"/>
                </a:lnTo>
                <a:lnTo>
                  <a:pt x="702" y="153"/>
                </a:lnTo>
                <a:lnTo>
                  <a:pt x="703" y="153"/>
                </a:lnTo>
                <a:lnTo>
                  <a:pt x="703" y="152"/>
                </a:lnTo>
                <a:lnTo>
                  <a:pt x="704" y="150"/>
                </a:lnTo>
                <a:lnTo>
                  <a:pt x="704" y="147"/>
                </a:lnTo>
                <a:lnTo>
                  <a:pt x="705" y="146"/>
                </a:lnTo>
                <a:lnTo>
                  <a:pt x="705" y="145"/>
                </a:lnTo>
                <a:lnTo>
                  <a:pt x="705" y="144"/>
                </a:lnTo>
                <a:lnTo>
                  <a:pt x="706" y="144"/>
                </a:lnTo>
                <a:lnTo>
                  <a:pt x="706" y="144"/>
                </a:lnTo>
                <a:lnTo>
                  <a:pt x="707" y="145"/>
                </a:lnTo>
                <a:lnTo>
                  <a:pt x="707" y="146"/>
                </a:lnTo>
                <a:lnTo>
                  <a:pt x="708" y="147"/>
                </a:lnTo>
                <a:lnTo>
                  <a:pt x="708" y="148"/>
                </a:lnTo>
                <a:lnTo>
                  <a:pt x="709" y="149"/>
                </a:lnTo>
                <a:lnTo>
                  <a:pt x="709" y="149"/>
                </a:lnTo>
                <a:lnTo>
                  <a:pt x="710" y="149"/>
                </a:lnTo>
                <a:lnTo>
                  <a:pt x="710" y="148"/>
                </a:lnTo>
                <a:lnTo>
                  <a:pt x="711" y="148"/>
                </a:lnTo>
                <a:lnTo>
                  <a:pt x="711" y="148"/>
                </a:lnTo>
                <a:lnTo>
                  <a:pt x="712" y="147"/>
                </a:lnTo>
                <a:lnTo>
                  <a:pt x="712" y="146"/>
                </a:lnTo>
                <a:lnTo>
                  <a:pt x="713" y="145"/>
                </a:lnTo>
                <a:lnTo>
                  <a:pt x="713" y="145"/>
                </a:lnTo>
                <a:lnTo>
                  <a:pt x="714" y="145"/>
                </a:lnTo>
                <a:lnTo>
                  <a:pt x="714" y="145"/>
                </a:lnTo>
                <a:lnTo>
                  <a:pt x="714" y="145"/>
                </a:lnTo>
                <a:lnTo>
                  <a:pt x="715" y="145"/>
                </a:lnTo>
                <a:lnTo>
                  <a:pt x="715" y="145"/>
                </a:lnTo>
                <a:lnTo>
                  <a:pt x="716" y="145"/>
                </a:lnTo>
                <a:lnTo>
                  <a:pt x="716" y="144"/>
                </a:lnTo>
                <a:lnTo>
                  <a:pt x="717" y="144"/>
                </a:lnTo>
                <a:lnTo>
                  <a:pt x="717" y="146"/>
                </a:lnTo>
                <a:lnTo>
                  <a:pt x="718" y="147"/>
                </a:lnTo>
                <a:lnTo>
                  <a:pt x="718" y="148"/>
                </a:lnTo>
                <a:lnTo>
                  <a:pt x="719" y="147"/>
                </a:lnTo>
                <a:lnTo>
                  <a:pt x="719" y="149"/>
                </a:lnTo>
                <a:lnTo>
                  <a:pt x="720" y="149"/>
                </a:lnTo>
                <a:lnTo>
                  <a:pt x="720" y="149"/>
                </a:lnTo>
                <a:lnTo>
                  <a:pt x="720" y="149"/>
                </a:lnTo>
                <a:lnTo>
                  <a:pt x="721" y="149"/>
                </a:lnTo>
                <a:lnTo>
                  <a:pt x="722" y="149"/>
                </a:lnTo>
                <a:lnTo>
                  <a:pt x="722" y="149"/>
                </a:lnTo>
                <a:lnTo>
                  <a:pt x="723" y="149"/>
                </a:lnTo>
                <a:lnTo>
                  <a:pt x="723" y="148"/>
                </a:lnTo>
                <a:lnTo>
                  <a:pt x="723" y="148"/>
                </a:lnTo>
                <a:lnTo>
                  <a:pt x="724" y="148"/>
                </a:lnTo>
                <a:lnTo>
                  <a:pt x="724" y="148"/>
                </a:lnTo>
                <a:lnTo>
                  <a:pt x="725" y="148"/>
                </a:lnTo>
                <a:lnTo>
                  <a:pt x="725" y="143"/>
                </a:lnTo>
                <a:lnTo>
                  <a:pt x="726" y="143"/>
                </a:lnTo>
                <a:lnTo>
                  <a:pt x="726" y="144"/>
                </a:lnTo>
                <a:lnTo>
                  <a:pt x="727" y="145"/>
                </a:lnTo>
                <a:lnTo>
                  <a:pt x="727" y="145"/>
                </a:lnTo>
                <a:lnTo>
                  <a:pt x="728" y="145"/>
                </a:lnTo>
                <a:lnTo>
                  <a:pt x="728" y="144"/>
                </a:lnTo>
                <a:lnTo>
                  <a:pt x="728" y="144"/>
                </a:lnTo>
                <a:lnTo>
                  <a:pt x="729" y="144"/>
                </a:lnTo>
                <a:lnTo>
                  <a:pt x="729" y="144"/>
                </a:lnTo>
                <a:lnTo>
                  <a:pt x="730" y="144"/>
                </a:lnTo>
                <a:lnTo>
                  <a:pt x="731" y="144"/>
                </a:lnTo>
                <a:lnTo>
                  <a:pt x="731" y="144"/>
                </a:lnTo>
                <a:lnTo>
                  <a:pt x="731" y="145"/>
                </a:lnTo>
                <a:lnTo>
                  <a:pt x="732" y="145"/>
                </a:lnTo>
                <a:lnTo>
                  <a:pt x="732" y="146"/>
                </a:lnTo>
                <a:lnTo>
                  <a:pt x="733" y="147"/>
                </a:lnTo>
                <a:lnTo>
                  <a:pt x="733" y="148"/>
                </a:lnTo>
                <a:lnTo>
                  <a:pt x="734" y="148"/>
                </a:lnTo>
                <a:lnTo>
                  <a:pt x="734" y="148"/>
                </a:lnTo>
                <a:lnTo>
                  <a:pt x="735" y="148"/>
                </a:lnTo>
                <a:lnTo>
                  <a:pt x="735" y="149"/>
                </a:lnTo>
                <a:lnTo>
                  <a:pt x="736" y="149"/>
                </a:lnTo>
                <a:lnTo>
                  <a:pt x="736" y="149"/>
                </a:lnTo>
                <a:lnTo>
                  <a:pt x="737" y="149"/>
                </a:lnTo>
                <a:lnTo>
                  <a:pt x="737" y="149"/>
                </a:lnTo>
                <a:lnTo>
                  <a:pt x="737" y="149"/>
                </a:lnTo>
                <a:lnTo>
                  <a:pt x="738" y="149"/>
                </a:lnTo>
                <a:lnTo>
                  <a:pt x="738" y="149"/>
                </a:lnTo>
                <a:lnTo>
                  <a:pt x="739" y="149"/>
                </a:lnTo>
                <a:lnTo>
                  <a:pt x="740" y="149"/>
                </a:lnTo>
                <a:lnTo>
                  <a:pt x="740" y="149"/>
                </a:lnTo>
                <a:lnTo>
                  <a:pt x="740" y="149"/>
                </a:lnTo>
                <a:lnTo>
                  <a:pt x="741" y="149"/>
                </a:lnTo>
                <a:lnTo>
                  <a:pt x="741" y="149"/>
                </a:lnTo>
                <a:lnTo>
                  <a:pt x="742" y="148"/>
                </a:lnTo>
                <a:lnTo>
                  <a:pt x="742" y="148"/>
                </a:lnTo>
                <a:lnTo>
                  <a:pt x="743" y="148"/>
                </a:lnTo>
                <a:lnTo>
                  <a:pt x="743" y="150"/>
                </a:lnTo>
                <a:lnTo>
                  <a:pt x="744" y="150"/>
                </a:lnTo>
                <a:lnTo>
                  <a:pt x="744" y="150"/>
                </a:lnTo>
                <a:lnTo>
                  <a:pt x="745" y="150"/>
                </a:lnTo>
                <a:lnTo>
                  <a:pt x="745" y="149"/>
                </a:lnTo>
                <a:lnTo>
                  <a:pt x="746" y="147"/>
                </a:lnTo>
                <a:lnTo>
                  <a:pt x="746" y="144"/>
                </a:lnTo>
                <a:lnTo>
                  <a:pt x="746" y="142"/>
                </a:lnTo>
                <a:lnTo>
                  <a:pt x="747" y="142"/>
                </a:lnTo>
                <a:lnTo>
                  <a:pt x="747" y="142"/>
                </a:lnTo>
                <a:lnTo>
                  <a:pt x="748" y="145"/>
                </a:lnTo>
                <a:lnTo>
                  <a:pt x="748" y="146"/>
                </a:lnTo>
                <a:lnTo>
                  <a:pt x="749" y="149"/>
                </a:lnTo>
                <a:lnTo>
                  <a:pt x="749" y="151"/>
                </a:lnTo>
                <a:lnTo>
                  <a:pt x="750" y="152"/>
                </a:lnTo>
                <a:lnTo>
                  <a:pt x="750" y="152"/>
                </a:lnTo>
                <a:lnTo>
                  <a:pt x="751" y="153"/>
                </a:lnTo>
                <a:lnTo>
                  <a:pt x="751" y="153"/>
                </a:lnTo>
                <a:lnTo>
                  <a:pt x="752" y="153"/>
                </a:lnTo>
                <a:lnTo>
                  <a:pt x="752" y="153"/>
                </a:lnTo>
                <a:lnTo>
                  <a:pt x="753" y="152"/>
                </a:lnTo>
                <a:lnTo>
                  <a:pt x="753" y="152"/>
                </a:lnTo>
                <a:lnTo>
                  <a:pt x="754" y="152"/>
                </a:lnTo>
                <a:lnTo>
                  <a:pt x="754" y="153"/>
                </a:lnTo>
                <a:lnTo>
                  <a:pt x="754" y="154"/>
                </a:lnTo>
                <a:lnTo>
                  <a:pt x="755" y="155"/>
                </a:lnTo>
                <a:lnTo>
                  <a:pt x="755" y="155"/>
                </a:lnTo>
                <a:lnTo>
                  <a:pt x="756" y="155"/>
                </a:lnTo>
                <a:lnTo>
                  <a:pt x="756" y="154"/>
                </a:lnTo>
                <a:lnTo>
                  <a:pt x="757" y="155"/>
                </a:lnTo>
                <a:lnTo>
                  <a:pt x="757" y="154"/>
                </a:lnTo>
                <a:lnTo>
                  <a:pt x="758" y="154"/>
                </a:lnTo>
                <a:lnTo>
                  <a:pt x="758" y="154"/>
                </a:lnTo>
                <a:lnTo>
                  <a:pt x="759" y="154"/>
                </a:lnTo>
                <a:lnTo>
                  <a:pt x="759" y="154"/>
                </a:lnTo>
                <a:lnTo>
                  <a:pt x="760" y="154"/>
                </a:lnTo>
                <a:lnTo>
                  <a:pt x="760" y="154"/>
                </a:lnTo>
                <a:lnTo>
                  <a:pt x="760" y="154"/>
                </a:lnTo>
                <a:lnTo>
                  <a:pt x="761" y="154"/>
                </a:lnTo>
                <a:lnTo>
                  <a:pt x="762" y="154"/>
                </a:lnTo>
                <a:lnTo>
                  <a:pt x="762" y="154"/>
                </a:lnTo>
                <a:lnTo>
                  <a:pt x="763" y="154"/>
                </a:lnTo>
                <a:lnTo>
                  <a:pt x="763" y="154"/>
                </a:lnTo>
                <a:lnTo>
                  <a:pt x="763" y="152"/>
                </a:lnTo>
                <a:lnTo>
                  <a:pt x="764" y="153"/>
                </a:lnTo>
                <a:lnTo>
                  <a:pt x="764" y="153"/>
                </a:lnTo>
                <a:lnTo>
                  <a:pt x="765" y="154"/>
                </a:lnTo>
                <a:lnTo>
                  <a:pt x="765" y="154"/>
                </a:lnTo>
                <a:lnTo>
                  <a:pt x="766" y="153"/>
                </a:lnTo>
                <a:lnTo>
                  <a:pt x="766" y="153"/>
                </a:lnTo>
                <a:lnTo>
                  <a:pt x="767" y="153"/>
                </a:lnTo>
                <a:lnTo>
                  <a:pt x="767" y="153"/>
                </a:lnTo>
                <a:lnTo>
                  <a:pt x="768" y="153"/>
                </a:lnTo>
                <a:lnTo>
                  <a:pt x="768" y="153"/>
                </a:lnTo>
                <a:lnTo>
                  <a:pt x="769" y="155"/>
                </a:lnTo>
                <a:lnTo>
                  <a:pt x="769" y="156"/>
                </a:lnTo>
                <a:lnTo>
                  <a:pt x="769" y="156"/>
                </a:lnTo>
                <a:lnTo>
                  <a:pt x="770" y="156"/>
                </a:lnTo>
                <a:lnTo>
                  <a:pt x="771" y="156"/>
                </a:lnTo>
                <a:lnTo>
                  <a:pt x="771" y="156"/>
                </a:lnTo>
                <a:lnTo>
                  <a:pt x="771" y="156"/>
                </a:lnTo>
                <a:lnTo>
                  <a:pt x="772" y="156"/>
                </a:lnTo>
                <a:lnTo>
                  <a:pt x="772" y="156"/>
                </a:lnTo>
                <a:lnTo>
                  <a:pt x="773" y="156"/>
                </a:lnTo>
                <a:lnTo>
                  <a:pt x="773" y="156"/>
                </a:lnTo>
                <a:lnTo>
                  <a:pt x="774" y="156"/>
                </a:lnTo>
                <a:lnTo>
                  <a:pt x="774" y="156"/>
                </a:lnTo>
                <a:lnTo>
                  <a:pt x="775" y="156"/>
                </a:lnTo>
                <a:lnTo>
                  <a:pt x="775" y="156"/>
                </a:lnTo>
                <a:lnTo>
                  <a:pt x="776" y="156"/>
                </a:lnTo>
                <a:lnTo>
                  <a:pt x="776" y="157"/>
                </a:lnTo>
                <a:lnTo>
                  <a:pt x="777" y="157"/>
                </a:lnTo>
                <a:lnTo>
                  <a:pt x="777" y="157"/>
                </a:lnTo>
                <a:lnTo>
                  <a:pt x="777" y="157"/>
                </a:lnTo>
                <a:lnTo>
                  <a:pt x="778" y="157"/>
                </a:lnTo>
                <a:lnTo>
                  <a:pt x="778" y="157"/>
                </a:lnTo>
                <a:lnTo>
                  <a:pt x="779" y="157"/>
                </a:lnTo>
                <a:lnTo>
                  <a:pt x="780" y="157"/>
                </a:lnTo>
                <a:lnTo>
                  <a:pt x="780" y="157"/>
                </a:lnTo>
                <a:lnTo>
                  <a:pt x="780" y="157"/>
                </a:lnTo>
                <a:lnTo>
                  <a:pt x="781" y="157"/>
                </a:lnTo>
                <a:lnTo>
                  <a:pt x="781" y="157"/>
                </a:lnTo>
                <a:lnTo>
                  <a:pt x="782" y="157"/>
                </a:lnTo>
                <a:lnTo>
                  <a:pt x="782" y="156"/>
                </a:lnTo>
                <a:lnTo>
                  <a:pt x="783" y="155"/>
                </a:lnTo>
                <a:lnTo>
                  <a:pt x="783" y="155"/>
                </a:lnTo>
                <a:lnTo>
                  <a:pt x="784" y="155"/>
                </a:lnTo>
                <a:lnTo>
                  <a:pt x="784" y="153"/>
                </a:lnTo>
                <a:lnTo>
                  <a:pt x="785" y="152"/>
                </a:lnTo>
                <a:lnTo>
                  <a:pt x="785" y="151"/>
                </a:lnTo>
                <a:lnTo>
                  <a:pt x="786" y="150"/>
                </a:lnTo>
                <a:lnTo>
                  <a:pt x="786" y="149"/>
                </a:lnTo>
                <a:lnTo>
                  <a:pt x="786" y="148"/>
                </a:lnTo>
                <a:lnTo>
                  <a:pt x="787" y="148"/>
                </a:lnTo>
                <a:lnTo>
                  <a:pt x="787" y="147"/>
                </a:lnTo>
                <a:lnTo>
                  <a:pt x="788" y="147"/>
                </a:lnTo>
                <a:lnTo>
                  <a:pt x="789" y="147"/>
                </a:lnTo>
                <a:lnTo>
                  <a:pt x="789" y="148"/>
                </a:lnTo>
                <a:lnTo>
                  <a:pt x="789" y="147"/>
                </a:lnTo>
                <a:lnTo>
                  <a:pt x="790" y="148"/>
                </a:lnTo>
                <a:lnTo>
                  <a:pt x="790" y="148"/>
                </a:lnTo>
                <a:lnTo>
                  <a:pt x="791" y="149"/>
                </a:lnTo>
                <a:lnTo>
                  <a:pt x="791" y="149"/>
                </a:lnTo>
                <a:lnTo>
                  <a:pt x="792" y="148"/>
                </a:lnTo>
                <a:lnTo>
                  <a:pt x="792" y="148"/>
                </a:lnTo>
                <a:lnTo>
                  <a:pt x="793" y="148"/>
                </a:lnTo>
                <a:lnTo>
                  <a:pt x="793" y="148"/>
                </a:lnTo>
                <a:lnTo>
                  <a:pt x="794" y="148"/>
                </a:lnTo>
                <a:lnTo>
                  <a:pt x="794" y="148"/>
                </a:lnTo>
                <a:lnTo>
                  <a:pt x="794" y="147"/>
                </a:lnTo>
                <a:lnTo>
                  <a:pt x="795" y="147"/>
                </a:lnTo>
                <a:lnTo>
                  <a:pt x="795" y="147"/>
                </a:lnTo>
                <a:lnTo>
                  <a:pt x="796" y="147"/>
                </a:lnTo>
                <a:lnTo>
                  <a:pt x="796" y="147"/>
                </a:lnTo>
                <a:lnTo>
                  <a:pt x="797" y="147"/>
                </a:lnTo>
                <a:lnTo>
                  <a:pt x="797" y="147"/>
                </a:lnTo>
                <a:lnTo>
                  <a:pt x="798" y="146"/>
                </a:lnTo>
                <a:lnTo>
                  <a:pt x="798" y="146"/>
                </a:lnTo>
                <a:lnTo>
                  <a:pt x="799" y="146"/>
                </a:lnTo>
                <a:lnTo>
                  <a:pt x="799" y="148"/>
                </a:lnTo>
                <a:lnTo>
                  <a:pt x="800" y="148"/>
                </a:lnTo>
                <a:lnTo>
                  <a:pt x="800" y="148"/>
                </a:lnTo>
                <a:lnTo>
                  <a:pt x="801" y="148"/>
                </a:lnTo>
                <a:lnTo>
                  <a:pt x="801" y="148"/>
                </a:lnTo>
                <a:lnTo>
                  <a:pt x="802" y="148"/>
                </a:lnTo>
                <a:lnTo>
                  <a:pt x="802" y="148"/>
                </a:lnTo>
                <a:lnTo>
                  <a:pt x="803" y="149"/>
                </a:lnTo>
                <a:lnTo>
                  <a:pt x="803" y="149"/>
                </a:lnTo>
                <a:lnTo>
                  <a:pt x="803" y="150"/>
                </a:lnTo>
                <a:lnTo>
                  <a:pt x="804" y="150"/>
                </a:lnTo>
                <a:lnTo>
                  <a:pt x="804" y="152"/>
                </a:lnTo>
                <a:lnTo>
                  <a:pt x="805" y="153"/>
                </a:lnTo>
                <a:lnTo>
                  <a:pt x="805" y="155"/>
                </a:lnTo>
                <a:lnTo>
                  <a:pt x="806" y="154"/>
                </a:lnTo>
                <a:lnTo>
                  <a:pt x="806" y="154"/>
                </a:lnTo>
                <a:lnTo>
                  <a:pt x="807" y="153"/>
                </a:lnTo>
                <a:lnTo>
                  <a:pt x="807" y="153"/>
                </a:lnTo>
                <a:lnTo>
                  <a:pt x="808" y="153"/>
                </a:lnTo>
                <a:lnTo>
                  <a:pt x="808" y="153"/>
                </a:lnTo>
                <a:lnTo>
                  <a:pt x="809" y="153"/>
                </a:lnTo>
                <a:lnTo>
                  <a:pt x="809" y="152"/>
                </a:lnTo>
                <a:lnTo>
                  <a:pt x="809" y="153"/>
                </a:lnTo>
                <a:lnTo>
                  <a:pt x="810" y="155"/>
                </a:lnTo>
                <a:lnTo>
                  <a:pt x="811" y="155"/>
                </a:lnTo>
                <a:lnTo>
                  <a:pt x="811" y="155"/>
                </a:lnTo>
                <a:lnTo>
                  <a:pt x="812" y="155"/>
                </a:lnTo>
                <a:lnTo>
                  <a:pt x="812" y="155"/>
                </a:lnTo>
                <a:lnTo>
                  <a:pt x="812" y="155"/>
                </a:lnTo>
                <a:lnTo>
                  <a:pt x="813" y="155"/>
                </a:lnTo>
                <a:lnTo>
                  <a:pt x="813" y="155"/>
                </a:lnTo>
                <a:lnTo>
                  <a:pt x="814" y="154"/>
                </a:lnTo>
                <a:lnTo>
                  <a:pt x="814" y="154"/>
                </a:lnTo>
                <a:lnTo>
                  <a:pt x="815" y="154"/>
                </a:lnTo>
                <a:lnTo>
                  <a:pt x="815" y="154"/>
                </a:lnTo>
                <a:lnTo>
                  <a:pt x="816" y="154"/>
                </a:lnTo>
                <a:lnTo>
                  <a:pt x="816" y="154"/>
                </a:lnTo>
                <a:lnTo>
                  <a:pt x="817" y="154"/>
                </a:lnTo>
                <a:lnTo>
                  <a:pt x="817" y="154"/>
                </a:lnTo>
                <a:lnTo>
                  <a:pt x="817" y="154"/>
                </a:lnTo>
                <a:lnTo>
                  <a:pt x="818" y="153"/>
                </a:lnTo>
                <a:lnTo>
                  <a:pt x="818" y="154"/>
                </a:lnTo>
                <a:lnTo>
                  <a:pt x="819" y="154"/>
                </a:lnTo>
                <a:lnTo>
                  <a:pt x="820" y="154"/>
                </a:lnTo>
                <a:lnTo>
                  <a:pt x="820" y="153"/>
                </a:lnTo>
                <a:lnTo>
                  <a:pt x="820" y="153"/>
                </a:lnTo>
                <a:lnTo>
                  <a:pt x="821" y="154"/>
                </a:lnTo>
                <a:lnTo>
                  <a:pt x="821" y="154"/>
                </a:lnTo>
                <a:lnTo>
                  <a:pt x="822" y="154"/>
                </a:lnTo>
                <a:lnTo>
                  <a:pt x="822" y="154"/>
                </a:lnTo>
                <a:lnTo>
                  <a:pt x="823" y="154"/>
                </a:lnTo>
                <a:lnTo>
                  <a:pt x="823" y="153"/>
                </a:lnTo>
                <a:lnTo>
                  <a:pt x="824" y="153"/>
                </a:lnTo>
                <a:lnTo>
                  <a:pt x="824" y="154"/>
                </a:lnTo>
                <a:lnTo>
                  <a:pt x="825" y="153"/>
                </a:lnTo>
                <a:lnTo>
                  <a:pt x="825" y="152"/>
                </a:lnTo>
                <a:lnTo>
                  <a:pt x="826" y="152"/>
                </a:lnTo>
                <a:lnTo>
                  <a:pt x="826" y="153"/>
                </a:lnTo>
                <a:lnTo>
                  <a:pt x="826" y="153"/>
                </a:lnTo>
                <a:lnTo>
                  <a:pt x="827" y="153"/>
                </a:lnTo>
                <a:lnTo>
                  <a:pt x="827" y="153"/>
                </a:lnTo>
                <a:lnTo>
                  <a:pt x="828" y="153"/>
                </a:lnTo>
                <a:lnTo>
                  <a:pt x="829" y="153"/>
                </a:lnTo>
                <a:lnTo>
                  <a:pt x="829" y="153"/>
                </a:lnTo>
                <a:lnTo>
                  <a:pt x="829" y="154"/>
                </a:lnTo>
                <a:lnTo>
                  <a:pt x="830" y="154"/>
                </a:lnTo>
                <a:lnTo>
                  <a:pt x="830" y="155"/>
                </a:lnTo>
                <a:lnTo>
                  <a:pt x="831" y="154"/>
                </a:lnTo>
                <a:lnTo>
                  <a:pt x="831" y="154"/>
                </a:lnTo>
                <a:lnTo>
                  <a:pt x="832" y="155"/>
                </a:lnTo>
                <a:lnTo>
                  <a:pt x="832" y="155"/>
                </a:lnTo>
                <a:lnTo>
                  <a:pt x="833" y="155"/>
                </a:lnTo>
                <a:lnTo>
                  <a:pt x="833" y="155"/>
                </a:lnTo>
                <a:lnTo>
                  <a:pt x="834" y="155"/>
                </a:lnTo>
                <a:lnTo>
                  <a:pt x="834" y="155"/>
                </a:lnTo>
                <a:lnTo>
                  <a:pt x="835" y="156"/>
                </a:lnTo>
                <a:lnTo>
                  <a:pt x="835" y="155"/>
                </a:lnTo>
                <a:lnTo>
                  <a:pt x="835" y="155"/>
                </a:lnTo>
                <a:lnTo>
                  <a:pt x="836" y="155"/>
                </a:lnTo>
                <a:lnTo>
                  <a:pt x="836" y="155"/>
                </a:lnTo>
                <a:lnTo>
                  <a:pt x="837" y="155"/>
                </a:lnTo>
                <a:lnTo>
                  <a:pt x="837" y="155"/>
                </a:lnTo>
                <a:lnTo>
                  <a:pt x="838" y="155"/>
                </a:lnTo>
                <a:lnTo>
                  <a:pt x="838" y="155"/>
                </a:lnTo>
                <a:lnTo>
                  <a:pt x="839" y="155"/>
                </a:lnTo>
                <a:lnTo>
                  <a:pt x="839" y="154"/>
                </a:lnTo>
                <a:lnTo>
                  <a:pt x="840" y="154"/>
                </a:lnTo>
                <a:lnTo>
                  <a:pt x="840" y="154"/>
                </a:lnTo>
                <a:lnTo>
                  <a:pt x="841" y="154"/>
                </a:lnTo>
                <a:lnTo>
                  <a:pt x="841" y="154"/>
                </a:lnTo>
                <a:lnTo>
                  <a:pt x="842" y="154"/>
                </a:lnTo>
                <a:lnTo>
                  <a:pt x="842" y="154"/>
                </a:lnTo>
                <a:lnTo>
                  <a:pt x="843" y="154"/>
                </a:lnTo>
                <a:lnTo>
                  <a:pt x="843" y="154"/>
                </a:lnTo>
                <a:lnTo>
                  <a:pt x="843" y="154"/>
                </a:lnTo>
                <a:lnTo>
                  <a:pt x="844" y="155"/>
                </a:lnTo>
                <a:lnTo>
                  <a:pt x="844" y="155"/>
                </a:lnTo>
                <a:lnTo>
                  <a:pt x="845" y="155"/>
                </a:lnTo>
                <a:lnTo>
                  <a:pt x="845" y="155"/>
                </a:lnTo>
                <a:lnTo>
                  <a:pt x="846" y="155"/>
                </a:lnTo>
                <a:lnTo>
                  <a:pt x="846" y="155"/>
                </a:lnTo>
                <a:lnTo>
                  <a:pt x="847" y="155"/>
                </a:lnTo>
                <a:lnTo>
                  <a:pt x="847" y="155"/>
                </a:lnTo>
                <a:lnTo>
                  <a:pt x="848" y="156"/>
                </a:lnTo>
                <a:lnTo>
                  <a:pt x="848" y="155"/>
                </a:lnTo>
                <a:lnTo>
                  <a:pt x="849" y="156"/>
                </a:lnTo>
                <a:lnTo>
                  <a:pt x="849" y="156"/>
                </a:lnTo>
                <a:lnTo>
                  <a:pt x="849" y="156"/>
                </a:lnTo>
                <a:lnTo>
                  <a:pt x="850" y="156"/>
                </a:lnTo>
                <a:lnTo>
                  <a:pt x="851" y="156"/>
                </a:lnTo>
                <a:lnTo>
                  <a:pt x="851" y="156"/>
                </a:lnTo>
                <a:lnTo>
                  <a:pt x="852" y="156"/>
                </a:lnTo>
                <a:lnTo>
                  <a:pt x="852" y="156"/>
                </a:lnTo>
                <a:lnTo>
                  <a:pt x="852" y="156"/>
                </a:lnTo>
                <a:lnTo>
                  <a:pt x="853" y="155"/>
                </a:lnTo>
                <a:lnTo>
                  <a:pt x="853" y="155"/>
                </a:lnTo>
                <a:lnTo>
                  <a:pt x="854" y="155"/>
                </a:lnTo>
                <a:lnTo>
                  <a:pt x="854" y="155"/>
                </a:lnTo>
                <a:lnTo>
                  <a:pt x="855" y="156"/>
                </a:lnTo>
                <a:lnTo>
                  <a:pt x="855" y="157"/>
                </a:lnTo>
                <a:lnTo>
                  <a:pt x="856" y="156"/>
                </a:lnTo>
                <a:lnTo>
                  <a:pt x="856" y="156"/>
                </a:lnTo>
                <a:lnTo>
                  <a:pt x="857" y="157"/>
                </a:lnTo>
                <a:lnTo>
                  <a:pt x="857" y="157"/>
                </a:lnTo>
                <a:lnTo>
                  <a:pt x="857" y="156"/>
                </a:lnTo>
                <a:lnTo>
                  <a:pt x="858" y="156"/>
                </a:lnTo>
                <a:lnTo>
                  <a:pt x="858" y="156"/>
                </a:lnTo>
                <a:lnTo>
                  <a:pt x="859" y="158"/>
                </a:lnTo>
                <a:lnTo>
                  <a:pt x="860" y="157"/>
                </a:lnTo>
                <a:lnTo>
                  <a:pt x="860" y="156"/>
                </a:lnTo>
                <a:lnTo>
                  <a:pt x="860" y="156"/>
                </a:lnTo>
                <a:lnTo>
                  <a:pt x="861" y="156"/>
                </a:lnTo>
                <a:lnTo>
                  <a:pt x="861" y="156"/>
                </a:lnTo>
                <a:lnTo>
                  <a:pt x="862" y="155"/>
                </a:lnTo>
                <a:lnTo>
                  <a:pt x="862" y="155"/>
                </a:lnTo>
                <a:lnTo>
                  <a:pt x="863" y="154"/>
                </a:lnTo>
                <a:lnTo>
                  <a:pt x="863" y="153"/>
                </a:lnTo>
                <a:lnTo>
                  <a:pt x="864" y="153"/>
                </a:lnTo>
                <a:lnTo>
                  <a:pt x="864" y="153"/>
                </a:lnTo>
                <a:lnTo>
                  <a:pt x="865" y="153"/>
                </a:lnTo>
                <a:lnTo>
                  <a:pt x="865" y="153"/>
                </a:lnTo>
                <a:lnTo>
                  <a:pt x="866" y="154"/>
                </a:lnTo>
                <a:lnTo>
                  <a:pt x="866" y="155"/>
                </a:lnTo>
                <a:lnTo>
                  <a:pt x="866" y="155"/>
                </a:lnTo>
                <a:lnTo>
                  <a:pt x="867" y="155"/>
                </a:lnTo>
                <a:lnTo>
                  <a:pt x="867" y="155"/>
                </a:lnTo>
                <a:lnTo>
                  <a:pt x="868" y="155"/>
                </a:lnTo>
                <a:lnTo>
                  <a:pt x="869" y="155"/>
                </a:lnTo>
                <a:lnTo>
                  <a:pt x="869" y="155"/>
                </a:lnTo>
                <a:lnTo>
                  <a:pt x="869" y="155"/>
                </a:lnTo>
                <a:lnTo>
                  <a:pt x="870" y="155"/>
                </a:lnTo>
                <a:lnTo>
                  <a:pt x="870" y="154"/>
                </a:lnTo>
                <a:lnTo>
                  <a:pt x="871" y="154"/>
                </a:lnTo>
                <a:lnTo>
                  <a:pt x="871" y="154"/>
                </a:lnTo>
                <a:lnTo>
                  <a:pt x="872" y="154"/>
                </a:lnTo>
                <a:lnTo>
                  <a:pt x="872" y="154"/>
                </a:lnTo>
                <a:lnTo>
                  <a:pt x="873" y="154"/>
                </a:lnTo>
                <a:lnTo>
                  <a:pt x="873" y="154"/>
                </a:lnTo>
                <a:lnTo>
                  <a:pt x="874" y="155"/>
                </a:lnTo>
                <a:lnTo>
                  <a:pt x="874" y="155"/>
                </a:lnTo>
                <a:lnTo>
                  <a:pt x="875" y="155"/>
                </a:lnTo>
                <a:lnTo>
                  <a:pt x="875" y="156"/>
                </a:lnTo>
                <a:lnTo>
                  <a:pt x="875" y="156"/>
                </a:lnTo>
                <a:lnTo>
                  <a:pt x="876" y="156"/>
                </a:lnTo>
                <a:lnTo>
                  <a:pt x="876" y="156"/>
                </a:lnTo>
                <a:lnTo>
                  <a:pt x="877" y="156"/>
                </a:lnTo>
                <a:lnTo>
                  <a:pt x="878" y="155"/>
                </a:lnTo>
                <a:lnTo>
                  <a:pt x="878" y="155"/>
                </a:lnTo>
                <a:lnTo>
                  <a:pt x="878" y="153"/>
                </a:lnTo>
                <a:lnTo>
                  <a:pt x="879" y="153"/>
                </a:lnTo>
                <a:lnTo>
                  <a:pt x="879" y="153"/>
                </a:lnTo>
                <a:lnTo>
                  <a:pt x="880" y="153"/>
                </a:lnTo>
                <a:lnTo>
                  <a:pt x="880" y="153"/>
                </a:lnTo>
                <a:lnTo>
                  <a:pt x="881" y="153"/>
                </a:lnTo>
                <a:lnTo>
                  <a:pt x="881" y="152"/>
                </a:lnTo>
                <a:lnTo>
                  <a:pt x="882" y="152"/>
                </a:lnTo>
                <a:lnTo>
                  <a:pt x="882" y="152"/>
                </a:lnTo>
                <a:lnTo>
                  <a:pt x="883" y="152"/>
                </a:lnTo>
                <a:lnTo>
                  <a:pt x="883" y="151"/>
                </a:lnTo>
                <a:lnTo>
                  <a:pt x="883" y="151"/>
                </a:lnTo>
                <a:lnTo>
                  <a:pt x="884" y="150"/>
                </a:lnTo>
                <a:lnTo>
                  <a:pt x="884" y="151"/>
                </a:lnTo>
                <a:lnTo>
                  <a:pt x="885" y="151"/>
                </a:lnTo>
                <a:lnTo>
                  <a:pt x="885" y="151"/>
                </a:lnTo>
                <a:lnTo>
                  <a:pt x="886" y="152"/>
                </a:lnTo>
                <a:lnTo>
                  <a:pt x="886" y="151"/>
                </a:lnTo>
                <a:lnTo>
                  <a:pt x="887" y="151"/>
                </a:lnTo>
                <a:lnTo>
                  <a:pt x="887" y="151"/>
                </a:lnTo>
                <a:lnTo>
                  <a:pt x="888" y="151"/>
                </a:lnTo>
                <a:lnTo>
                  <a:pt x="888" y="152"/>
                </a:lnTo>
                <a:lnTo>
                  <a:pt x="889" y="152"/>
                </a:lnTo>
                <a:lnTo>
                  <a:pt x="889" y="152"/>
                </a:lnTo>
                <a:lnTo>
                  <a:pt x="890" y="152"/>
                </a:lnTo>
                <a:lnTo>
                  <a:pt x="890" y="150"/>
                </a:lnTo>
                <a:lnTo>
                  <a:pt x="891" y="150"/>
                </a:lnTo>
                <a:lnTo>
                  <a:pt x="891" y="151"/>
                </a:lnTo>
                <a:lnTo>
                  <a:pt x="892" y="151"/>
                </a:lnTo>
                <a:lnTo>
                  <a:pt x="892" y="151"/>
                </a:lnTo>
                <a:lnTo>
                  <a:pt x="892" y="152"/>
                </a:lnTo>
                <a:lnTo>
                  <a:pt x="893" y="152"/>
                </a:lnTo>
                <a:lnTo>
                  <a:pt x="893" y="152"/>
                </a:lnTo>
                <a:lnTo>
                  <a:pt x="894" y="152"/>
                </a:lnTo>
                <a:lnTo>
                  <a:pt x="894" y="152"/>
                </a:lnTo>
                <a:lnTo>
                  <a:pt x="895" y="152"/>
                </a:lnTo>
                <a:lnTo>
                  <a:pt x="895" y="152"/>
                </a:lnTo>
                <a:lnTo>
                  <a:pt x="896" y="151"/>
                </a:lnTo>
                <a:lnTo>
                  <a:pt x="896" y="151"/>
                </a:lnTo>
                <a:lnTo>
                  <a:pt x="897" y="150"/>
                </a:lnTo>
                <a:lnTo>
                  <a:pt x="897" y="151"/>
                </a:lnTo>
                <a:lnTo>
                  <a:pt x="898" y="151"/>
                </a:lnTo>
                <a:lnTo>
                  <a:pt x="898" y="152"/>
                </a:lnTo>
                <a:lnTo>
                  <a:pt x="898" y="151"/>
                </a:lnTo>
                <a:lnTo>
                  <a:pt x="899" y="152"/>
                </a:lnTo>
                <a:lnTo>
                  <a:pt x="900" y="152"/>
                </a:lnTo>
                <a:lnTo>
                  <a:pt x="900" y="152"/>
                </a:lnTo>
                <a:lnTo>
                  <a:pt x="900" y="152"/>
                </a:lnTo>
                <a:lnTo>
                  <a:pt x="901" y="151"/>
                </a:lnTo>
                <a:lnTo>
                  <a:pt x="901" y="156"/>
                </a:lnTo>
                <a:lnTo>
                  <a:pt x="902" y="157"/>
                </a:lnTo>
                <a:lnTo>
                  <a:pt x="902" y="158"/>
                </a:lnTo>
                <a:lnTo>
                  <a:pt x="903" y="158"/>
                </a:lnTo>
                <a:lnTo>
                  <a:pt x="903" y="158"/>
                </a:lnTo>
                <a:lnTo>
                  <a:pt x="904" y="157"/>
                </a:lnTo>
                <a:lnTo>
                  <a:pt x="904" y="157"/>
                </a:lnTo>
                <a:lnTo>
                  <a:pt x="905" y="157"/>
                </a:lnTo>
                <a:lnTo>
                  <a:pt x="905" y="157"/>
                </a:lnTo>
                <a:lnTo>
                  <a:pt x="906" y="156"/>
                </a:lnTo>
                <a:lnTo>
                  <a:pt x="906" y="158"/>
                </a:lnTo>
                <a:lnTo>
                  <a:pt x="906" y="158"/>
                </a:lnTo>
                <a:lnTo>
                  <a:pt x="907" y="158"/>
                </a:lnTo>
                <a:lnTo>
                  <a:pt x="907" y="159"/>
                </a:lnTo>
                <a:lnTo>
                  <a:pt x="908" y="160"/>
                </a:lnTo>
                <a:lnTo>
                  <a:pt x="909" y="160"/>
                </a:lnTo>
                <a:lnTo>
                  <a:pt x="909" y="161"/>
                </a:lnTo>
                <a:lnTo>
                  <a:pt x="909" y="161"/>
                </a:lnTo>
                <a:lnTo>
                  <a:pt x="910" y="161"/>
                </a:lnTo>
                <a:lnTo>
                  <a:pt x="910" y="161"/>
                </a:lnTo>
                <a:lnTo>
                  <a:pt x="911" y="160"/>
                </a:lnTo>
                <a:lnTo>
                  <a:pt x="911" y="158"/>
                </a:lnTo>
                <a:lnTo>
                  <a:pt x="912" y="157"/>
                </a:lnTo>
                <a:lnTo>
                  <a:pt x="912" y="156"/>
                </a:lnTo>
                <a:lnTo>
                  <a:pt x="913" y="156"/>
                </a:lnTo>
                <a:lnTo>
                  <a:pt x="913" y="156"/>
                </a:lnTo>
                <a:lnTo>
                  <a:pt x="914" y="155"/>
                </a:lnTo>
                <a:lnTo>
                  <a:pt x="914" y="155"/>
                </a:lnTo>
                <a:lnTo>
                  <a:pt x="915" y="155"/>
                </a:lnTo>
                <a:lnTo>
                  <a:pt x="915" y="154"/>
                </a:lnTo>
                <a:lnTo>
                  <a:pt x="915" y="154"/>
                </a:lnTo>
                <a:lnTo>
                  <a:pt x="916" y="153"/>
                </a:lnTo>
                <a:lnTo>
                  <a:pt x="916" y="153"/>
                </a:lnTo>
                <a:lnTo>
                  <a:pt x="917" y="152"/>
                </a:lnTo>
                <a:lnTo>
                  <a:pt x="918" y="152"/>
                </a:lnTo>
                <a:lnTo>
                  <a:pt x="918" y="152"/>
                </a:lnTo>
                <a:lnTo>
                  <a:pt x="918" y="152"/>
                </a:lnTo>
                <a:lnTo>
                  <a:pt x="919" y="152"/>
                </a:lnTo>
                <a:lnTo>
                  <a:pt x="919" y="153"/>
                </a:lnTo>
                <a:lnTo>
                  <a:pt x="920" y="153"/>
                </a:lnTo>
                <a:lnTo>
                  <a:pt x="920" y="154"/>
                </a:lnTo>
                <a:lnTo>
                  <a:pt x="921" y="154"/>
                </a:lnTo>
                <a:lnTo>
                  <a:pt x="921" y="154"/>
                </a:lnTo>
                <a:lnTo>
                  <a:pt x="922" y="153"/>
                </a:lnTo>
                <a:lnTo>
                  <a:pt x="922" y="154"/>
                </a:lnTo>
                <a:lnTo>
                  <a:pt x="923" y="154"/>
                </a:lnTo>
                <a:lnTo>
                  <a:pt x="923" y="155"/>
                </a:lnTo>
                <a:lnTo>
                  <a:pt x="923" y="155"/>
                </a:lnTo>
                <a:lnTo>
                  <a:pt x="924" y="155"/>
                </a:lnTo>
                <a:lnTo>
                  <a:pt x="924" y="156"/>
                </a:lnTo>
                <a:lnTo>
                  <a:pt x="925" y="156"/>
                </a:lnTo>
                <a:lnTo>
                  <a:pt x="925" y="157"/>
                </a:lnTo>
                <a:lnTo>
                  <a:pt x="926" y="157"/>
                </a:lnTo>
                <a:lnTo>
                  <a:pt x="926" y="157"/>
                </a:lnTo>
                <a:lnTo>
                  <a:pt x="927" y="157"/>
                </a:lnTo>
                <a:lnTo>
                  <a:pt x="927" y="158"/>
                </a:lnTo>
                <a:lnTo>
                  <a:pt x="928" y="158"/>
                </a:lnTo>
                <a:lnTo>
                  <a:pt x="928" y="158"/>
                </a:lnTo>
                <a:lnTo>
                  <a:pt x="929" y="158"/>
                </a:lnTo>
                <a:lnTo>
                  <a:pt x="929" y="158"/>
                </a:lnTo>
                <a:lnTo>
                  <a:pt x="930" y="158"/>
                </a:lnTo>
                <a:lnTo>
                  <a:pt x="930" y="158"/>
                </a:lnTo>
                <a:lnTo>
                  <a:pt x="931" y="158"/>
                </a:lnTo>
                <a:lnTo>
                  <a:pt x="931" y="158"/>
                </a:lnTo>
                <a:lnTo>
                  <a:pt x="932" y="158"/>
                </a:lnTo>
                <a:lnTo>
                  <a:pt x="932" y="158"/>
                </a:lnTo>
                <a:lnTo>
                  <a:pt x="932" y="158"/>
                </a:lnTo>
                <a:lnTo>
                  <a:pt x="933" y="158"/>
                </a:lnTo>
                <a:lnTo>
                  <a:pt x="933" y="158"/>
                </a:lnTo>
                <a:lnTo>
                  <a:pt x="934" y="158"/>
                </a:lnTo>
                <a:lnTo>
                  <a:pt x="934" y="157"/>
                </a:lnTo>
                <a:lnTo>
                  <a:pt x="935" y="157"/>
                </a:lnTo>
                <a:lnTo>
                  <a:pt x="935" y="157"/>
                </a:lnTo>
                <a:lnTo>
                  <a:pt x="936" y="157"/>
                </a:lnTo>
                <a:lnTo>
                  <a:pt x="936" y="157"/>
                </a:lnTo>
                <a:lnTo>
                  <a:pt x="937" y="157"/>
                </a:lnTo>
                <a:lnTo>
                  <a:pt x="937" y="157"/>
                </a:lnTo>
                <a:lnTo>
                  <a:pt x="938" y="157"/>
                </a:lnTo>
                <a:lnTo>
                  <a:pt x="938" y="157"/>
                </a:lnTo>
                <a:lnTo>
                  <a:pt x="938" y="157"/>
                </a:lnTo>
                <a:lnTo>
                  <a:pt x="939" y="157"/>
                </a:lnTo>
                <a:lnTo>
                  <a:pt x="940" y="157"/>
                </a:lnTo>
                <a:lnTo>
                  <a:pt x="940" y="157"/>
                </a:lnTo>
                <a:lnTo>
                  <a:pt x="941" y="156"/>
                </a:lnTo>
                <a:lnTo>
                  <a:pt x="941" y="155"/>
                </a:lnTo>
                <a:lnTo>
                  <a:pt x="941" y="153"/>
                </a:lnTo>
                <a:lnTo>
                  <a:pt x="942" y="153"/>
                </a:lnTo>
                <a:lnTo>
                  <a:pt x="942" y="151"/>
                </a:lnTo>
                <a:lnTo>
                  <a:pt x="943" y="151"/>
                </a:lnTo>
                <a:lnTo>
                  <a:pt x="943" y="150"/>
                </a:lnTo>
                <a:lnTo>
                  <a:pt x="944" y="150"/>
                </a:lnTo>
                <a:lnTo>
                  <a:pt x="944" y="149"/>
                </a:lnTo>
                <a:lnTo>
                  <a:pt x="945" y="149"/>
                </a:lnTo>
                <a:lnTo>
                  <a:pt x="945" y="148"/>
                </a:lnTo>
                <a:lnTo>
                  <a:pt x="946" y="143"/>
                </a:lnTo>
                <a:lnTo>
                  <a:pt x="946" y="141"/>
                </a:lnTo>
                <a:lnTo>
                  <a:pt x="946" y="140"/>
                </a:lnTo>
                <a:lnTo>
                  <a:pt x="947" y="141"/>
                </a:lnTo>
                <a:lnTo>
                  <a:pt x="947" y="141"/>
                </a:lnTo>
                <a:lnTo>
                  <a:pt x="948" y="140"/>
                </a:lnTo>
                <a:lnTo>
                  <a:pt x="949" y="139"/>
                </a:lnTo>
                <a:lnTo>
                  <a:pt x="949" y="139"/>
                </a:lnTo>
                <a:lnTo>
                  <a:pt x="949" y="139"/>
                </a:lnTo>
                <a:lnTo>
                  <a:pt x="950" y="139"/>
                </a:lnTo>
                <a:lnTo>
                  <a:pt x="950" y="137"/>
                </a:lnTo>
                <a:lnTo>
                  <a:pt x="951" y="137"/>
                </a:lnTo>
                <a:lnTo>
                  <a:pt x="951" y="136"/>
                </a:lnTo>
                <a:lnTo>
                  <a:pt x="952" y="136"/>
                </a:lnTo>
                <a:lnTo>
                  <a:pt x="952" y="136"/>
                </a:lnTo>
                <a:lnTo>
                  <a:pt x="953" y="136"/>
                </a:lnTo>
                <a:lnTo>
                  <a:pt x="953" y="136"/>
                </a:lnTo>
                <a:lnTo>
                  <a:pt x="954" y="135"/>
                </a:lnTo>
                <a:lnTo>
                  <a:pt x="954" y="135"/>
                </a:lnTo>
                <a:lnTo>
                  <a:pt x="955" y="135"/>
                </a:lnTo>
                <a:lnTo>
                  <a:pt x="955" y="135"/>
                </a:lnTo>
                <a:lnTo>
                  <a:pt x="955" y="135"/>
                </a:lnTo>
                <a:lnTo>
                  <a:pt x="956" y="135"/>
                </a:lnTo>
                <a:lnTo>
                  <a:pt x="956" y="134"/>
                </a:lnTo>
                <a:lnTo>
                  <a:pt x="957" y="136"/>
                </a:lnTo>
                <a:lnTo>
                  <a:pt x="958" y="136"/>
                </a:lnTo>
                <a:lnTo>
                  <a:pt x="958" y="135"/>
                </a:lnTo>
                <a:lnTo>
                  <a:pt x="958" y="135"/>
                </a:lnTo>
                <a:lnTo>
                  <a:pt x="959" y="135"/>
                </a:lnTo>
                <a:lnTo>
                  <a:pt x="959" y="135"/>
                </a:lnTo>
                <a:lnTo>
                  <a:pt x="960" y="135"/>
                </a:lnTo>
                <a:lnTo>
                  <a:pt x="960" y="135"/>
                </a:lnTo>
                <a:lnTo>
                  <a:pt x="961" y="135"/>
                </a:lnTo>
                <a:lnTo>
                  <a:pt x="961" y="135"/>
                </a:lnTo>
                <a:lnTo>
                  <a:pt x="962" y="135"/>
                </a:lnTo>
                <a:lnTo>
                  <a:pt x="962" y="135"/>
                </a:lnTo>
                <a:lnTo>
                  <a:pt x="963" y="135"/>
                </a:lnTo>
                <a:lnTo>
                  <a:pt x="963" y="136"/>
                </a:lnTo>
                <a:lnTo>
                  <a:pt x="964" y="138"/>
                </a:lnTo>
                <a:lnTo>
                  <a:pt x="964" y="139"/>
                </a:lnTo>
                <a:lnTo>
                  <a:pt x="964" y="138"/>
                </a:lnTo>
                <a:lnTo>
                  <a:pt x="965" y="138"/>
                </a:lnTo>
                <a:lnTo>
                  <a:pt x="965" y="138"/>
                </a:lnTo>
                <a:lnTo>
                  <a:pt x="966" y="137"/>
                </a:lnTo>
                <a:lnTo>
                  <a:pt x="966" y="136"/>
                </a:lnTo>
                <a:lnTo>
                  <a:pt x="967" y="136"/>
                </a:lnTo>
                <a:lnTo>
                  <a:pt x="967" y="138"/>
                </a:lnTo>
                <a:lnTo>
                  <a:pt x="968" y="138"/>
                </a:lnTo>
                <a:lnTo>
                  <a:pt x="968" y="141"/>
                </a:lnTo>
                <a:lnTo>
                  <a:pt x="969" y="141"/>
                </a:lnTo>
                <a:lnTo>
                  <a:pt x="969" y="144"/>
                </a:lnTo>
                <a:lnTo>
                  <a:pt x="970" y="144"/>
                </a:lnTo>
                <a:lnTo>
                  <a:pt x="970" y="143"/>
                </a:lnTo>
                <a:lnTo>
                  <a:pt x="971" y="146"/>
                </a:lnTo>
                <a:lnTo>
                  <a:pt x="971" y="147"/>
                </a:lnTo>
                <a:lnTo>
                  <a:pt x="972" y="147"/>
                </a:lnTo>
                <a:lnTo>
                  <a:pt x="972" y="149"/>
                </a:lnTo>
                <a:lnTo>
                  <a:pt x="972" y="148"/>
                </a:lnTo>
                <a:lnTo>
                  <a:pt x="973" y="149"/>
                </a:lnTo>
                <a:lnTo>
                  <a:pt x="973" y="149"/>
                </a:lnTo>
                <a:lnTo>
                  <a:pt x="974" y="149"/>
                </a:lnTo>
                <a:lnTo>
                  <a:pt x="974" y="149"/>
                </a:lnTo>
                <a:lnTo>
                  <a:pt x="975" y="149"/>
                </a:lnTo>
                <a:lnTo>
                  <a:pt x="975" y="149"/>
                </a:lnTo>
                <a:lnTo>
                  <a:pt x="976" y="149"/>
                </a:lnTo>
                <a:lnTo>
                  <a:pt x="976" y="149"/>
                </a:lnTo>
                <a:lnTo>
                  <a:pt x="977" y="149"/>
                </a:lnTo>
                <a:lnTo>
                  <a:pt x="977" y="149"/>
                </a:lnTo>
                <a:lnTo>
                  <a:pt x="978" y="149"/>
                </a:lnTo>
                <a:lnTo>
                  <a:pt x="978" y="149"/>
                </a:lnTo>
                <a:lnTo>
                  <a:pt x="979" y="148"/>
                </a:lnTo>
                <a:lnTo>
                  <a:pt x="979" y="148"/>
                </a:lnTo>
                <a:lnTo>
                  <a:pt x="980" y="151"/>
                </a:lnTo>
                <a:lnTo>
                  <a:pt x="980" y="151"/>
                </a:lnTo>
                <a:lnTo>
                  <a:pt x="981" y="151"/>
                </a:lnTo>
                <a:lnTo>
                  <a:pt x="981" y="151"/>
                </a:lnTo>
                <a:lnTo>
                  <a:pt x="981" y="151"/>
                </a:lnTo>
                <a:lnTo>
                  <a:pt x="982" y="151"/>
                </a:lnTo>
                <a:lnTo>
                  <a:pt x="982" y="151"/>
                </a:lnTo>
                <a:lnTo>
                  <a:pt x="983" y="152"/>
                </a:lnTo>
                <a:lnTo>
                  <a:pt x="983" y="153"/>
                </a:lnTo>
                <a:lnTo>
                  <a:pt x="984" y="153"/>
                </a:lnTo>
                <a:lnTo>
                  <a:pt x="984" y="153"/>
                </a:lnTo>
                <a:lnTo>
                  <a:pt x="985" y="154"/>
                </a:lnTo>
                <a:lnTo>
                  <a:pt x="985" y="154"/>
                </a:lnTo>
                <a:lnTo>
                  <a:pt x="986" y="153"/>
                </a:lnTo>
                <a:lnTo>
                  <a:pt x="986" y="153"/>
                </a:lnTo>
                <a:lnTo>
                  <a:pt x="986" y="152"/>
                </a:lnTo>
                <a:lnTo>
                  <a:pt x="987" y="152"/>
                </a:lnTo>
                <a:lnTo>
                  <a:pt x="987" y="152"/>
                </a:lnTo>
                <a:lnTo>
                  <a:pt x="988" y="152"/>
                </a:lnTo>
                <a:lnTo>
                  <a:pt x="989" y="152"/>
                </a:lnTo>
                <a:lnTo>
                  <a:pt x="989" y="154"/>
                </a:lnTo>
                <a:lnTo>
                  <a:pt x="989" y="154"/>
                </a:lnTo>
                <a:lnTo>
                  <a:pt x="990" y="154"/>
                </a:lnTo>
                <a:lnTo>
                  <a:pt x="990" y="155"/>
                </a:lnTo>
                <a:lnTo>
                  <a:pt x="991" y="155"/>
                </a:lnTo>
                <a:lnTo>
                  <a:pt x="991" y="154"/>
                </a:lnTo>
                <a:lnTo>
                  <a:pt x="992" y="154"/>
                </a:lnTo>
                <a:lnTo>
                  <a:pt x="992" y="154"/>
                </a:lnTo>
                <a:lnTo>
                  <a:pt x="993" y="156"/>
                </a:lnTo>
                <a:lnTo>
                  <a:pt x="993" y="155"/>
                </a:lnTo>
                <a:lnTo>
                  <a:pt x="994" y="155"/>
                </a:lnTo>
                <a:lnTo>
                  <a:pt x="994" y="155"/>
                </a:lnTo>
                <a:lnTo>
                  <a:pt x="995" y="155"/>
                </a:lnTo>
                <a:lnTo>
                  <a:pt x="995" y="155"/>
                </a:lnTo>
                <a:lnTo>
                  <a:pt x="995" y="155"/>
                </a:lnTo>
                <a:lnTo>
                  <a:pt x="996" y="155"/>
                </a:lnTo>
                <a:lnTo>
                  <a:pt x="996" y="155"/>
                </a:lnTo>
                <a:lnTo>
                  <a:pt x="997" y="155"/>
                </a:lnTo>
                <a:lnTo>
                  <a:pt x="998" y="154"/>
                </a:lnTo>
                <a:lnTo>
                  <a:pt x="998" y="154"/>
                </a:lnTo>
                <a:lnTo>
                  <a:pt x="998" y="154"/>
                </a:lnTo>
                <a:lnTo>
                  <a:pt x="999" y="154"/>
                </a:lnTo>
                <a:lnTo>
                  <a:pt x="999" y="154"/>
                </a:lnTo>
                <a:lnTo>
                  <a:pt x="1000" y="154"/>
                </a:lnTo>
                <a:lnTo>
                  <a:pt x="1000" y="154"/>
                </a:lnTo>
                <a:lnTo>
                  <a:pt x="1001" y="154"/>
                </a:lnTo>
                <a:lnTo>
                  <a:pt x="1001" y="154"/>
                </a:lnTo>
                <a:lnTo>
                  <a:pt x="1002" y="154"/>
                </a:lnTo>
                <a:lnTo>
                  <a:pt x="1002" y="155"/>
                </a:lnTo>
                <a:lnTo>
                  <a:pt x="1003" y="155"/>
                </a:lnTo>
                <a:lnTo>
                  <a:pt x="1003" y="155"/>
                </a:lnTo>
                <a:lnTo>
                  <a:pt x="1004" y="155"/>
                </a:lnTo>
                <a:lnTo>
                  <a:pt x="1004" y="155"/>
                </a:lnTo>
                <a:lnTo>
                  <a:pt x="1004" y="155"/>
                </a:lnTo>
                <a:lnTo>
                  <a:pt x="1005" y="155"/>
                </a:lnTo>
                <a:lnTo>
                  <a:pt x="1005" y="155"/>
                </a:lnTo>
                <a:lnTo>
                  <a:pt x="1006" y="156"/>
                </a:lnTo>
                <a:lnTo>
                  <a:pt x="1007" y="155"/>
                </a:lnTo>
                <a:lnTo>
                  <a:pt x="1007" y="156"/>
                </a:lnTo>
                <a:lnTo>
                  <a:pt x="1007" y="156"/>
                </a:lnTo>
                <a:lnTo>
                  <a:pt x="1008" y="156"/>
                </a:lnTo>
                <a:lnTo>
                  <a:pt x="1008" y="156"/>
                </a:lnTo>
                <a:lnTo>
                  <a:pt x="1009" y="156"/>
                </a:lnTo>
                <a:lnTo>
                  <a:pt x="1009" y="156"/>
                </a:lnTo>
                <a:lnTo>
                  <a:pt x="1010" y="156"/>
                </a:lnTo>
                <a:lnTo>
                  <a:pt x="1010" y="156"/>
                </a:lnTo>
                <a:lnTo>
                  <a:pt x="1011" y="156"/>
                </a:lnTo>
                <a:lnTo>
                  <a:pt x="1011" y="155"/>
                </a:lnTo>
                <a:lnTo>
                  <a:pt x="1012" y="155"/>
                </a:lnTo>
                <a:lnTo>
                  <a:pt x="1012" y="155"/>
                </a:lnTo>
                <a:lnTo>
                  <a:pt x="1012" y="155"/>
                </a:lnTo>
                <a:lnTo>
                  <a:pt x="1013" y="156"/>
                </a:lnTo>
                <a:lnTo>
                  <a:pt x="1013" y="157"/>
                </a:lnTo>
                <a:lnTo>
                  <a:pt x="1014" y="156"/>
                </a:lnTo>
                <a:lnTo>
                  <a:pt x="1014" y="156"/>
                </a:lnTo>
                <a:lnTo>
                  <a:pt x="1015" y="157"/>
                </a:lnTo>
                <a:lnTo>
                  <a:pt x="1015" y="157"/>
                </a:lnTo>
                <a:lnTo>
                  <a:pt x="1016" y="156"/>
                </a:lnTo>
                <a:lnTo>
                  <a:pt x="1016" y="156"/>
                </a:lnTo>
                <a:lnTo>
                  <a:pt x="1017" y="156"/>
                </a:lnTo>
                <a:lnTo>
                  <a:pt x="1017" y="158"/>
                </a:lnTo>
                <a:lnTo>
                  <a:pt x="1018" y="157"/>
                </a:lnTo>
                <a:lnTo>
                  <a:pt x="1018" y="156"/>
                </a:lnTo>
                <a:lnTo>
                  <a:pt x="1019" y="156"/>
                </a:lnTo>
                <a:lnTo>
                  <a:pt x="1019" y="156"/>
                </a:lnTo>
                <a:lnTo>
                  <a:pt x="1020" y="156"/>
                </a:lnTo>
                <a:lnTo>
                  <a:pt x="1020" y="155"/>
                </a:lnTo>
                <a:lnTo>
                  <a:pt x="1021" y="155"/>
                </a:lnTo>
                <a:lnTo>
                  <a:pt x="1021" y="154"/>
                </a:lnTo>
                <a:lnTo>
                  <a:pt x="1021" y="153"/>
                </a:lnTo>
                <a:lnTo>
                  <a:pt x="1022" y="153"/>
                </a:lnTo>
                <a:lnTo>
                  <a:pt x="1022" y="153"/>
                </a:lnTo>
                <a:lnTo>
                  <a:pt x="1023" y="153"/>
                </a:lnTo>
                <a:lnTo>
                  <a:pt x="1023" y="153"/>
                </a:lnTo>
                <a:lnTo>
                  <a:pt x="1024" y="154"/>
                </a:lnTo>
                <a:lnTo>
                  <a:pt x="1024" y="155"/>
                </a:lnTo>
                <a:lnTo>
                  <a:pt x="1025" y="155"/>
                </a:lnTo>
                <a:lnTo>
                  <a:pt x="1025" y="155"/>
                </a:lnTo>
                <a:lnTo>
                  <a:pt x="1026" y="155"/>
                </a:lnTo>
                <a:lnTo>
                  <a:pt x="1026" y="155"/>
                </a:lnTo>
                <a:lnTo>
                  <a:pt x="1027" y="155"/>
                </a:lnTo>
                <a:lnTo>
                  <a:pt x="1027" y="155"/>
                </a:lnTo>
                <a:lnTo>
                  <a:pt x="1028" y="155"/>
                </a:lnTo>
                <a:lnTo>
                  <a:pt x="1028" y="155"/>
                </a:lnTo>
                <a:lnTo>
                  <a:pt x="1029" y="154"/>
                </a:lnTo>
                <a:lnTo>
                  <a:pt x="1029" y="154"/>
                </a:lnTo>
                <a:lnTo>
                  <a:pt x="1030" y="154"/>
                </a:lnTo>
                <a:lnTo>
                  <a:pt x="1030" y="154"/>
                </a:lnTo>
                <a:lnTo>
                  <a:pt x="1030" y="154"/>
                </a:lnTo>
                <a:lnTo>
                  <a:pt x="1031" y="154"/>
                </a:lnTo>
                <a:lnTo>
                  <a:pt x="1031" y="154"/>
                </a:lnTo>
                <a:lnTo>
                  <a:pt x="1032" y="155"/>
                </a:lnTo>
                <a:lnTo>
                  <a:pt x="1032" y="155"/>
                </a:lnTo>
                <a:lnTo>
                  <a:pt x="1033" y="155"/>
                </a:lnTo>
                <a:lnTo>
                  <a:pt x="1033" y="155"/>
                </a:lnTo>
                <a:lnTo>
                  <a:pt x="1034" y="155"/>
                </a:lnTo>
                <a:lnTo>
                  <a:pt x="1034" y="155"/>
                </a:lnTo>
                <a:lnTo>
                  <a:pt x="1035" y="155"/>
                </a:lnTo>
                <a:lnTo>
                  <a:pt x="1035" y="154"/>
                </a:lnTo>
                <a:lnTo>
                  <a:pt x="1035" y="154"/>
                </a:lnTo>
                <a:lnTo>
                  <a:pt x="1036" y="154"/>
                </a:lnTo>
                <a:lnTo>
                  <a:pt x="1036" y="153"/>
                </a:lnTo>
                <a:lnTo>
                  <a:pt x="1037" y="153"/>
                </a:lnTo>
                <a:lnTo>
                  <a:pt x="1038" y="152"/>
                </a:lnTo>
                <a:lnTo>
                  <a:pt x="1038" y="152"/>
                </a:lnTo>
                <a:lnTo>
                  <a:pt x="1038" y="152"/>
                </a:lnTo>
                <a:lnTo>
                  <a:pt x="1039" y="152"/>
                </a:lnTo>
                <a:lnTo>
                  <a:pt x="1039" y="152"/>
                </a:lnTo>
                <a:lnTo>
                  <a:pt x="1040" y="152"/>
                </a:lnTo>
                <a:lnTo>
                  <a:pt x="1040" y="152"/>
                </a:lnTo>
                <a:lnTo>
                  <a:pt x="1041" y="151"/>
                </a:lnTo>
                <a:lnTo>
                  <a:pt x="1041" y="151"/>
                </a:lnTo>
                <a:lnTo>
                  <a:pt x="1042" y="151"/>
                </a:lnTo>
                <a:lnTo>
                  <a:pt x="1042" y="150"/>
                </a:lnTo>
                <a:lnTo>
                  <a:pt x="1043" y="151"/>
                </a:lnTo>
                <a:lnTo>
                  <a:pt x="1043" y="151"/>
                </a:lnTo>
                <a:lnTo>
                  <a:pt x="1044" y="151"/>
                </a:lnTo>
                <a:lnTo>
                  <a:pt x="1044" y="152"/>
                </a:lnTo>
                <a:lnTo>
                  <a:pt x="1044" y="151"/>
                </a:lnTo>
                <a:lnTo>
                  <a:pt x="1045" y="151"/>
                </a:lnTo>
                <a:lnTo>
                  <a:pt x="1045" y="151"/>
                </a:lnTo>
                <a:lnTo>
                  <a:pt x="1046" y="151"/>
                </a:lnTo>
                <a:lnTo>
                  <a:pt x="1047" y="152"/>
                </a:lnTo>
                <a:lnTo>
                  <a:pt x="1047" y="152"/>
                </a:lnTo>
                <a:lnTo>
                  <a:pt x="1047" y="152"/>
                </a:lnTo>
                <a:lnTo>
                  <a:pt x="1048" y="152"/>
                </a:lnTo>
                <a:lnTo>
                  <a:pt x="1048" y="150"/>
                </a:lnTo>
                <a:lnTo>
                  <a:pt x="1049" y="150"/>
                </a:lnTo>
                <a:lnTo>
                  <a:pt x="1049" y="150"/>
                </a:lnTo>
                <a:lnTo>
                  <a:pt x="1050" y="150"/>
                </a:lnTo>
                <a:lnTo>
                  <a:pt x="1050" y="151"/>
                </a:lnTo>
                <a:lnTo>
                  <a:pt x="1051" y="152"/>
                </a:lnTo>
                <a:lnTo>
                  <a:pt x="1051" y="152"/>
                </a:lnTo>
                <a:lnTo>
                  <a:pt x="1052" y="152"/>
                </a:lnTo>
                <a:lnTo>
                  <a:pt x="1052" y="152"/>
                </a:lnTo>
                <a:lnTo>
                  <a:pt x="1052" y="152"/>
                </a:lnTo>
                <a:lnTo>
                  <a:pt x="1053" y="152"/>
                </a:lnTo>
                <a:lnTo>
                  <a:pt x="1053" y="152"/>
                </a:lnTo>
                <a:lnTo>
                  <a:pt x="1054" y="151"/>
                </a:lnTo>
                <a:lnTo>
                  <a:pt x="1054" y="151"/>
                </a:lnTo>
                <a:lnTo>
                  <a:pt x="1055" y="150"/>
                </a:lnTo>
                <a:lnTo>
                  <a:pt x="1055" y="150"/>
                </a:lnTo>
                <a:lnTo>
                  <a:pt x="1056" y="150"/>
                </a:lnTo>
                <a:lnTo>
                  <a:pt x="1056" y="150"/>
                </a:lnTo>
                <a:lnTo>
                  <a:pt x="1057" y="150"/>
                </a:lnTo>
                <a:lnTo>
                  <a:pt x="1057" y="150"/>
                </a:lnTo>
                <a:lnTo>
                  <a:pt x="1058" y="150"/>
                </a:lnTo>
                <a:lnTo>
                  <a:pt x="1058" y="150"/>
                </a:lnTo>
                <a:lnTo>
                  <a:pt x="1059" y="150"/>
                </a:lnTo>
                <a:lnTo>
                  <a:pt x="1059" y="150"/>
                </a:lnTo>
                <a:lnTo>
                  <a:pt x="1060" y="151"/>
                </a:lnTo>
                <a:lnTo>
                  <a:pt x="1060" y="151"/>
                </a:lnTo>
                <a:lnTo>
                  <a:pt x="1061" y="150"/>
                </a:lnTo>
                <a:lnTo>
                  <a:pt x="1061" y="150"/>
                </a:lnTo>
                <a:lnTo>
                  <a:pt x="1061" y="149"/>
                </a:lnTo>
                <a:lnTo>
                  <a:pt x="1062" y="150"/>
                </a:lnTo>
                <a:lnTo>
                  <a:pt x="1062" y="149"/>
                </a:lnTo>
                <a:lnTo>
                  <a:pt x="1063" y="148"/>
                </a:lnTo>
                <a:lnTo>
                  <a:pt x="1063" y="148"/>
                </a:lnTo>
                <a:lnTo>
                  <a:pt x="1064" y="149"/>
                </a:lnTo>
                <a:lnTo>
                  <a:pt x="1064" y="149"/>
                </a:lnTo>
                <a:lnTo>
                  <a:pt x="1065" y="150"/>
                </a:lnTo>
                <a:lnTo>
                  <a:pt x="1065" y="151"/>
                </a:lnTo>
                <a:lnTo>
                  <a:pt x="1066" y="152"/>
                </a:lnTo>
                <a:lnTo>
                  <a:pt x="1066" y="152"/>
                </a:lnTo>
                <a:lnTo>
                  <a:pt x="1067" y="152"/>
                </a:lnTo>
                <a:lnTo>
                  <a:pt x="1067" y="153"/>
                </a:lnTo>
                <a:lnTo>
                  <a:pt x="1068" y="153"/>
                </a:lnTo>
                <a:lnTo>
                  <a:pt x="1068" y="153"/>
                </a:lnTo>
                <a:lnTo>
                  <a:pt x="1069" y="153"/>
                </a:lnTo>
                <a:lnTo>
                  <a:pt x="1069" y="152"/>
                </a:lnTo>
                <a:lnTo>
                  <a:pt x="1070" y="152"/>
                </a:lnTo>
                <a:lnTo>
                  <a:pt x="1070" y="151"/>
                </a:lnTo>
                <a:lnTo>
                  <a:pt x="1070" y="151"/>
                </a:lnTo>
                <a:lnTo>
                  <a:pt x="1071" y="153"/>
                </a:lnTo>
                <a:lnTo>
                  <a:pt x="1071" y="154"/>
                </a:lnTo>
                <a:lnTo>
                  <a:pt x="1072" y="154"/>
                </a:lnTo>
                <a:lnTo>
                  <a:pt x="1072" y="154"/>
                </a:lnTo>
                <a:lnTo>
                  <a:pt x="1073" y="154"/>
                </a:lnTo>
                <a:lnTo>
                  <a:pt x="1073" y="154"/>
                </a:lnTo>
                <a:lnTo>
                  <a:pt x="1074" y="154"/>
                </a:lnTo>
                <a:lnTo>
                  <a:pt x="1074" y="155"/>
                </a:lnTo>
                <a:lnTo>
                  <a:pt x="1075" y="155"/>
                </a:lnTo>
                <a:lnTo>
                  <a:pt x="1075" y="154"/>
                </a:lnTo>
                <a:lnTo>
                  <a:pt x="1075" y="155"/>
                </a:lnTo>
                <a:lnTo>
                  <a:pt x="1076" y="155"/>
                </a:lnTo>
                <a:lnTo>
                  <a:pt x="1076" y="155"/>
                </a:lnTo>
                <a:lnTo>
                  <a:pt x="1077" y="155"/>
                </a:lnTo>
                <a:lnTo>
                  <a:pt x="1078" y="155"/>
                </a:lnTo>
                <a:lnTo>
                  <a:pt x="1078" y="155"/>
                </a:lnTo>
                <a:lnTo>
                  <a:pt x="1078" y="155"/>
                </a:lnTo>
                <a:lnTo>
                  <a:pt x="1079" y="154"/>
                </a:lnTo>
                <a:lnTo>
                  <a:pt x="1079" y="154"/>
                </a:lnTo>
                <a:lnTo>
                  <a:pt x="1080" y="153"/>
                </a:lnTo>
                <a:lnTo>
                  <a:pt x="1080" y="154"/>
                </a:lnTo>
                <a:lnTo>
                  <a:pt x="1081" y="154"/>
                </a:lnTo>
                <a:lnTo>
                  <a:pt x="1081" y="155"/>
                </a:lnTo>
                <a:lnTo>
                  <a:pt x="1082" y="156"/>
                </a:lnTo>
                <a:lnTo>
                  <a:pt x="1082" y="156"/>
                </a:lnTo>
                <a:lnTo>
                  <a:pt x="1083" y="156"/>
                </a:lnTo>
                <a:lnTo>
                  <a:pt x="1083" y="156"/>
                </a:lnTo>
                <a:lnTo>
                  <a:pt x="1084" y="157"/>
                </a:lnTo>
                <a:lnTo>
                  <a:pt x="1084" y="157"/>
                </a:lnTo>
                <a:lnTo>
                  <a:pt x="1084" y="157"/>
                </a:lnTo>
                <a:lnTo>
                  <a:pt x="1085" y="157"/>
                </a:lnTo>
                <a:lnTo>
                  <a:pt x="1085" y="158"/>
                </a:lnTo>
                <a:lnTo>
                  <a:pt x="1086" y="158"/>
                </a:lnTo>
                <a:lnTo>
                  <a:pt x="1087" y="158"/>
                </a:lnTo>
                <a:lnTo>
                  <a:pt x="1087" y="158"/>
                </a:lnTo>
                <a:lnTo>
                  <a:pt x="1087" y="158"/>
                </a:lnTo>
                <a:lnTo>
                  <a:pt x="1088" y="158"/>
                </a:lnTo>
                <a:lnTo>
                  <a:pt x="1088" y="158"/>
                </a:lnTo>
                <a:lnTo>
                  <a:pt x="1089" y="158"/>
                </a:lnTo>
                <a:lnTo>
                  <a:pt x="1089" y="158"/>
                </a:lnTo>
                <a:lnTo>
                  <a:pt x="1090" y="158"/>
                </a:lnTo>
                <a:lnTo>
                  <a:pt x="1090" y="158"/>
                </a:lnTo>
                <a:lnTo>
                  <a:pt x="1091" y="158"/>
                </a:lnTo>
                <a:lnTo>
                  <a:pt x="1091" y="158"/>
                </a:lnTo>
                <a:lnTo>
                  <a:pt x="1092" y="158"/>
                </a:lnTo>
                <a:lnTo>
                  <a:pt x="1092" y="158"/>
                </a:lnTo>
                <a:lnTo>
                  <a:pt x="1093" y="156"/>
                </a:lnTo>
                <a:lnTo>
                  <a:pt x="1093" y="155"/>
                </a:lnTo>
                <a:lnTo>
                  <a:pt x="1093" y="155"/>
                </a:lnTo>
                <a:lnTo>
                  <a:pt x="1094" y="155"/>
                </a:lnTo>
                <a:lnTo>
                  <a:pt x="1094" y="155"/>
                </a:lnTo>
                <a:lnTo>
                  <a:pt x="1095" y="155"/>
                </a:lnTo>
                <a:lnTo>
                  <a:pt x="1095" y="155"/>
                </a:lnTo>
                <a:lnTo>
                  <a:pt x="1096" y="155"/>
                </a:lnTo>
                <a:lnTo>
                  <a:pt x="1096" y="155"/>
                </a:lnTo>
                <a:lnTo>
                  <a:pt x="1097" y="155"/>
                </a:lnTo>
                <a:lnTo>
                  <a:pt x="1097" y="155"/>
                </a:lnTo>
                <a:lnTo>
                  <a:pt x="1098" y="156"/>
                </a:lnTo>
                <a:lnTo>
                  <a:pt x="1098" y="155"/>
                </a:lnTo>
                <a:lnTo>
                  <a:pt x="1099" y="155"/>
                </a:lnTo>
                <a:lnTo>
                  <a:pt x="1099" y="155"/>
                </a:lnTo>
                <a:lnTo>
                  <a:pt x="1100" y="155"/>
                </a:lnTo>
                <a:lnTo>
                  <a:pt x="1100" y="155"/>
                </a:lnTo>
                <a:lnTo>
                  <a:pt x="1101" y="155"/>
                </a:lnTo>
                <a:lnTo>
                  <a:pt x="1101" y="155"/>
                </a:lnTo>
                <a:lnTo>
                  <a:pt x="1101" y="155"/>
                </a:lnTo>
                <a:lnTo>
                  <a:pt x="1102" y="156"/>
                </a:lnTo>
                <a:lnTo>
                  <a:pt x="1102" y="156"/>
                </a:lnTo>
                <a:lnTo>
                  <a:pt x="1103" y="156"/>
                </a:lnTo>
                <a:lnTo>
                  <a:pt x="1103" y="156"/>
                </a:lnTo>
                <a:lnTo>
                  <a:pt x="1104" y="156"/>
                </a:lnTo>
                <a:lnTo>
                  <a:pt x="1104" y="156"/>
                </a:lnTo>
                <a:lnTo>
                  <a:pt x="1105" y="156"/>
                </a:lnTo>
                <a:lnTo>
                  <a:pt x="1105" y="156"/>
                </a:lnTo>
                <a:lnTo>
                  <a:pt x="1106" y="158"/>
                </a:lnTo>
                <a:lnTo>
                  <a:pt x="1106" y="158"/>
                </a:lnTo>
                <a:lnTo>
                  <a:pt x="1107" y="158"/>
                </a:lnTo>
                <a:lnTo>
                  <a:pt x="1107" y="158"/>
                </a:lnTo>
                <a:lnTo>
                  <a:pt x="1108" y="158"/>
                </a:lnTo>
                <a:lnTo>
                  <a:pt x="1108" y="158"/>
                </a:lnTo>
                <a:lnTo>
                  <a:pt x="1109" y="158"/>
                </a:lnTo>
                <a:lnTo>
                  <a:pt x="1109" y="158"/>
                </a:lnTo>
                <a:lnTo>
                  <a:pt x="1110" y="157"/>
                </a:lnTo>
                <a:lnTo>
                  <a:pt x="1110" y="157"/>
                </a:lnTo>
                <a:lnTo>
                  <a:pt x="1110" y="157"/>
                </a:lnTo>
                <a:lnTo>
                  <a:pt x="1111" y="157"/>
                </a:lnTo>
                <a:lnTo>
                  <a:pt x="1111" y="157"/>
                </a:lnTo>
                <a:lnTo>
                  <a:pt x="1112" y="157"/>
                </a:lnTo>
                <a:lnTo>
                  <a:pt x="1112" y="157"/>
                </a:lnTo>
                <a:lnTo>
                  <a:pt x="1113" y="157"/>
                </a:lnTo>
                <a:lnTo>
                  <a:pt x="1113" y="157"/>
                </a:lnTo>
                <a:lnTo>
                  <a:pt x="1114" y="157"/>
                </a:lnTo>
                <a:lnTo>
                  <a:pt x="1114" y="157"/>
                </a:lnTo>
                <a:lnTo>
                  <a:pt x="1115" y="157"/>
                </a:lnTo>
                <a:lnTo>
                  <a:pt x="1115" y="157"/>
                </a:lnTo>
                <a:lnTo>
                  <a:pt x="1116" y="157"/>
                </a:lnTo>
                <a:lnTo>
                  <a:pt x="1116" y="157"/>
                </a:lnTo>
                <a:lnTo>
                  <a:pt x="1117" y="157"/>
                </a:lnTo>
                <a:lnTo>
                  <a:pt x="1117" y="157"/>
                </a:lnTo>
                <a:lnTo>
                  <a:pt x="1118" y="157"/>
                </a:lnTo>
                <a:lnTo>
                  <a:pt x="1118" y="158"/>
                </a:lnTo>
                <a:lnTo>
                  <a:pt x="1118" y="158"/>
                </a:lnTo>
                <a:lnTo>
                  <a:pt x="1119" y="158"/>
                </a:lnTo>
                <a:lnTo>
                  <a:pt x="1119" y="157"/>
                </a:lnTo>
                <a:lnTo>
                  <a:pt x="1120" y="157"/>
                </a:lnTo>
                <a:lnTo>
                  <a:pt x="1120" y="157"/>
                </a:lnTo>
                <a:lnTo>
                  <a:pt x="1121" y="157"/>
                </a:lnTo>
                <a:lnTo>
                  <a:pt x="1121" y="155"/>
                </a:lnTo>
                <a:lnTo>
                  <a:pt x="1122" y="154"/>
                </a:lnTo>
                <a:lnTo>
                  <a:pt x="1122" y="153"/>
                </a:lnTo>
                <a:lnTo>
                  <a:pt x="1123" y="152"/>
                </a:lnTo>
                <a:lnTo>
                  <a:pt x="1123" y="151"/>
                </a:lnTo>
                <a:lnTo>
                  <a:pt x="1124" y="151"/>
                </a:lnTo>
                <a:lnTo>
                  <a:pt x="1124" y="150"/>
                </a:lnTo>
                <a:lnTo>
                  <a:pt x="1124" y="151"/>
                </a:lnTo>
                <a:lnTo>
                  <a:pt x="1125" y="151"/>
                </a:lnTo>
                <a:lnTo>
                  <a:pt x="1125" y="150"/>
                </a:lnTo>
                <a:lnTo>
                  <a:pt x="1126" y="150"/>
                </a:lnTo>
                <a:lnTo>
                  <a:pt x="1127" y="150"/>
                </a:lnTo>
                <a:lnTo>
                  <a:pt x="1127" y="149"/>
                </a:lnTo>
                <a:lnTo>
                  <a:pt x="1127" y="151"/>
                </a:lnTo>
                <a:lnTo>
                  <a:pt x="1128" y="150"/>
                </a:lnTo>
                <a:lnTo>
                  <a:pt x="1128" y="151"/>
                </a:lnTo>
                <a:lnTo>
                  <a:pt x="1129" y="150"/>
                </a:lnTo>
                <a:lnTo>
                  <a:pt x="1129" y="152"/>
                </a:lnTo>
                <a:lnTo>
                  <a:pt x="1130" y="152"/>
                </a:lnTo>
                <a:lnTo>
                  <a:pt x="1130" y="151"/>
                </a:lnTo>
                <a:lnTo>
                  <a:pt x="1131" y="151"/>
                </a:lnTo>
                <a:lnTo>
                  <a:pt x="1131" y="150"/>
                </a:lnTo>
                <a:lnTo>
                  <a:pt x="1132" y="150"/>
                </a:lnTo>
                <a:lnTo>
                  <a:pt x="1132" y="150"/>
                </a:lnTo>
                <a:lnTo>
                  <a:pt x="1133" y="150"/>
                </a:lnTo>
                <a:lnTo>
                  <a:pt x="1133" y="150"/>
                </a:lnTo>
                <a:lnTo>
                  <a:pt x="1133" y="150"/>
                </a:lnTo>
                <a:lnTo>
                  <a:pt x="1134" y="150"/>
                </a:lnTo>
                <a:lnTo>
                  <a:pt x="1134" y="150"/>
                </a:lnTo>
                <a:lnTo>
                  <a:pt x="1135" y="150"/>
                </a:lnTo>
                <a:lnTo>
                  <a:pt x="1136" y="150"/>
                </a:lnTo>
                <a:lnTo>
                  <a:pt x="1136" y="150"/>
                </a:lnTo>
                <a:lnTo>
                  <a:pt x="1136" y="150"/>
                </a:lnTo>
                <a:lnTo>
                  <a:pt x="1137" y="150"/>
                </a:lnTo>
                <a:lnTo>
                  <a:pt x="1137" y="149"/>
                </a:lnTo>
                <a:lnTo>
                  <a:pt x="1138" y="151"/>
                </a:lnTo>
                <a:lnTo>
                  <a:pt x="1138" y="151"/>
                </a:lnTo>
                <a:lnTo>
                  <a:pt x="1139" y="151"/>
                </a:lnTo>
                <a:lnTo>
                  <a:pt x="1139" y="151"/>
                </a:lnTo>
                <a:lnTo>
                  <a:pt x="1140" y="151"/>
                </a:lnTo>
                <a:lnTo>
                  <a:pt x="1140" y="151"/>
                </a:lnTo>
                <a:lnTo>
                  <a:pt x="1141" y="151"/>
                </a:lnTo>
                <a:lnTo>
                  <a:pt x="1141" y="152"/>
                </a:lnTo>
                <a:lnTo>
                  <a:pt x="1141" y="153"/>
                </a:lnTo>
                <a:lnTo>
                  <a:pt x="1142" y="153"/>
                </a:lnTo>
                <a:lnTo>
                  <a:pt x="1142" y="153"/>
                </a:lnTo>
                <a:lnTo>
                  <a:pt x="1143" y="154"/>
                </a:lnTo>
                <a:lnTo>
                  <a:pt x="1143" y="154"/>
                </a:lnTo>
                <a:lnTo>
                  <a:pt x="1144" y="153"/>
                </a:lnTo>
                <a:lnTo>
                  <a:pt x="1144" y="152"/>
                </a:lnTo>
                <a:lnTo>
                  <a:pt x="1145" y="152"/>
                </a:lnTo>
                <a:lnTo>
                  <a:pt x="1145" y="152"/>
                </a:lnTo>
                <a:lnTo>
                  <a:pt x="1146" y="152"/>
                </a:lnTo>
                <a:lnTo>
                  <a:pt x="1146" y="152"/>
                </a:lnTo>
                <a:lnTo>
                  <a:pt x="1147" y="152"/>
                </a:lnTo>
                <a:lnTo>
                  <a:pt x="1147" y="154"/>
                </a:lnTo>
                <a:lnTo>
                  <a:pt x="1148" y="154"/>
                </a:lnTo>
                <a:lnTo>
                  <a:pt x="1148" y="153"/>
                </a:lnTo>
                <a:lnTo>
                  <a:pt x="1149" y="152"/>
                </a:lnTo>
                <a:lnTo>
                  <a:pt x="1149" y="152"/>
                </a:lnTo>
                <a:lnTo>
                  <a:pt x="1150" y="152"/>
                </a:lnTo>
                <a:lnTo>
                  <a:pt x="1150" y="152"/>
                </a:lnTo>
                <a:lnTo>
                  <a:pt x="1150" y="152"/>
                </a:lnTo>
                <a:lnTo>
                  <a:pt x="1151" y="152"/>
                </a:lnTo>
                <a:lnTo>
                  <a:pt x="1151" y="152"/>
                </a:lnTo>
                <a:lnTo>
                  <a:pt x="1152" y="150"/>
                </a:lnTo>
                <a:lnTo>
                  <a:pt x="1152" y="151"/>
                </a:lnTo>
                <a:lnTo>
                  <a:pt x="1153" y="149"/>
                </a:lnTo>
                <a:lnTo>
                  <a:pt x="1153" y="149"/>
                </a:lnTo>
                <a:lnTo>
                  <a:pt x="1154" y="149"/>
                </a:lnTo>
                <a:lnTo>
                  <a:pt x="1154" y="149"/>
                </a:lnTo>
                <a:lnTo>
                  <a:pt x="1155" y="149"/>
                </a:lnTo>
                <a:lnTo>
                  <a:pt x="1155" y="148"/>
                </a:lnTo>
                <a:lnTo>
                  <a:pt x="1156" y="148"/>
                </a:lnTo>
                <a:lnTo>
                  <a:pt x="1156" y="147"/>
                </a:lnTo>
                <a:lnTo>
                  <a:pt x="1157" y="147"/>
                </a:lnTo>
                <a:lnTo>
                  <a:pt x="1157" y="147"/>
                </a:lnTo>
                <a:lnTo>
                  <a:pt x="1158" y="148"/>
                </a:lnTo>
                <a:lnTo>
                  <a:pt x="1158" y="149"/>
                </a:lnTo>
                <a:lnTo>
                  <a:pt x="1159" y="149"/>
                </a:lnTo>
                <a:lnTo>
                  <a:pt x="1159" y="149"/>
                </a:lnTo>
                <a:lnTo>
                  <a:pt x="1159" y="149"/>
                </a:lnTo>
                <a:lnTo>
                  <a:pt x="1160" y="149"/>
                </a:lnTo>
                <a:lnTo>
                  <a:pt x="1160" y="149"/>
                </a:lnTo>
                <a:lnTo>
                  <a:pt x="1161" y="148"/>
                </a:lnTo>
                <a:lnTo>
                  <a:pt x="1161" y="147"/>
                </a:lnTo>
                <a:lnTo>
                  <a:pt x="1162" y="145"/>
                </a:lnTo>
                <a:lnTo>
                  <a:pt x="1162" y="145"/>
                </a:lnTo>
                <a:lnTo>
                  <a:pt x="1163" y="145"/>
                </a:lnTo>
                <a:lnTo>
                  <a:pt x="1163" y="145"/>
                </a:lnTo>
                <a:lnTo>
                  <a:pt x="1164" y="145"/>
                </a:lnTo>
                <a:lnTo>
                  <a:pt x="1164" y="145"/>
                </a:lnTo>
                <a:lnTo>
                  <a:pt x="1164" y="144"/>
                </a:lnTo>
                <a:lnTo>
                  <a:pt x="1165" y="144"/>
                </a:lnTo>
                <a:lnTo>
                  <a:pt x="1165" y="144"/>
                </a:lnTo>
                <a:lnTo>
                  <a:pt x="1166" y="144"/>
                </a:lnTo>
                <a:lnTo>
                  <a:pt x="1167" y="144"/>
                </a:lnTo>
                <a:lnTo>
                  <a:pt x="1167" y="145"/>
                </a:lnTo>
                <a:lnTo>
                  <a:pt x="1167" y="145"/>
                </a:lnTo>
                <a:lnTo>
                  <a:pt x="1168" y="145"/>
                </a:lnTo>
                <a:lnTo>
                  <a:pt x="1168" y="145"/>
                </a:lnTo>
                <a:lnTo>
                  <a:pt x="1169" y="144"/>
                </a:lnTo>
                <a:lnTo>
                  <a:pt x="1169" y="144"/>
                </a:lnTo>
                <a:lnTo>
                  <a:pt x="1170" y="143"/>
                </a:lnTo>
                <a:lnTo>
                  <a:pt x="1170" y="141"/>
                </a:lnTo>
                <a:lnTo>
                  <a:pt x="1171" y="139"/>
                </a:lnTo>
                <a:lnTo>
                  <a:pt x="1171" y="137"/>
                </a:lnTo>
                <a:lnTo>
                  <a:pt x="1172" y="136"/>
                </a:lnTo>
                <a:lnTo>
                  <a:pt x="1172" y="136"/>
                </a:lnTo>
                <a:lnTo>
                  <a:pt x="1173" y="141"/>
                </a:lnTo>
                <a:lnTo>
                  <a:pt x="1173" y="138"/>
                </a:lnTo>
                <a:lnTo>
                  <a:pt x="1173" y="135"/>
                </a:lnTo>
                <a:lnTo>
                  <a:pt x="1174" y="133"/>
                </a:lnTo>
                <a:lnTo>
                  <a:pt x="1174" y="134"/>
                </a:lnTo>
                <a:lnTo>
                  <a:pt x="1175" y="138"/>
                </a:lnTo>
                <a:lnTo>
                  <a:pt x="1176" y="142"/>
                </a:lnTo>
                <a:lnTo>
                  <a:pt x="1176" y="146"/>
                </a:lnTo>
                <a:lnTo>
                  <a:pt x="1176" y="148"/>
                </a:lnTo>
                <a:lnTo>
                  <a:pt x="1177" y="149"/>
                </a:lnTo>
                <a:lnTo>
                  <a:pt x="1177" y="149"/>
                </a:lnTo>
                <a:lnTo>
                  <a:pt x="1178" y="149"/>
                </a:lnTo>
                <a:lnTo>
                  <a:pt x="1178" y="148"/>
                </a:lnTo>
                <a:lnTo>
                  <a:pt x="1179" y="147"/>
                </a:lnTo>
                <a:lnTo>
                  <a:pt x="1179" y="146"/>
                </a:lnTo>
                <a:lnTo>
                  <a:pt x="1180" y="146"/>
                </a:lnTo>
                <a:lnTo>
                  <a:pt x="1180" y="145"/>
                </a:lnTo>
                <a:lnTo>
                  <a:pt x="1181" y="145"/>
                </a:lnTo>
                <a:lnTo>
                  <a:pt x="1181" y="146"/>
                </a:lnTo>
                <a:lnTo>
                  <a:pt x="1181" y="147"/>
                </a:lnTo>
                <a:lnTo>
                  <a:pt x="1182" y="149"/>
                </a:lnTo>
                <a:lnTo>
                  <a:pt x="1182" y="149"/>
                </a:lnTo>
                <a:lnTo>
                  <a:pt x="1183" y="151"/>
                </a:lnTo>
                <a:lnTo>
                  <a:pt x="1183" y="151"/>
                </a:lnTo>
                <a:lnTo>
                  <a:pt x="1184" y="152"/>
                </a:lnTo>
                <a:lnTo>
                  <a:pt x="1184" y="152"/>
                </a:lnTo>
                <a:lnTo>
                  <a:pt x="1185" y="152"/>
                </a:lnTo>
                <a:lnTo>
                  <a:pt x="1185" y="152"/>
                </a:lnTo>
                <a:lnTo>
                  <a:pt x="1186" y="152"/>
                </a:lnTo>
                <a:lnTo>
                  <a:pt x="1186" y="152"/>
                </a:lnTo>
                <a:lnTo>
                  <a:pt x="1187" y="152"/>
                </a:lnTo>
                <a:lnTo>
                  <a:pt x="1187" y="152"/>
                </a:lnTo>
                <a:lnTo>
                  <a:pt x="1188" y="152"/>
                </a:lnTo>
                <a:lnTo>
                  <a:pt x="1188" y="152"/>
                </a:lnTo>
                <a:lnTo>
                  <a:pt x="1189" y="152"/>
                </a:lnTo>
                <a:lnTo>
                  <a:pt x="1189" y="152"/>
                </a:lnTo>
                <a:lnTo>
                  <a:pt x="1190" y="152"/>
                </a:lnTo>
                <a:lnTo>
                  <a:pt x="1190" y="152"/>
                </a:lnTo>
                <a:lnTo>
                  <a:pt x="1190" y="153"/>
                </a:lnTo>
                <a:lnTo>
                  <a:pt x="1191" y="154"/>
                </a:lnTo>
                <a:lnTo>
                  <a:pt x="1191" y="156"/>
                </a:lnTo>
                <a:lnTo>
                  <a:pt x="1192" y="156"/>
                </a:lnTo>
                <a:lnTo>
                  <a:pt x="1192" y="156"/>
                </a:lnTo>
                <a:lnTo>
                  <a:pt x="1193" y="156"/>
                </a:lnTo>
                <a:lnTo>
                  <a:pt x="1193" y="156"/>
                </a:lnTo>
                <a:lnTo>
                  <a:pt x="1194" y="155"/>
                </a:lnTo>
                <a:lnTo>
                  <a:pt x="1194" y="155"/>
                </a:lnTo>
                <a:lnTo>
                  <a:pt x="1195" y="151"/>
                </a:lnTo>
                <a:lnTo>
                  <a:pt x="1195" y="136"/>
                </a:lnTo>
                <a:lnTo>
                  <a:pt x="1196" y="136"/>
                </a:lnTo>
                <a:lnTo>
                  <a:pt x="1196" y="136"/>
                </a:lnTo>
                <a:lnTo>
                  <a:pt x="1197" y="137"/>
                </a:lnTo>
                <a:lnTo>
                  <a:pt x="1197" y="138"/>
                </a:lnTo>
                <a:lnTo>
                  <a:pt x="1198" y="137"/>
                </a:lnTo>
                <a:lnTo>
                  <a:pt x="1198" y="137"/>
                </a:lnTo>
                <a:lnTo>
                  <a:pt x="1199" y="137"/>
                </a:lnTo>
                <a:lnTo>
                  <a:pt x="1199" y="137"/>
                </a:lnTo>
                <a:lnTo>
                  <a:pt x="1199" y="138"/>
                </a:lnTo>
                <a:lnTo>
                  <a:pt x="1200" y="137"/>
                </a:lnTo>
                <a:lnTo>
                  <a:pt x="1200" y="138"/>
                </a:lnTo>
                <a:lnTo>
                  <a:pt x="1201" y="138"/>
                </a:lnTo>
                <a:lnTo>
                  <a:pt x="1201" y="139"/>
                </a:lnTo>
                <a:lnTo>
                  <a:pt x="1202" y="139"/>
                </a:lnTo>
                <a:lnTo>
                  <a:pt x="1202" y="138"/>
                </a:lnTo>
                <a:lnTo>
                  <a:pt x="1203" y="138"/>
                </a:lnTo>
                <a:lnTo>
                  <a:pt x="1203" y="138"/>
                </a:lnTo>
                <a:lnTo>
                  <a:pt x="1204" y="138"/>
                </a:lnTo>
                <a:lnTo>
                  <a:pt x="1204" y="138"/>
                </a:lnTo>
                <a:lnTo>
                  <a:pt x="1204" y="139"/>
                </a:lnTo>
                <a:lnTo>
                  <a:pt x="1205" y="139"/>
                </a:lnTo>
                <a:lnTo>
                  <a:pt x="1206" y="139"/>
                </a:lnTo>
                <a:lnTo>
                  <a:pt x="1206" y="139"/>
                </a:lnTo>
                <a:lnTo>
                  <a:pt x="1207" y="139"/>
                </a:lnTo>
                <a:lnTo>
                  <a:pt x="1207" y="140"/>
                </a:lnTo>
                <a:lnTo>
                  <a:pt x="1207" y="140"/>
                </a:lnTo>
                <a:lnTo>
                  <a:pt x="1208" y="140"/>
                </a:lnTo>
                <a:lnTo>
                  <a:pt x="1208" y="140"/>
                </a:lnTo>
                <a:lnTo>
                  <a:pt x="1209" y="140"/>
                </a:lnTo>
                <a:lnTo>
                  <a:pt x="1209" y="140"/>
                </a:lnTo>
                <a:lnTo>
                  <a:pt x="1210" y="140"/>
                </a:lnTo>
                <a:lnTo>
                  <a:pt x="1210" y="140"/>
                </a:lnTo>
                <a:lnTo>
                  <a:pt x="1211" y="140"/>
                </a:lnTo>
                <a:lnTo>
                  <a:pt x="1211" y="140"/>
                </a:lnTo>
                <a:lnTo>
                  <a:pt x="1212" y="140"/>
                </a:lnTo>
                <a:lnTo>
                  <a:pt x="1212" y="140"/>
                </a:lnTo>
                <a:lnTo>
                  <a:pt x="1213" y="140"/>
                </a:lnTo>
                <a:lnTo>
                  <a:pt x="1213" y="140"/>
                </a:lnTo>
                <a:lnTo>
                  <a:pt x="1213" y="140"/>
                </a:lnTo>
                <a:lnTo>
                  <a:pt x="1214" y="140"/>
                </a:lnTo>
                <a:lnTo>
                  <a:pt x="1214" y="140"/>
                </a:lnTo>
                <a:lnTo>
                  <a:pt x="1215" y="141"/>
                </a:lnTo>
                <a:lnTo>
                  <a:pt x="1216" y="141"/>
                </a:lnTo>
                <a:lnTo>
                  <a:pt x="1216" y="140"/>
                </a:lnTo>
                <a:lnTo>
                  <a:pt x="1216" y="140"/>
                </a:lnTo>
                <a:lnTo>
                  <a:pt x="1217" y="139"/>
                </a:lnTo>
                <a:lnTo>
                  <a:pt x="1217" y="140"/>
                </a:lnTo>
                <a:lnTo>
                  <a:pt x="1218" y="156"/>
                </a:lnTo>
                <a:lnTo>
                  <a:pt x="1218" y="157"/>
                </a:lnTo>
                <a:lnTo>
                  <a:pt x="1219" y="158"/>
                </a:lnTo>
                <a:lnTo>
                  <a:pt x="1219" y="158"/>
                </a:lnTo>
                <a:lnTo>
                  <a:pt x="1220" y="158"/>
                </a:lnTo>
                <a:lnTo>
                  <a:pt x="1220" y="157"/>
                </a:lnTo>
                <a:lnTo>
                  <a:pt x="1221" y="157"/>
                </a:lnTo>
                <a:lnTo>
                  <a:pt x="1221" y="157"/>
                </a:lnTo>
                <a:lnTo>
                  <a:pt x="1222" y="157"/>
                </a:lnTo>
                <a:lnTo>
                  <a:pt x="1222" y="156"/>
                </a:lnTo>
                <a:lnTo>
                  <a:pt x="1222" y="158"/>
                </a:lnTo>
                <a:lnTo>
                  <a:pt x="1223" y="158"/>
                </a:lnTo>
                <a:lnTo>
                  <a:pt x="1223" y="158"/>
                </a:lnTo>
                <a:lnTo>
                  <a:pt x="1224" y="159"/>
                </a:lnTo>
                <a:lnTo>
                  <a:pt x="1224" y="160"/>
                </a:lnTo>
                <a:lnTo>
                  <a:pt x="1225" y="160"/>
                </a:lnTo>
                <a:lnTo>
                  <a:pt x="1225" y="161"/>
                </a:lnTo>
                <a:lnTo>
                  <a:pt x="1226" y="161"/>
                </a:lnTo>
                <a:lnTo>
                  <a:pt x="1226" y="161"/>
                </a:lnTo>
                <a:lnTo>
                  <a:pt x="1227" y="161"/>
                </a:lnTo>
                <a:lnTo>
                  <a:pt x="1227" y="160"/>
                </a:lnTo>
                <a:lnTo>
                  <a:pt x="1228" y="158"/>
                </a:lnTo>
                <a:lnTo>
                  <a:pt x="1228" y="157"/>
                </a:lnTo>
                <a:lnTo>
                  <a:pt x="1229" y="156"/>
                </a:lnTo>
                <a:lnTo>
                  <a:pt x="1229" y="156"/>
                </a:lnTo>
                <a:lnTo>
                  <a:pt x="1230" y="156"/>
                </a:lnTo>
                <a:lnTo>
                  <a:pt x="1230" y="155"/>
                </a:lnTo>
                <a:lnTo>
                  <a:pt x="1230" y="155"/>
                </a:lnTo>
                <a:lnTo>
                  <a:pt x="1231" y="155"/>
                </a:lnTo>
                <a:lnTo>
                  <a:pt x="1231" y="154"/>
                </a:lnTo>
                <a:lnTo>
                  <a:pt x="1232" y="154"/>
                </a:lnTo>
                <a:lnTo>
                  <a:pt x="1232" y="155"/>
                </a:lnTo>
                <a:lnTo>
                  <a:pt x="1233" y="155"/>
                </a:lnTo>
                <a:lnTo>
                  <a:pt x="1233" y="154"/>
                </a:lnTo>
                <a:lnTo>
                  <a:pt x="1234" y="155"/>
                </a:lnTo>
                <a:lnTo>
                  <a:pt x="1234" y="155"/>
                </a:lnTo>
                <a:lnTo>
                  <a:pt x="1235" y="155"/>
                </a:lnTo>
                <a:lnTo>
                  <a:pt x="1235" y="155"/>
                </a:lnTo>
                <a:lnTo>
                  <a:pt x="1236" y="155"/>
                </a:lnTo>
                <a:lnTo>
                  <a:pt x="1236" y="155"/>
                </a:lnTo>
                <a:lnTo>
                  <a:pt x="1237" y="155"/>
                </a:lnTo>
                <a:lnTo>
                  <a:pt x="1237" y="154"/>
                </a:lnTo>
                <a:lnTo>
                  <a:pt x="1238" y="153"/>
                </a:lnTo>
                <a:lnTo>
                  <a:pt x="1238" y="153"/>
                </a:lnTo>
                <a:lnTo>
                  <a:pt x="1239" y="153"/>
                </a:lnTo>
                <a:lnTo>
                  <a:pt x="1239" y="153"/>
                </a:lnTo>
                <a:lnTo>
                  <a:pt x="1239" y="154"/>
                </a:lnTo>
                <a:lnTo>
                  <a:pt x="1240" y="156"/>
                </a:lnTo>
                <a:lnTo>
                  <a:pt x="1240" y="156"/>
                </a:lnTo>
                <a:lnTo>
                  <a:pt x="1241" y="156"/>
                </a:lnTo>
                <a:lnTo>
                  <a:pt x="1241" y="154"/>
                </a:lnTo>
                <a:lnTo>
                  <a:pt x="1242" y="154"/>
                </a:lnTo>
                <a:lnTo>
                  <a:pt x="1242" y="154"/>
                </a:lnTo>
                <a:lnTo>
                  <a:pt x="1243" y="154"/>
                </a:lnTo>
                <a:lnTo>
                  <a:pt x="1243" y="155"/>
                </a:lnTo>
                <a:lnTo>
                  <a:pt x="1244" y="154"/>
                </a:lnTo>
                <a:lnTo>
                  <a:pt x="1244" y="154"/>
                </a:lnTo>
                <a:lnTo>
                  <a:pt x="1245" y="155"/>
                </a:lnTo>
                <a:lnTo>
                  <a:pt x="1245" y="155"/>
                </a:lnTo>
                <a:lnTo>
                  <a:pt x="1246" y="155"/>
                </a:lnTo>
                <a:lnTo>
                  <a:pt x="1246" y="155"/>
                </a:lnTo>
                <a:lnTo>
                  <a:pt x="1247" y="155"/>
                </a:lnTo>
                <a:lnTo>
                  <a:pt x="1247" y="155"/>
                </a:lnTo>
                <a:lnTo>
                  <a:pt x="1247" y="155"/>
                </a:lnTo>
                <a:lnTo>
                  <a:pt x="1248" y="155"/>
                </a:lnTo>
                <a:lnTo>
                  <a:pt x="1248" y="155"/>
                </a:lnTo>
                <a:lnTo>
                  <a:pt x="1249" y="155"/>
                </a:lnTo>
                <a:lnTo>
                  <a:pt x="1249" y="155"/>
                </a:lnTo>
                <a:lnTo>
                  <a:pt x="1250" y="155"/>
                </a:lnTo>
                <a:lnTo>
                  <a:pt x="1250" y="155"/>
                </a:lnTo>
                <a:lnTo>
                  <a:pt x="1251" y="155"/>
                </a:lnTo>
                <a:lnTo>
                  <a:pt x="1251" y="155"/>
                </a:lnTo>
                <a:lnTo>
                  <a:pt x="1252" y="155"/>
                </a:lnTo>
                <a:lnTo>
                  <a:pt x="1252" y="155"/>
                </a:lnTo>
                <a:lnTo>
                  <a:pt x="1253" y="155"/>
                </a:lnTo>
                <a:lnTo>
                  <a:pt x="1253" y="155"/>
                </a:lnTo>
                <a:lnTo>
                  <a:pt x="1253" y="155"/>
                </a:lnTo>
                <a:lnTo>
                  <a:pt x="1254" y="155"/>
                </a:lnTo>
                <a:lnTo>
                  <a:pt x="1254" y="155"/>
                </a:lnTo>
                <a:lnTo>
                  <a:pt x="1255" y="155"/>
                </a:lnTo>
                <a:lnTo>
                  <a:pt x="1256" y="155"/>
                </a:lnTo>
                <a:lnTo>
                  <a:pt x="1256" y="155"/>
                </a:lnTo>
                <a:lnTo>
                  <a:pt x="1256" y="155"/>
                </a:lnTo>
                <a:lnTo>
                  <a:pt x="1257" y="155"/>
                </a:lnTo>
                <a:lnTo>
                  <a:pt x="1257" y="155"/>
                </a:lnTo>
                <a:lnTo>
                  <a:pt x="1258" y="155"/>
                </a:lnTo>
                <a:lnTo>
                  <a:pt x="1258" y="155"/>
                </a:lnTo>
                <a:lnTo>
                  <a:pt x="1259" y="155"/>
                </a:lnTo>
                <a:lnTo>
                  <a:pt x="1259" y="155"/>
                </a:lnTo>
                <a:lnTo>
                  <a:pt x="1260" y="155"/>
                </a:lnTo>
                <a:lnTo>
                  <a:pt x="1260" y="156"/>
                </a:lnTo>
                <a:lnTo>
                  <a:pt x="1261" y="156"/>
                </a:lnTo>
                <a:lnTo>
                  <a:pt x="1261" y="156"/>
                </a:lnTo>
                <a:lnTo>
                  <a:pt x="1262" y="156"/>
                </a:lnTo>
                <a:lnTo>
                  <a:pt x="1262" y="156"/>
                </a:lnTo>
                <a:lnTo>
                  <a:pt x="1262" y="156"/>
                </a:lnTo>
                <a:lnTo>
                  <a:pt x="1263" y="156"/>
                </a:lnTo>
                <a:lnTo>
                  <a:pt x="1263" y="156"/>
                </a:lnTo>
                <a:lnTo>
                  <a:pt x="1264" y="158"/>
                </a:lnTo>
                <a:lnTo>
                  <a:pt x="1265" y="158"/>
                </a:lnTo>
                <a:lnTo>
                  <a:pt x="1265" y="158"/>
                </a:lnTo>
                <a:lnTo>
                  <a:pt x="1265" y="158"/>
                </a:lnTo>
                <a:lnTo>
                  <a:pt x="1266" y="158"/>
                </a:lnTo>
                <a:lnTo>
                  <a:pt x="1266" y="158"/>
                </a:lnTo>
                <a:lnTo>
                  <a:pt x="1267" y="158"/>
                </a:lnTo>
                <a:lnTo>
                  <a:pt x="1267" y="158"/>
                </a:lnTo>
                <a:lnTo>
                  <a:pt x="1268" y="157"/>
                </a:lnTo>
                <a:lnTo>
                  <a:pt x="1268" y="157"/>
                </a:lnTo>
                <a:lnTo>
                  <a:pt x="1269" y="157"/>
                </a:lnTo>
                <a:lnTo>
                  <a:pt x="1269" y="157"/>
                </a:lnTo>
                <a:lnTo>
                  <a:pt x="1270" y="157"/>
                </a:lnTo>
                <a:lnTo>
                  <a:pt x="1270" y="157"/>
                </a:lnTo>
                <a:lnTo>
                  <a:pt x="1270" y="157"/>
                </a:lnTo>
                <a:lnTo>
                  <a:pt x="1271" y="157"/>
                </a:lnTo>
                <a:lnTo>
                  <a:pt x="1271" y="157"/>
                </a:lnTo>
                <a:lnTo>
                  <a:pt x="1272" y="157"/>
                </a:lnTo>
                <a:lnTo>
                  <a:pt x="1272" y="157"/>
                </a:lnTo>
                <a:lnTo>
                  <a:pt x="1273" y="157"/>
                </a:lnTo>
                <a:lnTo>
                  <a:pt x="1273" y="157"/>
                </a:lnTo>
                <a:lnTo>
                  <a:pt x="1274" y="157"/>
                </a:lnTo>
                <a:lnTo>
                  <a:pt x="1274" y="157"/>
                </a:lnTo>
                <a:lnTo>
                  <a:pt x="1275" y="157"/>
                </a:lnTo>
                <a:lnTo>
                  <a:pt x="1275" y="157"/>
                </a:lnTo>
                <a:lnTo>
                  <a:pt x="1276" y="157"/>
                </a:lnTo>
                <a:lnTo>
                  <a:pt x="1276" y="158"/>
                </a:lnTo>
                <a:lnTo>
                  <a:pt x="1277" y="158"/>
                </a:lnTo>
                <a:lnTo>
                  <a:pt x="1277" y="158"/>
                </a:lnTo>
                <a:lnTo>
                  <a:pt x="1278" y="157"/>
                </a:lnTo>
                <a:lnTo>
                  <a:pt x="1278" y="157"/>
                </a:lnTo>
                <a:lnTo>
                  <a:pt x="1279" y="157"/>
                </a:lnTo>
                <a:lnTo>
                  <a:pt x="1279" y="157"/>
                </a:lnTo>
                <a:lnTo>
                  <a:pt x="1279" y="155"/>
                </a:lnTo>
                <a:lnTo>
                  <a:pt x="1280" y="154"/>
                </a:lnTo>
                <a:lnTo>
                  <a:pt x="1280" y="153"/>
                </a:lnTo>
                <a:lnTo>
                  <a:pt x="1281" y="152"/>
                </a:lnTo>
                <a:lnTo>
                  <a:pt x="1281" y="151"/>
                </a:lnTo>
                <a:lnTo>
                  <a:pt x="1282" y="151"/>
                </a:lnTo>
                <a:lnTo>
                  <a:pt x="1282" y="149"/>
                </a:lnTo>
                <a:lnTo>
                  <a:pt x="1283" y="149"/>
                </a:lnTo>
                <a:lnTo>
                  <a:pt x="1283" y="149"/>
                </a:lnTo>
                <a:lnTo>
                  <a:pt x="1284" y="149"/>
                </a:lnTo>
                <a:lnTo>
                  <a:pt x="1284" y="149"/>
                </a:lnTo>
                <a:lnTo>
                  <a:pt x="1285" y="149"/>
                </a:lnTo>
                <a:lnTo>
                  <a:pt x="1285" y="149"/>
                </a:lnTo>
                <a:lnTo>
                  <a:pt x="1286" y="150"/>
                </a:lnTo>
                <a:lnTo>
                  <a:pt x="1286" y="150"/>
                </a:lnTo>
                <a:lnTo>
                  <a:pt x="1287" y="151"/>
                </a:lnTo>
                <a:lnTo>
                  <a:pt x="1287" y="150"/>
                </a:lnTo>
                <a:lnTo>
                  <a:pt x="1288" y="152"/>
                </a:lnTo>
                <a:lnTo>
                  <a:pt x="1288" y="152"/>
                </a:lnTo>
                <a:lnTo>
                  <a:pt x="1288" y="151"/>
                </a:lnTo>
                <a:lnTo>
                  <a:pt x="1289" y="151"/>
                </a:lnTo>
                <a:lnTo>
                  <a:pt x="1289" y="150"/>
                </a:lnTo>
                <a:lnTo>
                  <a:pt x="1290" y="150"/>
                </a:lnTo>
                <a:lnTo>
                  <a:pt x="1290" y="150"/>
                </a:lnTo>
                <a:lnTo>
                  <a:pt x="1291" y="150"/>
                </a:lnTo>
                <a:lnTo>
                  <a:pt x="1291" y="150"/>
                </a:lnTo>
                <a:lnTo>
                  <a:pt x="1292" y="150"/>
                </a:lnTo>
                <a:lnTo>
                  <a:pt x="1292" y="150"/>
                </a:lnTo>
                <a:lnTo>
                  <a:pt x="1293" y="150"/>
                </a:lnTo>
                <a:lnTo>
                  <a:pt x="1293" y="150"/>
                </a:lnTo>
                <a:lnTo>
                  <a:pt x="1293" y="150"/>
                </a:lnTo>
                <a:lnTo>
                  <a:pt x="1294" y="150"/>
                </a:lnTo>
                <a:lnTo>
                  <a:pt x="1295" y="150"/>
                </a:lnTo>
                <a:lnTo>
                  <a:pt x="1295" y="150"/>
                </a:lnTo>
                <a:lnTo>
                  <a:pt x="1296" y="149"/>
                </a:lnTo>
                <a:lnTo>
                  <a:pt x="1296" y="149"/>
                </a:lnTo>
                <a:lnTo>
                  <a:pt x="1296" y="149"/>
                </a:lnTo>
                <a:lnTo>
                  <a:pt x="1297" y="149"/>
                </a:lnTo>
                <a:lnTo>
                  <a:pt x="1297" y="149"/>
                </a:lnTo>
                <a:lnTo>
                  <a:pt x="1298" y="149"/>
                </a:lnTo>
                <a:lnTo>
                  <a:pt x="1298" y="149"/>
                </a:lnTo>
                <a:lnTo>
                  <a:pt x="1299" y="149"/>
                </a:lnTo>
                <a:lnTo>
                  <a:pt x="1299" y="149"/>
                </a:lnTo>
                <a:lnTo>
                  <a:pt x="1300" y="149"/>
                </a:lnTo>
                <a:lnTo>
                  <a:pt x="1300" y="149"/>
                </a:lnTo>
                <a:lnTo>
                  <a:pt x="1301" y="149"/>
                </a:lnTo>
                <a:lnTo>
                  <a:pt x="1301" y="149"/>
                </a:lnTo>
                <a:lnTo>
                  <a:pt x="1302" y="149"/>
                </a:lnTo>
                <a:lnTo>
                  <a:pt x="1302" y="148"/>
                </a:lnTo>
                <a:lnTo>
                  <a:pt x="1302" y="148"/>
                </a:lnTo>
                <a:lnTo>
                  <a:pt x="1303" y="148"/>
                </a:lnTo>
                <a:lnTo>
                  <a:pt x="1303" y="149"/>
                </a:lnTo>
                <a:lnTo>
                  <a:pt x="1304" y="150"/>
                </a:lnTo>
                <a:lnTo>
                  <a:pt x="1305" y="150"/>
                </a:lnTo>
                <a:lnTo>
                  <a:pt x="1305" y="150"/>
                </a:lnTo>
                <a:lnTo>
                  <a:pt x="1305" y="149"/>
                </a:lnTo>
                <a:lnTo>
                  <a:pt x="1306" y="149"/>
                </a:lnTo>
                <a:lnTo>
                  <a:pt x="1306" y="149"/>
                </a:lnTo>
                <a:lnTo>
                  <a:pt x="1307" y="147"/>
                </a:lnTo>
                <a:lnTo>
                  <a:pt x="1307" y="146"/>
                </a:lnTo>
                <a:lnTo>
                  <a:pt x="1308" y="147"/>
                </a:lnTo>
                <a:lnTo>
                  <a:pt x="1308" y="147"/>
                </a:lnTo>
                <a:lnTo>
                  <a:pt x="1309" y="146"/>
                </a:lnTo>
                <a:lnTo>
                  <a:pt x="1309" y="146"/>
                </a:lnTo>
                <a:lnTo>
                  <a:pt x="1310" y="148"/>
                </a:lnTo>
                <a:lnTo>
                  <a:pt x="1310" y="149"/>
                </a:lnTo>
                <a:lnTo>
                  <a:pt x="1311" y="148"/>
                </a:lnTo>
                <a:lnTo>
                  <a:pt x="1311" y="148"/>
                </a:lnTo>
                <a:lnTo>
                  <a:pt x="1311" y="146"/>
                </a:lnTo>
                <a:lnTo>
                  <a:pt x="1312" y="146"/>
                </a:lnTo>
                <a:lnTo>
                  <a:pt x="1312" y="145"/>
                </a:lnTo>
                <a:lnTo>
                  <a:pt x="1313" y="145"/>
                </a:lnTo>
                <a:lnTo>
                  <a:pt x="1313" y="144"/>
                </a:lnTo>
                <a:lnTo>
                  <a:pt x="1314" y="144"/>
                </a:lnTo>
                <a:lnTo>
                  <a:pt x="1314" y="144"/>
                </a:lnTo>
                <a:lnTo>
                  <a:pt x="1315" y="143"/>
                </a:lnTo>
                <a:lnTo>
                  <a:pt x="1315" y="143"/>
                </a:lnTo>
                <a:lnTo>
                  <a:pt x="1316" y="143"/>
                </a:lnTo>
                <a:lnTo>
                  <a:pt x="1316" y="143"/>
                </a:lnTo>
                <a:lnTo>
                  <a:pt x="1317" y="143"/>
                </a:lnTo>
                <a:lnTo>
                  <a:pt x="1317" y="143"/>
                </a:lnTo>
                <a:lnTo>
                  <a:pt x="1318" y="142"/>
                </a:lnTo>
                <a:lnTo>
                  <a:pt x="1318" y="142"/>
                </a:lnTo>
                <a:lnTo>
                  <a:pt x="1319" y="142"/>
                </a:lnTo>
                <a:lnTo>
                  <a:pt x="1319" y="140"/>
                </a:lnTo>
                <a:lnTo>
                  <a:pt x="1319" y="139"/>
                </a:lnTo>
                <a:lnTo>
                  <a:pt x="1320" y="138"/>
                </a:lnTo>
                <a:lnTo>
                  <a:pt x="1320" y="138"/>
                </a:lnTo>
                <a:lnTo>
                  <a:pt x="1321" y="138"/>
                </a:lnTo>
                <a:lnTo>
                  <a:pt x="1321" y="138"/>
                </a:lnTo>
                <a:lnTo>
                  <a:pt x="1322" y="138"/>
                </a:lnTo>
                <a:lnTo>
                  <a:pt x="1322" y="138"/>
                </a:lnTo>
                <a:lnTo>
                  <a:pt x="1323" y="138"/>
                </a:lnTo>
                <a:lnTo>
                  <a:pt x="1323" y="138"/>
                </a:lnTo>
                <a:lnTo>
                  <a:pt x="1324" y="138"/>
                </a:lnTo>
                <a:lnTo>
                  <a:pt x="1324" y="137"/>
                </a:lnTo>
                <a:lnTo>
                  <a:pt x="1325" y="137"/>
                </a:lnTo>
                <a:lnTo>
                  <a:pt x="1325" y="136"/>
                </a:lnTo>
                <a:lnTo>
                  <a:pt x="1326" y="134"/>
                </a:lnTo>
                <a:lnTo>
                  <a:pt x="1326" y="133"/>
                </a:lnTo>
                <a:lnTo>
                  <a:pt x="1327" y="132"/>
                </a:lnTo>
                <a:lnTo>
                  <a:pt x="1327" y="131"/>
                </a:lnTo>
                <a:lnTo>
                  <a:pt x="1328" y="130"/>
                </a:lnTo>
                <a:lnTo>
                  <a:pt x="1328" y="131"/>
                </a:lnTo>
                <a:lnTo>
                  <a:pt x="1328" y="132"/>
                </a:lnTo>
                <a:lnTo>
                  <a:pt x="1329" y="132"/>
                </a:lnTo>
                <a:lnTo>
                  <a:pt x="1329" y="132"/>
                </a:lnTo>
                <a:lnTo>
                  <a:pt x="1330" y="132"/>
                </a:lnTo>
                <a:lnTo>
                  <a:pt x="1330" y="132"/>
                </a:lnTo>
                <a:lnTo>
                  <a:pt x="1331" y="131"/>
                </a:lnTo>
                <a:lnTo>
                  <a:pt x="1331" y="130"/>
                </a:lnTo>
                <a:lnTo>
                  <a:pt x="1332" y="129"/>
                </a:lnTo>
                <a:lnTo>
                  <a:pt x="1332" y="127"/>
                </a:lnTo>
                <a:lnTo>
                  <a:pt x="1333" y="127"/>
                </a:lnTo>
                <a:lnTo>
                  <a:pt x="1333" y="126"/>
                </a:lnTo>
                <a:lnTo>
                  <a:pt x="1333" y="127"/>
                </a:lnTo>
                <a:lnTo>
                  <a:pt x="1334" y="129"/>
                </a:lnTo>
                <a:lnTo>
                  <a:pt x="1335" y="130"/>
                </a:lnTo>
                <a:lnTo>
                  <a:pt x="1335" y="131"/>
                </a:lnTo>
                <a:lnTo>
                  <a:pt x="1336" y="127"/>
                </a:lnTo>
                <a:lnTo>
                  <a:pt x="1336" y="124"/>
                </a:lnTo>
                <a:lnTo>
                  <a:pt x="1336" y="122"/>
                </a:lnTo>
                <a:lnTo>
                  <a:pt x="1337" y="119"/>
                </a:lnTo>
                <a:lnTo>
                  <a:pt x="1337" y="117"/>
                </a:lnTo>
                <a:lnTo>
                  <a:pt x="1338" y="115"/>
                </a:lnTo>
                <a:lnTo>
                  <a:pt x="1338" y="113"/>
                </a:lnTo>
                <a:lnTo>
                  <a:pt x="1339" y="113"/>
                </a:lnTo>
                <a:lnTo>
                  <a:pt x="1339" y="113"/>
                </a:lnTo>
                <a:lnTo>
                  <a:pt x="1340" y="115"/>
                </a:lnTo>
                <a:lnTo>
                  <a:pt x="1340" y="117"/>
                </a:lnTo>
                <a:lnTo>
                  <a:pt x="1341" y="119"/>
                </a:lnTo>
                <a:lnTo>
                  <a:pt x="1341" y="121"/>
                </a:lnTo>
                <a:lnTo>
                  <a:pt x="1342" y="129"/>
                </a:lnTo>
                <a:lnTo>
                  <a:pt x="1342" y="129"/>
                </a:lnTo>
                <a:lnTo>
                  <a:pt x="1342" y="129"/>
                </a:lnTo>
                <a:lnTo>
                  <a:pt x="1343" y="128"/>
                </a:lnTo>
                <a:lnTo>
                  <a:pt x="1343" y="128"/>
                </a:lnTo>
                <a:lnTo>
                  <a:pt x="1344" y="128"/>
                </a:lnTo>
                <a:lnTo>
                  <a:pt x="1345" y="128"/>
                </a:lnTo>
                <a:lnTo>
                  <a:pt x="1345" y="129"/>
                </a:lnTo>
                <a:lnTo>
                  <a:pt x="1345" y="129"/>
                </a:lnTo>
                <a:lnTo>
                  <a:pt x="1346" y="132"/>
                </a:lnTo>
                <a:lnTo>
                  <a:pt x="1346" y="132"/>
                </a:lnTo>
                <a:lnTo>
                  <a:pt x="1347" y="132"/>
                </a:lnTo>
                <a:lnTo>
                  <a:pt x="1347" y="132"/>
                </a:lnTo>
                <a:lnTo>
                  <a:pt x="1348" y="130"/>
                </a:lnTo>
                <a:lnTo>
                  <a:pt x="1348" y="130"/>
                </a:lnTo>
                <a:lnTo>
                  <a:pt x="1349" y="130"/>
                </a:lnTo>
                <a:lnTo>
                  <a:pt x="1349" y="134"/>
                </a:lnTo>
                <a:lnTo>
                  <a:pt x="1350" y="135"/>
                </a:lnTo>
                <a:lnTo>
                  <a:pt x="1350" y="136"/>
                </a:lnTo>
                <a:lnTo>
                  <a:pt x="1351" y="138"/>
                </a:lnTo>
                <a:lnTo>
                  <a:pt x="1351" y="140"/>
                </a:lnTo>
                <a:lnTo>
                  <a:pt x="1351" y="139"/>
                </a:lnTo>
                <a:lnTo>
                  <a:pt x="1352" y="137"/>
                </a:lnTo>
                <a:lnTo>
                  <a:pt x="1352" y="137"/>
                </a:lnTo>
                <a:lnTo>
                  <a:pt x="1353" y="136"/>
                </a:lnTo>
                <a:lnTo>
                  <a:pt x="1354" y="136"/>
                </a:lnTo>
                <a:lnTo>
                  <a:pt x="1354" y="136"/>
                </a:lnTo>
                <a:lnTo>
                  <a:pt x="1354" y="140"/>
                </a:lnTo>
                <a:lnTo>
                  <a:pt x="1355" y="140"/>
                </a:lnTo>
                <a:lnTo>
                  <a:pt x="1355" y="142"/>
                </a:lnTo>
                <a:lnTo>
                  <a:pt x="1356" y="141"/>
                </a:lnTo>
                <a:lnTo>
                  <a:pt x="1356" y="141"/>
                </a:lnTo>
                <a:lnTo>
                  <a:pt x="1357" y="140"/>
                </a:lnTo>
                <a:lnTo>
                  <a:pt x="1357" y="140"/>
                </a:lnTo>
                <a:lnTo>
                  <a:pt x="1358" y="141"/>
                </a:lnTo>
                <a:lnTo>
                  <a:pt x="1358" y="141"/>
                </a:lnTo>
                <a:lnTo>
                  <a:pt x="1359" y="140"/>
                </a:lnTo>
                <a:lnTo>
                  <a:pt x="1359" y="140"/>
                </a:lnTo>
                <a:lnTo>
                  <a:pt x="1359" y="141"/>
                </a:lnTo>
                <a:lnTo>
                  <a:pt x="1360" y="141"/>
                </a:lnTo>
                <a:lnTo>
                  <a:pt x="1360" y="141"/>
                </a:lnTo>
                <a:lnTo>
                  <a:pt x="1361" y="140"/>
                </a:lnTo>
                <a:lnTo>
                  <a:pt x="1361" y="140"/>
                </a:lnTo>
                <a:lnTo>
                  <a:pt x="1362" y="140"/>
                </a:lnTo>
                <a:lnTo>
                  <a:pt x="1362" y="139"/>
                </a:lnTo>
                <a:lnTo>
                  <a:pt x="1363" y="140"/>
                </a:lnTo>
                <a:lnTo>
                  <a:pt x="1363" y="142"/>
                </a:lnTo>
                <a:lnTo>
                  <a:pt x="1364" y="142"/>
                </a:lnTo>
                <a:lnTo>
                  <a:pt x="1364" y="143"/>
                </a:lnTo>
                <a:lnTo>
                  <a:pt x="1365" y="143"/>
                </a:lnTo>
                <a:lnTo>
                  <a:pt x="1365" y="143"/>
                </a:lnTo>
                <a:lnTo>
                  <a:pt x="1366" y="141"/>
                </a:lnTo>
                <a:lnTo>
                  <a:pt x="1366" y="140"/>
                </a:lnTo>
                <a:lnTo>
                  <a:pt x="1367" y="140"/>
                </a:lnTo>
                <a:lnTo>
                  <a:pt x="1367" y="140"/>
                </a:lnTo>
                <a:lnTo>
                  <a:pt x="1368" y="139"/>
                </a:lnTo>
                <a:lnTo>
                  <a:pt x="1368" y="139"/>
                </a:lnTo>
                <a:lnTo>
                  <a:pt x="1368" y="139"/>
                </a:lnTo>
                <a:lnTo>
                  <a:pt x="1369" y="139"/>
                </a:lnTo>
                <a:lnTo>
                  <a:pt x="1369" y="139"/>
                </a:lnTo>
                <a:lnTo>
                  <a:pt x="1370" y="139"/>
                </a:lnTo>
                <a:lnTo>
                  <a:pt x="1370" y="137"/>
                </a:lnTo>
                <a:lnTo>
                  <a:pt x="1371" y="137"/>
                </a:lnTo>
                <a:lnTo>
                  <a:pt x="1371" y="137"/>
                </a:lnTo>
                <a:lnTo>
                  <a:pt x="1372" y="137"/>
                </a:lnTo>
                <a:lnTo>
                  <a:pt x="1372" y="137"/>
                </a:lnTo>
                <a:lnTo>
                  <a:pt x="1373" y="137"/>
                </a:lnTo>
                <a:lnTo>
                  <a:pt x="1373" y="136"/>
                </a:lnTo>
                <a:lnTo>
                  <a:pt x="1374" y="135"/>
                </a:lnTo>
                <a:lnTo>
                  <a:pt x="1374" y="135"/>
                </a:lnTo>
                <a:lnTo>
                  <a:pt x="1375" y="134"/>
                </a:lnTo>
                <a:lnTo>
                  <a:pt x="1375" y="136"/>
                </a:lnTo>
                <a:lnTo>
                  <a:pt x="1376" y="134"/>
                </a:lnTo>
                <a:lnTo>
                  <a:pt x="1376" y="133"/>
                </a:lnTo>
                <a:lnTo>
                  <a:pt x="1376" y="132"/>
                </a:lnTo>
                <a:lnTo>
                  <a:pt x="1377" y="132"/>
                </a:lnTo>
                <a:lnTo>
                  <a:pt x="1377" y="134"/>
                </a:lnTo>
                <a:lnTo>
                  <a:pt x="1378" y="131"/>
                </a:lnTo>
                <a:lnTo>
                  <a:pt x="1378" y="125"/>
                </a:lnTo>
                <a:lnTo>
                  <a:pt x="1379" y="118"/>
                </a:lnTo>
                <a:lnTo>
                  <a:pt x="1379" y="111"/>
                </a:lnTo>
                <a:lnTo>
                  <a:pt x="1380" y="104"/>
                </a:lnTo>
                <a:lnTo>
                  <a:pt x="1380" y="101"/>
                </a:lnTo>
                <a:lnTo>
                  <a:pt x="1381" y="101"/>
                </a:lnTo>
                <a:lnTo>
                  <a:pt x="1381" y="104"/>
                </a:lnTo>
                <a:lnTo>
                  <a:pt x="1382" y="106"/>
                </a:lnTo>
                <a:lnTo>
                  <a:pt x="1382" y="108"/>
                </a:lnTo>
                <a:lnTo>
                  <a:pt x="1382" y="110"/>
                </a:lnTo>
                <a:lnTo>
                  <a:pt x="1383" y="113"/>
                </a:lnTo>
                <a:lnTo>
                  <a:pt x="1384" y="115"/>
                </a:lnTo>
                <a:lnTo>
                  <a:pt x="1384" y="116"/>
                </a:lnTo>
                <a:lnTo>
                  <a:pt x="1385" y="122"/>
                </a:lnTo>
                <a:lnTo>
                  <a:pt x="1385" y="126"/>
                </a:lnTo>
                <a:lnTo>
                  <a:pt x="1385" y="127"/>
                </a:lnTo>
                <a:lnTo>
                  <a:pt x="1386" y="124"/>
                </a:lnTo>
                <a:lnTo>
                  <a:pt x="1386" y="118"/>
                </a:lnTo>
                <a:lnTo>
                  <a:pt x="1387" y="117"/>
                </a:lnTo>
                <a:lnTo>
                  <a:pt x="1387" y="118"/>
                </a:lnTo>
                <a:lnTo>
                  <a:pt x="1388" y="121"/>
                </a:lnTo>
                <a:lnTo>
                  <a:pt x="1388" y="121"/>
                </a:lnTo>
                <a:lnTo>
                  <a:pt x="1389" y="121"/>
                </a:lnTo>
                <a:lnTo>
                  <a:pt x="1389" y="121"/>
                </a:lnTo>
                <a:lnTo>
                  <a:pt x="1390" y="121"/>
                </a:lnTo>
                <a:lnTo>
                  <a:pt x="1390" y="121"/>
                </a:lnTo>
                <a:lnTo>
                  <a:pt x="1391" y="120"/>
                </a:lnTo>
                <a:lnTo>
                  <a:pt x="1391" y="126"/>
                </a:lnTo>
                <a:lnTo>
                  <a:pt x="1391" y="127"/>
                </a:lnTo>
                <a:lnTo>
                  <a:pt x="1392" y="129"/>
                </a:lnTo>
                <a:lnTo>
                  <a:pt x="1392" y="131"/>
                </a:lnTo>
                <a:lnTo>
                  <a:pt x="1393" y="132"/>
                </a:lnTo>
                <a:lnTo>
                  <a:pt x="1394" y="131"/>
                </a:lnTo>
                <a:lnTo>
                  <a:pt x="1394" y="133"/>
                </a:lnTo>
                <a:lnTo>
                  <a:pt x="1394" y="133"/>
                </a:lnTo>
                <a:lnTo>
                  <a:pt x="1395" y="129"/>
                </a:lnTo>
                <a:lnTo>
                  <a:pt x="1395" y="129"/>
                </a:lnTo>
                <a:lnTo>
                  <a:pt x="1396" y="129"/>
                </a:lnTo>
                <a:lnTo>
                  <a:pt x="1396" y="129"/>
                </a:lnTo>
                <a:lnTo>
                  <a:pt x="1397" y="129"/>
                </a:lnTo>
                <a:lnTo>
                  <a:pt x="1397" y="130"/>
                </a:lnTo>
                <a:lnTo>
                  <a:pt x="1398" y="130"/>
                </a:lnTo>
                <a:lnTo>
                  <a:pt x="1398" y="132"/>
                </a:lnTo>
                <a:lnTo>
                  <a:pt x="1399" y="132"/>
                </a:lnTo>
                <a:lnTo>
                  <a:pt x="1399" y="132"/>
                </a:lnTo>
                <a:lnTo>
                  <a:pt x="1399" y="132"/>
                </a:lnTo>
                <a:lnTo>
                  <a:pt x="1400" y="126"/>
                </a:lnTo>
                <a:lnTo>
                  <a:pt x="1400" y="129"/>
                </a:lnTo>
                <a:lnTo>
                  <a:pt x="1401" y="127"/>
                </a:lnTo>
                <a:lnTo>
                  <a:pt x="1401" y="121"/>
                </a:lnTo>
                <a:lnTo>
                  <a:pt x="1402" y="119"/>
                </a:lnTo>
                <a:lnTo>
                  <a:pt x="1402" y="118"/>
                </a:lnTo>
                <a:lnTo>
                  <a:pt x="1403" y="117"/>
                </a:lnTo>
                <a:lnTo>
                  <a:pt x="1403" y="121"/>
                </a:lnTo>
                <a:lnTo>
                  <a:pt x="1404" y="122"/>
                </a:lnTo>
                <a:lnTo>
                  <a:pt x="1404" y="124"/>
                </a:lnTo>
                <a:lnTo>
                  <a:pt x="1405" y="126"/>
                </a:lnTo>
                <a:lnTo>
                  <a:pt x="1405" y="129"/>
                </a:lnTo>
                <a:lnTo>
                  <a:pt x="1406" y="137"/>
                </a:lnTo>
                <a:lnTo>
                  <a:pt x="1406" y="139"/>
                </a:lnTo>
                <a:lnTo>
                  <a:pt x="1407" y="140"/>
                </a:lnTo>
                <a:lnTo>
                  <a:pt x="1407" y="139"/>
                </a:lnTo>
                <a:lnTo>
                  <a:pt x="1408" y="137"/>
                </a:lnTo>
                <a:lnTo>
                  <a:pt x="1408" y="134"/>
                </a:lnTo>
                <a:lnTo>
                  <a:pt x="1408" y="129"/>
                </a:lnTo>
                <a:lnTo>
                  <a:pt x="1409" y="124"/>
                </a:lnTo>
                <a:lnTo>
                  <a:pt x="1409" y="124"/>
                </a:lnTo>
                <a:lnTo>
                  <a:pt x="1410" y="123"/>
                </a:lnTo>
                <a:lnTo>
                  <a:pt x="1410" y="124"/>
                </a:lnTo>
                <a:lnTo>
                  <a:pt x="1411" y="124"/>
                </a:lnTo>
                <a:lnTo>
                  <a:pt x="1411" y="126"/>
                </a:lnTo>
                <a:lnTo>
                  <a:pt x="1412" y="128"/>
                </a:lnTo>
                <a:lnTo>
                  <a:pt x="1412" y="127"/>
                </a:lnTo>
                <a:lnTo>
                  <a:pt x="1413" y="128"/>
                </a:lnTo>
                <a:lnTo>
                  <a:pt x="1413" y="128"/>
                </a:lnTo>
                <a:lnTo>
                  <a:pt x="1414" y="127"/>
                </a:lnTo>
                <a:lnTo>
                  <a:pt x="1414" y="127"/>
                </a:lnTo>
                <a:lnTo>
                  <a:pt x="1415" y="128"/>
                </a:lnTo>
                <a:lnTo>
                  <a:pt x="1415" y="132"/>
                </a:lnTo>
                <a:lnTo>
                  <a:pt x="1416" y="137"/>
                </a:lnTo>
                <a:lnTo>
                  <a:pt x="1416" y="138"/>
                </a:lnTo>
                <a:lnTo>
                  <a:pt x="1417" y="140"/>
                </a:lnTo>
                <a:lnTo>
                  <a:pt x="1417" y="141"/>
                </a:lnTo>
                <a:lnTo>
                  <a:pt x="1417" y="142"/>
                </a:lnTo>
                <a:lnTo>
                  <a:pt x="1418" y="139"/>
                </a:lnTo>
                <a:lnTo>
                  <a:pt x="1418" y="138"/>
                </a:lnTo>
                <a:lnTo>
                  <a:pt x="1419" y="138"/>
                </a:lnTo>
                <a:lnTo>
                  <a:pt x="1419" y="145"/>
                </a:lnTo>
                <a:lnTo>
                  <a:pt x="1420" y="146"/>
                </a:lnTo>
                <a:lnTo>
                  <a:pt x="1420" y="146"/>
                </a:lnTo>
                <a:lnTo>
                  <a:pt x="1421" y="147"/>
                </a:lnTo>
                <a:lnTo>
                  <a:pt x="1421" y="148"/>
                </a:lnTo>
                <a:lnTo>
                  <a:pt x="1422" y="148"/>
                </a:lnTo>
                <a:lnTo>
                  <a:pt x="1422" y="148"/>
                </a:lnTo>
                <a:lnTo>
                  <a:pt x="1422" y="146"/>
                </a:lnTo>
                <a:lnTo>
                  <a:pt x="1423" y="145"/>
                </a:lnTo>
                <a:lnTo>
                  <a:pt x="1424" y="144"/>
                </a:lnTo>
                <a:lnTo>
                  <a:pt x="1424" y="144"/>
                </a:lnTo>
                <a:lnTo>
                  <a:pt x="1425" y="144"/>
                </a:lnTo>
                <a:lnTo>
                  <a:pt x="1425" y="144"/>
                </a:lnTo>
                <a:lnTo>
                  <a:pt x="1425" y="145"/>
                </a:lnTo>
                <a:lnTo>
                  <a:pt x="1426" y="145"/>
                </a:lnTo>
                <a:lnTo>
                  <a:pt x="1426" y="145"/>
                </a:lnTo>
                <a:lnTo>
                  <a:pt x="1427" y="145"/>
                </a:lnTo>
                <a:lnTo>
                  <a:pt x="1427" y="145"/>
                </a:lnTo>
                <a:lnTo>
                  <a:pt x="1428" y="145"/>
                </a:lnTo>
                <a:lnTo>
                  <a:pt x="1428" y="145"/>
                </a:lnTo>
                <a:lnTo>
                  <a:pt x="1429" y="145"/>
                </a:lnTo>
                <a:lnTo>
                  <a:pt x="1429" y="145"/>
                </a:lnTo>
                <a:lnTo>
                  <a:pt x="1430" y="145"/>
                </a:lnTo>
                <a:lnTo>
                  <a:pt x="1430" y="145"/>
                </a:lnTo>
                <a:lnTo>
                  <a:pt x="1431" y="145"/>
                </a:lnTo>
                <a:lnTo>
                  <a:pt x="1431" y="145"/>
                </a:lnTo>
                <a:lnTo>
                  <a:pt x="1431" y="145"/>
                </a:lnTo>
                <a:lnTo>
                  <a:pt x="1432" y="145"/>
                </a:lnTo>
                <a:lnTo>
                  <a:pt x="1433" y="145"/>
                </a:lnTo>
                <a:lnTo>
                  <a:pt x="1433" y="146"/>
                </a:lnTo>
                <a:lnTo>
                  <a:pt x="1434" y="146"/>
                </a:lnTo>
                <a:lnTo>
                  <a:pt x="1434" y="147"/>
                </a:lnTo>
                <a:lnTo>
                  <a:pt x="1434" y="147"/>
                </a:lnTo>
                <a:lnTo>
                  <a:pt x="1435" y="147"/>
                </a:lnTo>
                <a:lnTo>
                  <a:pt x="1435" y="148"/>
                </a:lnTo>
                <a:lnTo>
                  <a:pt x="1436" y="148"/>
                </a:lnTo>
                <a:lnTo>
                  <a:pt x="1436" y="149"/>
                </a:lnTo>
                <a:lnTo>
                  <a:pt x="1437" y="149"/>
                </a:lnTo>
                <a:lnTo>
                  <a:pt x="1437" y="151"/>
                </a:lnTo>
                <a:lnTo>
                  <a:pt x="1438" y="150"/>
                </a:lnTo>
                <a:lnTo>
                  <a:pt x="1438" y="150"/>
                </a:lnTo>
                <a:lnTo>
                  <a:pt x="1439" y="150"/>
                </a:lnTo>
                <a:lnTo>
                  <a:pt x="1439" y="150"/>
                </a:lnTo>
                <a:lnTo>
                  <a:pt x="1440" y="147"/>
                </a:lnTo>
                <a:lnTo>
                  <a:pt x="1440" y="144"/>
                </a:lnTo>
                <a:lnTo>
                  <a:pt x="1440" y="144"/>
                </a:lnTo>
                <a:lnTo>
                  <a:pt x="1441" y="142"/>
                </a:lnTo>
                <a:lnTo>
                  <a:pt x="1441" y="144"/>
                </a:lnTo>
                <a:lnTo>
                  <a:pt x="1442" y="144"/>
                </a:lnTo>
                <a:lnTo>
                  <a:pt x="1442" y="146"/>
                </a:lnTo>
                <a:lnTo>
                  <a:pt x="1443" y="146"/>
                </a:lnTo>
                <a:lnTo>
                  <a:pt x="1443" y="147"/>
                </a:lnTo>
                <a:lnTo>
                  <a:pt x="1444" y="147"/>
                </a:lnTo>
                <a:lnTo>
                  <a:pt x="1444" y="149"/>
                </a:lnTo>
                <a:lnTo>
                  <a:pt x="1445" y="149"/>
                </a:lnTo>
                <a:lnTo>
                  <a:pt x="1445" y="149"/>
                </a:lnTo>
                <a:lnTo>
                  <a:pt x="1446" y="151"/>
                </a:lnTo>
                <a:lnTo>
                  <a:pt x="1446" y="152"/>
                </a:lnTo>
                <a:lnTo>
                  <a:pt x="1447" y="152"/>
                </a:lnTo>
                <a:lnTo>
                  <a:pt x="1447" y="152"/>
                </a:lnTo>
                <a:lnTo>
                  <a:pt x="1448" y="151"/>
                </a:lnTo>
                <a:lnTo>
                  <a:pt x="1448" y="150"/>
                </a:lnTo>
                <a:lnTo>
                  <a:pt x="1448" y="149"/>
                </a:lnTo>
                <a:lnTo>
                  <a:pt x="1449" y="149"/>
                </a:lnTo>
                <a:lnTo>
                  <a:pt x="1449" y="148"/>
                </a:lnTo>
                <a:lnTo>
                  <a:pt x="1450" y="148"/>
                </a:lnTo>
                <a:lnTo>
                  <a:pt x="1450" y="148"/>
                </a:lnTo>
                <a:lnTo>
                  <a:pt x="1451" y="148"/>
                </a:lnTo>
                <a:lnTo>
                  <a:pt x="1451" y="148"/>
                </a:lnTo>
                <a:lnTo>
                  <a:pt x="1452" y="149"/>
                </a:lnTo>
                <a:lnTo>
                  <a:pt x="1452" y="150"/>
                </a:lnTo>
                <a:lnTo>
                  <a:pt x="1453" y="150"/>
                </a:lnTo>
                <a:lnTo>
                  <a:pt x="1453" y="150"/>
                </a:lnTo>
                <a:lnTo>
                  <a:pt x="1454" y="151"/>
                </a:lnTo>
                <a:lnTo>
                  <a:pt x="1454" y="152"/>
                </a:lnTo>
                <a:lnTo>
                  <a:pt x="1455" y="152"/>
                </a:lnTo>
                <a:lnTo>
                  <a:pt x="1455" y="149"/>
                </a:lnTo>
                <a:lnTo>
                  <a:pt x="1456" y="149"/>
                </a:lnTo>
                <a:lnTo>
                  <a:pt x="1456" y="149"/>
                </a:lnTo>
                <a:lnTo>
                  <a:pt x="1457" y="148"/>
                </a:lnTo>
                <a:lnTo>
                  <a:pt x="1457" y="148"/>
                </a:lnTo>
                <a:lnTo>
                  <a:pt x="1457" y="148"/>
                </a:lnTo>
                <a:lnTo>
                  <a:pt x="1458" y="148"/>
                </a:lnTo>
                <a:lnTo>
                  <a:pt x="1458" y="147"/>
                </a:lnTo>
                <a:lnTo>
                  <a:pt x="1459" y="147"/>
                </a:lnTo>
                <a:lnTo>
                  <a:pt x="1459" y="147"/>
                </a:lnTo>
                <a:lnTo>
                  <a:pt x="1460" y="147"/>
                </a:lnTo>
                <a:lnTo>
                  <a:pt x="1460" y="147"/>
                </a:lnTo>
                <a:lnTo>
                  <a:pt x="1461" y="147"/>
                </a:lnTo>
                <a:lnTo>
                  <a:pt x="1461" y="147"/>
                </a:lnTo>
                <a:lnTo>
                  <a:pt x="1462" y="147"/>
                </a:lnTo>
                <a:lnTo>
                  <a:pt x="1462" y="148"/>
                </a:lnTo>
                <a:lnTo>
                  <a:pt x="1463" y="148"/>
                </a:lnTo>
                <a:lnTo>
                  <a:pt x="1463" y="148"/>
                </a:lnTo>
                <a:lnTo>
                  <a:pt x="1464" y="147"/>
                </a:lnTo>
                <a:lnTo>
                  <a:pt x="1464" y="147"/>
                </a:lnTo>
                <a:lnTo>
                  <a:pt x="1465" y="147"/>
                </a:lnTo>
                <a:lnTo>
                  <a:pt x="1465" y="148"/>
                </a:lnTo>
                <a:lnTo>
                  <a:pt x="1465" y="148"/>
                </a:lnTo>
                <a:lnTo>
                  <a:pt x="1466" y="148"/>
                </a:lnTo>
                <a:lnTo>
                  <a:pt x="1466" y="148"/>
                </a:lnTo>
                <a:lnTo>
                  <a:pt x="1467" y="148"/>
                </a:lnTo>
                <a:lnTo>
                  <a:pt x="1467" y="149"/>
                </a:lnTo>
                <a:lnTo>
                  <a:pt x="1468" y="150"/>
                </a:lnTo>
                <a:lnTo>
                  <a:pt x="1468" y="151"/>
                </a:lnTo>
                <a:lnTo>
                  <a:pt x="1469" y="151"/>
                </a:lnTo>
                <a:lnTo>
                  <a:pt x="1469" y="147"/>
                </a:lnTo>
                <a:lnTo>
                  <a:pt x="1470" y="148"/>
                </a:lnTo>
                <a:lnTo>
                  <a:pt x="1470" y="147"/>
                </a:lnTo>
                <a:lnTo>
                  <a:pt x="1471" y="147"/>
                </a:lnTo>
                <a:lnTo>
                  <a:pt x="1471" y="147"/>
                </a:lnTo>
                <a:lnTo>
                  <a:pt x="1471" y="146"/>
                </a:lnTo>
                <a:lnTo>
                  <a:pt x="1472" y="146"/>
                </a:lnTo>
                <a:lnTo>
                  <a:pt x="1473" y="146"/>
                </a:lnTo>
                <a:lnTo>
                  <a:pt x="1473" y="146"/>
                </a:lnTo>
                <a:lnTo>
                  <a:pt x="1474" y="146"/>
                </a:lnTo>
                <a:lnTo>
                  <a:pt x="1474" y="146"/>
                </a:lnTo>
                <a:lnTo>
                  <a:pt x="1474" y="145"/>
                </a:lnTo>
                <a:lnTo>
                  <a:pt x="1475" y="146"/>
                </a:lnTo>
                <a:lnTo>
                  <a:pt x="1475" y="145"/>
                </a:lnTo>
                <a:lnTo>
                  <a:pt x="1476" y="145"/>
                </a:lnTo>
                <a:lnTo>
                  <a:pt x="1476" y="145"/>
                </a:lnTo>
                <a:lnTo>
                  <a:pt x="1477" y="145"/>
                </a:lnTo>
                <a:lnTo>
                  <a:pt x="1477" y="145"/>
                </a:lnTo>
                <a:lnTo>
                  <a:pt x="1478" y="146"/>
                </a:lnTo>
                <a:lnTo>
                  <a:pt x="1478" y="146"/>
                </a:lnTo>
                <a:lnTo>
                  <a:pt x="1479" y="146"/>
                </a:lnTo>
                <a:lnTo>
                  <a:pt x="1479" y="146"/>
                </a:lnTo>
                <a:lnTo>
                  <a:pt x="1480" y="146"/>
                </a:lnTo>
                <a:lnTo>
                  <a:pt x="1480" y="146"/>
                </a:lnTo>
                <a:lnTo>
                  <a:pt x="1480" y="146"/>
                </a:lnTo>
                <a:lnTo>
                  <a:pt x="1481" y="146"/>
                </a:lnTo>
                <a:lnTo>
                  <a:pt x="1481" y="147"/>
                </a:lnTo>
                <a:lnTo>
                  <a:pt x="1482" y="146"/>
                </a:lnTo>
                <a:lnTo>
                  <a:pt x="1483" y="146"/>
                </a:lnTo>
                <a:lnTo>
                  <a:pt x="1483" y="146"/>
                </a:lnTo>
                <a:lnTo>
                  <a:pt x="1483" y="147"/>
                </a:lnTo>
                <a:lnTo>
                  <a:pt x="1484" y="147"/>
                </a:lnTo>
                <a:lnTo>
                  <a:pt x="1484" y="147"/>
                </a:lnTo>
                <a:lnTo>
                  <a:pt x="1485" y="149"/>
                </a:lnTo>
                <a:lnTo>
                  <a:pt x="1485" y="151"/>
                </a:lnTo>
                <a:lnTo>
                  <a:pt x="1486" y="151"/>
                </a:lnTo>
                <a:lnTo>
                  <a:pt x="1486" y="151"/>
                </a:lnTo>
                <a:lnTo>
                  <a:pt x="1487" y="151"/>
                </a:lnTo>
                <a:lnTo>
                  <a:pt x="1487" y="151"/>
                </a:lnTo>
                <a:lnTo>
                  <a:pt x="1488" y="151"/>
                </a:lnTo>
                <a:lnTo>
                  <a:pt x="1488" y="151"/>
                </a:lnTo>
                <a:lnTo>
                  <a:pt x="1488" y="151"/>
                </a:lnTo>
                <a:lnTo>
                  <a:pt x="1489" y="152"/>
                </a:lnTo>
                <a:lnTo>
                  <a:pt x="1489" y="154"/>
                </a:lnTo>
                <a:lnTo>
                  <a:pt x="1490" y="153"/>
                </a:lnTo>
                <a:lnTo>
                  <a:pt x="1490" y="153"/>
                </a:lnTo>
                <a:lnTo>
                  <a:pt x="1491" y="153"/>
                </a:lnTo>
                <a:lnTo>
                  <a:pt x="1491" y="154"/>
                </a:lnTo>
                <a:lnTo>
                  <a:pt x="1492" y="155"/>
                </a:lnTo>
                <a:lnTo>
                  <a:pt x="1492" y="155"/>
                </a:lnTo>
                <a:lnTo>
                  <a:pt x="1493" y="155"/>
                </a:lnTo>
                <a:lnTo>
                  <a:pt x="1493" y="157"/>
                </a:lnTo>
                <a:lnTo>
                  <a:pt x="1494" y="157"/>
                </a:lnTo>
                <a:lnTo>
                  <a:pt x="1494" y="156"/>
                </a:lnTo>
                <a:lnTo>
                  <a:pt x="1495" y="156"/>
                </a:lnTo>
                <a:lnTo>
                  <a:pt x="1495" y="155"/>
                </a:lnTo>
                <a:lnTo>
                  <a:pt x="1496" y="155"/>
                </a:lnTo>
                <a:lnTo>
                  <a:pt x="1496" y="154"/>
                </a:lnTo>
                <a:lnTo>
                  <a:pt x="1497" y="154"/>
                </a:lnTo>
                <a:lnTo>
                  <a:pt x="1497" y="154"/>
                </a:lnTo>
                <a:lnTo>
                  <a:pt x="1497" y="154"/>
                </a:lnTo>
                <a:lnTo>
                  <a:pt x="1498" y="154"/>
                </a:lnTo>
                <a:lnTo>
                  <a:pt x="1498" y="156"/>
                </a:lnTo>
                <a:lnTo>
                  <a:pt x="1499" y="156"/>
                </a:lnTo>
                <a:lnTo>
                  <a:pt x="1499" y="157"/>
                </a:lnTo>
                <a:lnTo>
                  <a:pt x="1500" y="156"/>
                </a:lnTo>
                <a:lnTo>
                  <a:pt x="1500" y="156"/>
                </a:lnTo>
                <a:lnTo>
                  <a:pt x="1501" y="155"/>
                </a:lnTo>
                <a:lnTo>
                  <a:pt x="1501" y="155"/>
                </a:lnTo>
                <a:lnTo>
                  <a:pt x="1502" y="155"/>
                </a:lnTo>
                <a:lnTo>
                  <a:pt x="1502" y="156"/>
                </a:lnTo>
                <a:lnTo>
                  <a:pt x="1503" y="155"/>
                </a:lnTo>
                <a:lnTo>
                  <a:pt x="1503" y="155"/>
                </a:lnTo>
                <a:lnTo>
                  <a:pt x="1504" y="154"/>
                </a:lnTo>
                <a:lnTo>
                  <a:pt x="1504" y="154"/>
                </a:lnTo>
                <a:lnTo>
                  <a:pt x="1505" y="155"/>
                </a:lnTo>
                <a:lnTo>
                  <a:pt x="1505" y="154"/>
                </a:lnTo>
                <a:lnTo>
                  <a:pt x="1506" y="153"/>
                </a:lnTo>
                <a:lnTo>
                  <a:pt x="1506" y="152"/>
                </a:lnTo>
                <a:lnTo>
                  <a:pt x="1506" y="151"/>
                </a:lnTo>
                <a:lnTo>
                  <a:pt x="1507" y="152"/>
                </a:lnTo>
                <a:lnTo>
                  <a:pt x="1507" y="152"/>
                </a:lnTo>
                <a:lnTo>
                  <a:pt x="1508" y="151"/>
                </a:lnTo>
                <a:lnTo>
                  <a:pt x="1508" y="151"/>
                </a:lnTo>
                <a:lnTo>
                  <a:pt x="1509" y="150"/>
                </a:lnTo>
                <a:lnTo>
                  <a:pt x="1509" y="150"/>
                </a:lnTo>
                <a:lnTo>
                  <a:pt x="1510" y="150"/>
                </a:lnTo>
                <a:lnTo>
                  <a:pt x="1510" y="151"/>
                </a:lnTo>
                <a:lnTo>
                  <a:pt x="1511" y="151"/>
                </a:lnTo>
                <a:lnTo>
                  <a:pt x="1511" y="151"/>
                </a:lnTo>
                <a:lnTo>
                  <a:pt x="1511" y="150"/>
                </a:lnTo>
                <a:lnTo>
                  <a:pt x="1512" y="150"/>
                </a:lnTo>
                <a:lnTo>
                  <a:pt x="1513" y="149"/>
                </a:lnTo>
                <a:lnTo>
                  <a:pt x="1513" y="148"/>
                </a:lnTo>
                <a:lnTo>
                  <a:pt x="1514" y="142"/>
                </a:lnTo>
                <a:lnTo>
                  <a:pt x="1514" y="142"/>
                </a:lnTo>
                <a:lnTo>
                  <a:pt x="1514" y="141"/>
                </a:lnTo>
                <a:lnTo>
                  <a:pt x="1515" y="139"/>
                </a:lnTo>
                <a:lnTo>
                  <a:pt x="1515" y="136"/>
                </a:lnTo>
                <a:lnTo>
                  <a:pt x="1516" y="135"/>
                </a:lnTo>
                <a:lnTo>
                  <a:pt x="1516" y="135"/>
                </a:lnTo>
                <a:lnTo>
                  <a:pt x="1517" y="134"/>
                </a:lnTo>
                <a:lnTo>
                  <a:pt x="1517" y="134"/>
                </a:lnTo>
                <a:lnTo>
                  <a:pt x="1518" y="134"/>
                </a:lnTo>
                <a:lnTo>
                  <a:pt x="1518" y="134"/>
                </a:lnTo>
                <a:lnTo>
                  <a:pt x="1519" y="134"/>
                </a:lnTo>
                <a:lnTo>
                  <a:pt x="1519" y="134"/>
                </a:lnTo>
                <a:lnTo>
                  <a:pt x="1520" y="134"/>
                </a:lnTo>
                <a:lnTo>
                  <a:pt x="1520" y="135"/>
                </a:lnTo>
                <a:lnTo>
                  <a:pt x="1520" y="135"/>
                </a:lnTo>
                <a:lnTo>
                  <a:pt x="1521" y="135"/>
                </a:lnTo>
                <a:lnTo>
                  <a:pt x="1522" y="135"/>
                </a:lnTo>
                <a:lnTo>
                  <a:pt x="1522" y="135"/>
                </a:lnTo>
                <a:lnTo>
                  <a:pt x="1523" y="135"/>
                </a:lnTo>
                <a:lnTo>
                  <a:pt x="1523" y="136"/>
                </a:lnTo>
                <a:lnTo>
                  <a:pt x="1523" y="136"/>
                </a:lnTo>
                <a:lnTo>
                  <a:pt x="1524" y="136"/>
                </a:lnTo>
                <a:lnTo>
                  <a:pt x="1524" y="136"/>
                </a:lnTo>
                <a:lnTo>
                  <a:pt x="1525" y="136"/>
                </a:lnTo>
                <a:lnTo>
                  <a:pt x="1525" y="136"/>
                </a:lnTo>
                <a:lnTo>
                  <a:pt x="1526" y="136"/>
                </a:lnTo>
                <a:lnTo>
                  <a:pt x="1526" y="137"/>
                </a:lnTo>
                <a:lnTo>
                  <a:pt x="1527" y="137"/>
                </a:lnTo>
                <a:lnTo>
                  <a:pt x="1527" y="138"/>
                </a:lnTo>
                <a:lnTo>
                  <a:pt x="1528" y="138"/>
                </a:lnTo>
                <a:lnTo>
                  <a:pt x="1528" y="138"/>
                </a:lnTo>
                <a:lnTo>
                  <a:pt x="1528" y="138"/>
                </a:lnTo>
                <a:lnTo>
                  <a:pt x="1529" y="138"/>
                </a:lnTo>
                <a:lnTo>
                  <a:pt x="1529" y="138"/>
                </a:lnTo>
                <a:lnTo>
                  <a:pt x="1530" y="138"/>
                </a:lnTo>
                <a:lnTo>
                  <a:pt x="1530" y="137"/>
                </a:lnTo>
                <a:lnTo>
                  <a:pt x="1531" y="137"/>
                </a:lnTo>
                <a:lnTo>
                  <a:pt x="1531" y="137"/>
                </a:lnTo>
                <a:lnTo>
                  <a:pt x="1532" y="136"/>
                </a:lnTo>
                <a:lnTo>
                  <a:pt x="1532" y="136"/>
                </a:lnTo>
                <a:lnTo>
                  <a:pt x="1533" y="136"/>
                </a:lnTo>
                <a:lnTo>
                  <a:pt x="1533" y="135"/>
                </a:lnTo>
                <a:lnTo>
                  <a:pt x="1534" y="134"/>
                </a:lnTo>
                <a:lnTo>
                  <a:pt x="1534" y="135"/>
                </a:lnTo>
                <a:lnTo>
                  <a:pt x="1535" y="135"/>
                </a:lnTo>
                <a:lnTo>
                  <a:pt x="1535" y="134"/>
                </a:lnTo>
                <a:lnTo>
                  <a:pt x="1536" y="133"/>
                </a:lnTo>
                <a:lnTo>
                  <a:pt x="1536" y="140"/>
                </a:lnTo>
                <a:lnTo>
                  <a:pt x="1537" y="147"/>
                </a:lnTo>
                <a:lnTo>
                  <a:pt x="1537" y="145"/>
                </a:lnTo>
                <a:lnTo>
                  <a:pt x="1537" y="143"/>
                </a:lnTo>
                <a:lnTo>
                  <a:pt x="1538" y="142"/>
                </a:lnTo>
                <a:lnTo>
                  <a:pt x="1538" y="142"/>
                </a:lnTo>
                <a:lnTo>
                  <a:pt x="1539" y="143"/>
                </a:lnTo>
                <a:lnTo>
                  <a:pt x="1539" y="144"/>
                </a:lnTo>
                <a:lnTo>
                  <a:pt x="1540" y="145"/>
                </a:lnTo>
                <a:lnTo>
                  <a:pt x="1540" y="146"/>
                </a:lnTo>
                <a:lnTo>
                  <a:pt x="1541" y="146"/>
                </a:lnTo>
                <a:lnTo>
                  <a:pt x="1541" y="148"/>
                </a:lnTo>
                <a:lnTo>
                  <a:pt x="1542" y="149"/>
                </a:lnTo>
                <a:lnTo>
                  <a:pt x="1542" y="149"/>
                </a:lnTo>
                <a:lnTo>
                  <a:pt x="1543" y="149"/>
                </a:lnTo>
                <a:lnTo>
                  <a:pt x="1543" y="149"/>
                </a:lnTo>
                <a:lnTo>
                  <a:pt x="1544" y="149"/>
                </a:lnTo>
                <a:lnTo>
                  <a:pt x="1544" y="149"/>
                </a:lnTo>
                <a:lnTo>
                  <a:pt x="1545" y="149"/>
                </a:lnTo>
                <a:lnTo>
                  <a:pt x="1545" y="150"/>
                </a:lnTo>
                <a:lnTo>
                  <a:pt x="1546" y="150"/>
                </a:lnTo>
                <a:lnTo>
                  <a:pt x="1546" y="152"/>
                </a:lnTo>
                <a:lnTo>
                  <a:pt x="1546" y="152"/>
                </a:lnTo>
                <a:lnTo>
                  <a:pt x="1547" y="153"/>
                </a:lnTo>
                <a:lnTo>
                  <a:pt x="1547" y="153"/>
                </a:lnTo>
                <a:lnTo>
                  <a:pt x="1548" y="153"/>
                </a:lnTo>
                <a:lnTo>
                  <a:pt x="1548" y="153"/>
                </a:lnTo>
                <a:lnTo>
                  <a:pt x="1549" y="153"/>
                </a:lnTo>
                <a:lnTo>
                  <a:pt x="1549" y="152"/>
                </a:lnTo>
                <a:lnTo>
                  <a:pt x="1550" y="152"/>
                </a:lnTo>
                <a:lnTo>
                  <a:pt x="1550" y="150"/>
                </a:lnTo>
                <a:lnTo>
                  <a:pt x="1551" y="150"/>
                </a:lnTo>
                <a:lnTo>
                  <a:pt x="1551" y="149"/>
                </a:lnTo>
                <a:lnTo>
                  <a:pt x="1551" y="149"/>
                </a:lnTo>
                <a:lnTo>
                  <a:pt x="1552" y="149"/>
                </a:lnTo>
                <a:lnTo>
                  <a:pt x="1553" y="149"/>
                </a:lnTo>
                <a:lnTo>
                  <a:pt x="1553" y="149"/>
                </a:lnTo>
                <a:lnTo>
                  <a:pt x="1554" y="150"/>
                </a:lnTo>
                <a:lnTo>
                  <a:pt x="1554" y="150"/>
                </a:lnTo>
                <a:lnTo>
                  <a:pt x="1554" y="150"/>
                </a:lnTo>
                <a:lnTo>
                  <a:pt x="1555" y="150"/>
                </a:lnTo>
                <a:lnTo>
                  <a:pt x="1555" y="151"/>
                </a:lnTo>
                <a:lnTo>
                  <a:pt x="1556" y="152"/>
                </a:lnTo>
                <a:lnTo>
                  <a:pt x="1556" y="152"/>
                </a:lnTo>
                <a:lnTo>
                  <a:pt x="1557" y="151"/>
                </a:lnTo>
                <a:lnTo>
                  <a:pt x="1557" y="151"/>
                </a:lnTo>
                <a:lnTo>
                  <a:pt x="1558" y="151"/>
                </a:lnTo>
                <a:lnTo>
                  <a:pt x="1558" y="152"/>
                </a:lnTo>
                <a:lnTo>
                  <a:pt x="1559" y="152"/>
                </a:lnTo>
                <a:lnTo>
                  <a:pt x="1559" y="152"/>
                </a:lnTo>
                <a:lnTo>
                  <a:pt x="1560" y="153"/>
                </a:lnTo>
                <a:lnTo>
                  <a:pt x="1560" y="153"/>
                </a:lnTo>
                <a:lnTo>
                  <a:pt x="1560" y="154"/>
                </a:lnTo>
                <a:lnTo>
                  <a:pt x="1561" y="154"/>
                </a:lnTo>
                <a:lnTo>
                  <a:pt x="1562" y="154"/>
                </a:lnTo>
                <a:lnTo>
                  <a:pt x="1562" y="154"/>
                </a:lnTo>
                <a:lnTo>
                  <a:pt x="1563" y="154"/>
                </a:lnTo>
                <a:lnTo>
                  <a:pt x="1563" y="155"/>
                </a:lnTo>
                <a:lnTo>
                  <a:pt x="1563" y="155"/>
                </a:lnTo>
                <a:lnTo>
                  <a:pt x="1564" y="155"/>
                </a:lnTo>
                <a:lnTo>
                  <a:pt x="1564" y="155"/>
                </a:lnTo>
                <a:lnTo>
                  <a:pt x="1565" y="155"/>
                </a:lnTo>
                <a:lnTo>
                  <a:pt x="1565" y="155"/>
                </a:lnTo>
                <a:lnTo>
                  <a:pt x="1566" y="154"/>
                </a:lnTo>
                <a:lnTo>
                  <a:pt x="1566" y="153"/>
                </a:lnTo>
                <a:lnTo>
                  <a:pt x="1567" y="153"/>
                </a:lnTo>
                <a:lnTo>
                  <a:pt x="1567" y="153"/>
                </a:lnTo>
                <a:lnTo>
                  <a:pt x="1568" y="153"/>
                </a:lnTo>
                <a:lnTo>
                  <a:pt x="1568" y="153"/>
                </a:lnTo>
                <a:lnTo>
                  <a:pt x="1569" y="154"/>
                </a:lnTo>
                <a:lnTo>
                  <a:pt x="1569" y="154"/>
                </a:lnTo>
                <a:lnTo>
                  <a:pt x="1569" y="154"/>
                </a:lnTo>
                <a:lnTo>
                  <a:pt x="1570" y="154"/>
                </a:lnTo>
                <a:lnTo>
                  <a:pt x="1570" y="154"/>
                </a:lnTo>
                <a:lnTo>
                  <a:pt x="1571" y="154"/>
                </a:lnTo>
                <a:lnTo>
                  <a:pt x="1571" y="154"/>
                </a:lnTo>
                <a:lnTo>
                  <a:pt x="1572" y="153"/>
                </a:lnTo>
                <a:lnTo>
                  <a:pt x="1572" y="153"/>
                </a:lnTo>
                <a:lnTo>
                  <a:pt x="1573" y="153"/>
                </a:lnTo>
                <a:lnTo>
                  <a:pt x="1573" y="153"/>
                </a:lnTo>
                <a:lnTo>
                  <a:pt x="1574" y="152"/>
                </a:lnTo>
                <a:lnTo>
                  <a:pt x="1574" y="152"/>
                </a:lnTo>
                <a:lnTo>
                  <a:pt x="1575" y="152"/>
                </a:lnTo>
                <a:lnTo>
                  <a:pt x="1575" y="151"/>
                </a:lnTo>
                <a:lnTo>
                  <a:pt x="1576" y="151"/>
                </a:lnTo>
                <a:lnTo>
                  <a:pt x="1576" y="151"/>
                </a:lnTo>
                <a:lnTo>
                  <a:pt x="1577" y="151"/>
                </a:lnTo>
                <a:lnTo>
                  <a:pt x="1577" y="151"/>
                </a:lnTo>
                <a:lnTo>
                  <a:pt x="1577" y="151"/>
                </a:lnTo>
                <a:lnTo>
                  <a:pt x="1578" y="151"/>
                </a:lnTo>
                <a:lnTo>
                  <a:pt x="1578" y="151"/>
                </a:lnTo>
                <a:lnTo>
                  <a:pt x="1579" y="151"/>
                </a:lnTo>
                <a:lnTo>
                  <a:pt x="1579" y="151"/>
                </a:lnTo>
                <a:lnTo>
                  <a:pt x="1580" y="151"/>
                </a:lnTo>
                <a:lnTo>
                  <a:pt x="1580" y="151"/>
                </a:lnTo>
                <a:lnTo>
                  <a:pt x="1581" y="151"/>
                </a:lnTo>
                <a:lnTo>
                  <a:pt x="1581" y="152"/>
                </a:lnTo>
                <a:lnTo>
                  <a:pt x="1582" y="152"/>
                </a:lnTo>
                <a:lnTo>
                  <a:pt x="1582" y="152"/>
                </a:lnTo>
                <a:lnTo>
                  <a:pt x="1583" y="153"/>
                </a:lnTo>
                <a:lnTo>
                  <a:pt x="1583" y="153"/>
                </a:lnTo>
                <a:lnTo>
                  <a:pt x="1584" y="152"/>
                </a:lnTo>
                <a:lnTo>
                  <a:pt x="1584" y="152"/>
                </a:lnTo>
                <a:lnTo>
                  <a:pt x="1585" y="152"/>
                </a:lnTo>
                <a:lnTo>
                  <a:pt x="1585" y="152"/>
                </a:lnTo>
                <a:lnTo>
                  <a:pt x="1586" y="152"/>
                </a:lnTo>
                <a:lnTo>
                  <a:pt x="1586" y="152"/>
                </a:lnTo>
                <a:lnTo>
                  <a:pt x="1586" y="152"/>
                </a:lnTo>
                <a:lnTo>
                  <a:pt x="1587" y="152"/>
                </a:lnTo>
                <a:lnTo>
                  <a:pt x="1587" y="152"/>
                </a:lnTo>
                <a:lnTo>
                  <a:pt x="1588" y="152"/>
                </a:lnTo>
                <a:lnTo>
                  <a:pt x="1588" y="152"/>
                </a:lnTo>
                <a:lnTo>
                  <a:pt x="1589" y="153"/>
                </a:lnTo>
                <a:lnTo>
                  <a:pt x="1589" y="152"/>
                </a:lnTo>
                <a:lnTo>
                  <a:pt x="1590" y="152"/>
                </a:lnTo>
                <a:lnTo>
                  <a:pt x="1590" y="152"/>
                </a:lnTo>
                <a:lnTo>
                  <a:pt x="1591" y="150"/>
                </a:lnTo>
                <a:lnTo>
                  <a:pt x="1591" y="150"/>
                </a:lnTo>
                <a:lnTo>
                  <a:pt x="1592" y="150"/>
                </a:lnTo>
                <a:lnTo>
                  <a:pt x="1592" y="150"/>
                </a:lnTo>
                <a:lnTo>
                  <a:pt x="1593" y="149"/>
                </a:lnTo>
                <a:lnTo>
                  <a:pt x="1593" y="149"/>
                </a:lnTo>
                <a:lnTo>
                  <a:pt x="1594" y="149"/>
                </a:lnTo>
                <a:lnTo>
                  <a:pt x="1594" y="149"/>
                </a:lnTo>
                <a:lnTo>
                  <a:pt x="1594" y="149"/>
                </a:lnTo>
                <a:lnTo>
                  <a:pt x="1595" y="149"/>
                </a:lnTo>
                <a:lnTo>
                  <a:pt x="1595" y="150"/>
                </a:lnTo>
                <a:lnTo>
                  <a:pt x="1596" y="150"/>
                </a:lnTo>
                <a:lnTo>
                  <a:pt x="1596" y="152"/>
                </a:lnTo>
                <a:lnTo>
                  <a:pt x="1597" y="152"/>
                </a:lnTo>
                <a:lnTo>
                  <a:pt x="1597" y="153"/>
                </a:lnTo>
                <a:lnTo>
                  <a:pt x="1598" y="153"/>
                </a:lnTo>
                <a:lnTo>
                  <a:pt x="1598" y="154"/>
                </a:lnTo>
                <a:lnTo>
                  <a:pt x="1599" y="153"/>
                </a:lnTo>
                <a:lnTo>
                  <a:pt x="1599" y="153"/>
                </a:lnTo>
                <a:lnTo>
                  <a:pt x="1600" y="153"/>
                </a:lnTo>
                <a:lnTo>
                  <a:pt x="1600" y="152"/>
                </a:lnTo>
                <a:lnTo>
                  <a:pt x="1600" y="153"/>
                </a:lnTo>
                <a:lnTo>
                  <a:pt x="1601" y="153"/>
                </a:lnTo>
                <a:lnTo>
                  <a:pt x="1602" y="153"/>
                </a:lnTo>
                <a:lnTo>
                  <a:pt x="1602" y="153"/>
                </a:lnTo>
                <a:lnTo>
                  <a:pt x="1603" y="153"/>
                </a:lnTo>
                <a:lnTo>
                  <a:pt x="1603" y="152"/>
                </a:lnTo>
                <a:lnTo>
                  <a:pt x="1603" y="152"/>
                </a:lnTo>
                <a:lnTo>
                  <a:pt x="1604" y="152"/>
                </a:lnTo>
                <a:lnTo>
                  <a:pt x="1604" y="156"/>
                </a:lnTo>
                <a:lnTo>
                  <a:pt x="1605" y="155"/>
                </a:lnTo>
                <a:lnTo>
                  <a:pt x="1605" y="155"/>
                </a:lnTo>
                <a:lnTo>
                  <a:pt x="1606" y="155"/>
                </a:lnTo>
                <a:lnTo>
                  <a:pt x="1606" y="155"/>
                </a:lnTo>
                <a:lnTo>
                  <a:pt x="1607" y="156"/>
                </a:lnTo>
                <a:lnTo>
                  <a:pt x="1607" y="156"/>
                </a:lnTo>
                <a:lnTo>
                  <a:pt x="1608" y="156"/>
                </a:lnTo>
                <a:lnTo>
                  <a:pt x="1608" y="157"/>
                </a:lnTo>
                <a:lnTo>
                  <a:pt x="1609" y="157"/>
                </a:lnTo>
                <a:lnTo>
                  <a:pt x="1609" y="156"/>
                </a:lnTo>
                <a:lnTo>
                  <a:pt x="1609" y="156"/>
                </a:lnTo>
                <a:lnTo>
                  <a:pt x="1610" y="156"/>
                </a:lnTo>
                <a:lnTo>
                  <a:pt x="1611" y="156"/>
                </a:lnTo>
                <a:lnTo>
                  <a:pt x="1611" y="156"/>
                </a:lnTo>
                <a:lnTo>
                  <a:pt x="1612" y="156"/>
                </a:lnTo>
                <a:lnTo>
                  <a:pt x="1612" y="156"/>
                </a:lnTo>
                <a:lnTo>
                  <a:pt x="1612" y="156"/>
                </a:lnTo>
                <a:lnTo>
                  <a:pt x="1613" y="156"/>
                </a:lnTo>
                <a:lnTo>
                  <a:pt x="1613" y="157"/>
                </a:lnTo>
                <a:lnTo>
                  <a:pt x="1614" y="157"/>
                </a:lnTo>
                <a:lnTo>
                  <a:pt x="1614" y="158"/>
                </a:lnTo>
                <a:lnTo>
                  <a:pt x="1615" y="158"/>
                </a:lnTo>
                <a:lnTo>
                  <a:pt x="1615" y="157"/>
                </a:lnTo>
                <a:lnTo>
                  <a:pt x="1616" y="156"/>
                </a:lnTo>
                <a:lnTo>
                  <a:pt x="1616" y="155"/>
                </a:lnTo>
                <a:lnTo>
                  <a:pt x="1617" y="155"/>
                </a:lnTo>
                <a:lnTo>
                  <a:pt x="1617" y="155"/>
                </a:lnTo>
                <a:lnTo>
                  <a:pt x="1617" y="155"/>
                </a:lnTo>
                <a:lnTo>
                  <a:pt x="1618" y="155"/>
                </a:lnTo>
                <a:lnTo>
                  <a:pt x="1618" y="155"/>
                </a:lnTo>
                <a:lnTo>
                  <a:pt x="1619" y="155"/>
                </a:lnTo>
                <a:lnTo>
                  <a:pt x="1619" y="155"/>
                </a:lnTo>
                <a:lnTo>
                  <a:pt x="1620" y="155"/>
                </a:lnTo>
                <a:lnTo>
                  <a:pt x="1620" y="155"/>
                </a:lnTo>
                <a:lnTo>
                  <a:pt x="1621" y="156"/>
                </a:lnTo>
                <a:lnTo>
                  <a:pt x="1621" y="155"/>
                </a:lnTo>
                <a:lnTo>
                  <a:pt x="1622" y="155"/>
                </a:lnTo>
                <a:lnTo>
                  <a:pt x="1622" y="155"/>
                </a:lnTo>
                <a:lnTo>
                  <a:pt x="1623" y="155"/>
                </a:lnTo>
                <a:lnTo>
                  <a:pt x="1623" y="155"/>
                </a:lnTo>
                <a:lnTo>
                  <a:pt x="1624" y="155"/>
                </a:lnTo>
                <a:lnTo>
                  <a:pt x="1624" y="155"/>
                </a:lnTo>
                <a:lnTo>
                  <a:pt x="1625" y="155"/>
                </a:lnTo>
                <a:lnTo>
                  <a:pt x="1625" y="153"/>
                </a:lnTo>
                <a:lnTo>
                  <a:pt x="1626" y="153"/>
                </a:lnTo>
                <a:lnTo>
                  <a:pt x="1626" y="154"/>
                </a:lnTo>
                <a:lnTo>
                  <a:pt x="1626" y="154"/>
                </a:lnTo>
                <a:lnTo>
                  <a:pt x="1627" y="154"/>
                </a:lnTo>
                <a:lnTo>
                  <a:pt x="1627" y="152"/>
                </a:lnTo>
                <a:lnTo>
                  <a:pt x="1628" y="152"/>
                </a:lnTo>
                <a:lnTo>
                  <a:pt x="1628" y="152"/>
                </a:lnTo>
                <a:lnTo>
                  <a:pt x="1629" y="151"/>
                </a:lnTo>
                <a:lnTo>
                  <a:pt x="1629" y="151"/>
                </a:lnTo>
                <a:lnTo>
                  <a:pt x="1630" y="151"/>
                </a:lnTo>
                <a:lnTo>
                  <a:pt x="1630" y="151"/>
                </a:lnTo>
                <a:lnTo>
                  <a:pt x="1631" y="150"/>
                </a:lnTo>
                <a:lnTo>
                  <a:pt x="1631" y="150"/>
                </a:lnTo>
                <a:lnTo>
                  <a:pt x="1632" y="150"/>
                </a:lnTo>
                <a:lnTo>
                  <a:pt x="1632" y="150"/>
                </a:lnTo>
                <a:lnTo>
                  <a:pt x="1633" y="150"/>
                </a:lnTo>
                <a:lnTo>
                  <a:pt x="1633" y="150"/>
                </a:lnTo>
                <a:lnTo>
                  <a:pt x="1634" y="150"/>
                </a:lnTo>
                <a:lnTo>
                  <a:pt x="1634" y="150"/>
                </a:lnTo>
                <a:lnTo>
                  <a:pt x="1635" y="150"/>
                </a:lnTo>
                <a:lnTo>
                  <a:pt x="1635" y="149"/>
                </a:lnTo>
                <a:lnTo>
                  <a:pt x="1635" y="150"/>
                </a:lnTo>
                <a:lnTo>
                  <a:pt x="1636" y="150"/>
                </a:lnTo>
                <a:lnTo>
                  <a:pt x="1636" y="150"/>
                </a:lnTo>
                <a:lnTo>
                  <a:pt x="1637" y="150"/>
                </a:lnTo>
                <a:lnTo>
                  <a:pt x="1637" y="150"/>
                </a:lnTo>
                <a:lnTo>
                  <a:pt x="1638" y="150"/>
                </a:lnTo>
                <a:lnTo>
                  <a:pt x="1638" y="150"/>
                </a:lnTo>
                <a:lnTo>
                  <a:pt x="1639" y="150"/>
                </a:lnTo>
                <a:lnTo>
                  <a:pt x="1639" y="150"/>
                </a:lnTo>
                <a:lnTo>
                  <a:pt x="1640" y="150"/>
                </a:lnTo>
                <a:lnTo>
                  <a:pt x="1640" y="150"/>
                </a:lnTo>
                <a:lnTo>
                  <a:pt x="1640" y="151"/>
                </a:lnTo>
                <a:lnTo>
                  <a:pt x="1641" y="151"/>
                </a:lnTo>
                <a:lnTo>
                  <a:pt x="1642" y="151"/>
                </a:lnTo>
                <a:lnTo>
                  <a:pt x="1642" y="151"/>
                </a:lnTo>
                <a:lnTo>
                  <a:pt x="1643" y="151"/>
                </a:lnTo>
                <a:lnTo>
                  <a:pt x="1643" y="152"/>
                </a:lnTo>
                <a:lnTo>
                  <a:pt x="1643" y="152"/>
                </a:lnTo>
                <a:lnTo>
                  <a:pt x="1644" y="151"/>
                </a:lnTo>
                <a:lnTo>
                  <a:pt x="1644" y="151"/>
                </a:lnTo>
                <a:lnTo>
                  <a:pt x="1645" y="151"/>
                </a:lnTo>
                <a:lnTo>
                  <a:pt x="1645" y="150"/>
                </a:lnTo>
                <a:lnTo>
                  <a:pt x="1646" y="152"/>
                </a:lnTo>
                <a:lnTo>
                  <a:pt x="1646" y="153"/>
                </a:lnTo>
                <a:lnTo>
                  <a:pt x="1647" y="153"/>
                </a:lnTo>
                <a:lnTo>
                  <a:pt x="1647" y="153"/>
                </a:lnTo>
                <a:lnTo>
                  <a:pt x="1648" y="155"/>
                </a:lnTo>
                <a:lnTo>
                  <a:pt x="1648" y="153"/>
                </a:lnTo>
                <a:lnTo>
                  <a:pt x="1649" y="154"/>
                </a:lnTo>
                <a:lnTo>
                  <a:pt x="1649" y="154"/>
                </a:lnTo>
                <a:lnTo>
                  <a:pt x="1649" y="155"/>
                </a:lnTo>
                <a:lnTo>
                  <a:pt x="1650" y="153"/>
                </a:lnTo>
                <a:lnTo>
                  <a:pt x="1651" y="153"/>
                </a:lnTo>
                <a:lnTo>
                  <a:pt x="1651" y="155"/>
                </a:lnTo>
                <a:lnTo>
                  <a:pt x="1652" y="155"/>
                </a:lnTo>
                <a:lnTo>
                  <a:pt x="1652" y="154"/>
                </a:lnTo>
                <a:lnTo>
                  <a:pt x="1652" y="153"/>
                </a:lnTo>
                <a:lnTo>
                  <a:pt x="1653" y="152"/>
                </a:lnTo>
                <a:lnTo>
                  <a:pt x="1653" y="151"/>
                </a:lnTo>
                <a:lnTo>
                  <a:pt x="1654" y="149"/>
                </a:lnTo>
                <a:lnTo>
                  <a:pt x="1654" y="148"/>
                </a:lnTo>
                <a:lnTo>
                  <a:pt x="1655" y="148"/>
                </a:lnTo>
                <a:lnTo>
                  <a:pt x="1655" y="147"/>
                </a:lnTo>
                <a:lnTo>
                  <a:pt x="1656" y="148"/>
                </a:lnTo>
                <a:lnTo>
                  <a:pt x="1656" y="149"/>
                </a:lnTo>
                <a:lnTo>
                  <a:pt x="1657" y="150"/>
                </a:lnTo>
                <a:lnTo>
                  <a:pt x="1657" y="150"/>
                </a:lnTo>
                <a:lnTo>
                  <a:pt x="1657" y="151"/>
                </a:lnTo>
                <a:lnTo>
                  <a:pt x="1658" y="151"/>
                </a:lnTo>
                <a:lnTo>
                  <a:pt x="1658" y="152"/>
                </a:lnTo>
                <a:lnTo>
                  <a:pt x="1659" y="152"/>
                </a:lnTo>
                <a:lnTo>
                  <a:pt x="1659" y="152"/>
                </a:lnTo>
                <a:lnTo>
                  <a:pt x="1660" y="152"/>
                </a:lnTo>
                <a:lnTo>
                  <a:pt x="1660" y="152"/>
                </a:lnTo>
                <a:lnTo>
                  <a:pt x="1661" y="153"/>
                </a:lnTo>
                <a:lnTo>
                  <a:pt x="1661" y="154"/>
                </a:lnTo>
                <a:lnTo>
                  <a:pt x="1662" y="155"/>
                </a:lnTo>
                <a:lnTo>
                  <a:pt x="1662" y="155"/>
                </a:lnTo>
                <a:lnTo>
                  <a:pt x="1663" y="156"/>
                </a:lnTo>
                <a:lnTo>
                  <a:pt x="1663" y="156"/>
                </a:lnTo>
                <a:lnTo>
                  <a:pt x="1664" y="158"/>
                </a:lnTo>
                <a:lnTo>
                  <a:pt x="1664" y="154"/>
                </a:lnTo>
                <a:lnTo>
                  <a:pt x="1665" y="143"/>
                </a:lnTo>
                <a:lnTo>
                  <a:pt x="1665" y="140"/>
                </a:lnTo>
                <a:lnTo>
                  <a:pt x="1666" y="140"/>
                </a:lnTo>
                <a:lnTo>
                  <a:pt x="1666" y="140"/>
                </a:lnTo>
                <a:lnTo>
                  <a:pt x="1666" y="140"/>
                </a:lnTo>
                <a:lnTo>
                  <a:pt x="1667" y="140"/>
                </a:lnTo>
                <a:lnTo>
                  <a:pt x="1667" y="141"/>
                </a:lnTo>
                <a:lnTo>
                  <a:pt x="1668" y="141"/>
                </a:lnTo>
                <a:lnTo>
                  <a:pt x="1668" y="142"/>
                </a:lnTo>
                <a:lnTo>
                  <a:pt x="1669" y="142"/>
                </a:lnTo>
                <a:lnTo>
                  <a:pt x="1669" y="141"/>
                </a:lnTo>
                <a:lnTo>
                  <a:pt x="1670" y="141"/>
                </a:lnTo>
                <a:lnTo>
                  <a:pt x="1670" y="141"/>
                </a:lnTo>
                <a:lnTo>
                  <a:pt x="1671" y="140"/>
                </a:lnTo>
                <a:lnTo>
                  <a:pt x="1671" y="139"/>
                </a:lnTo>
                <a:lnTo>
                  <a:pt x="1672" y="129"/>
                </a:lnTo>
                <a:lnTo>
                  <a:pt x="1672" y="127"/>
                </a:lnTo>
                <a:lnTo>
                  <a:pt x="1673" y="127"/>
                </a:lnTo>
                <a:lnTo>
                  <a:pt x="1673" y="128"/>
                </a:lnTo>
                <a:lnTo>
                  <a:pt x="1674" y="128"/>
                </a:lnTo>
                <a:lnTo>
                  <a:pt x="1674" y="128"/>
                </a:lnTo>
                <a:lnTo>
                  <a:pt x="1675" y="128"/>
                </a:lnTo>
                <a:lnTo>
                  <a:pt x="1675" y="128"/>
                </a:lnTo>
                <a:lnTo>
                  <a:pt x="1675" y="128"/>
                </a:lnTo>
                <a:lnTo>
                  <a:pt x="1676" y="128"/>
                </a:lnTo>
                <a:lnTo>
                  <a:pt x="1676" y="128"/>
                </a:lnTo>
                <a:lnTo>
                  <a:pt x="1677" y="128"/>
                </a:lnTo>
                <a:lnTo>
                  <a:pt x="1677" y="128"/>
                </a:lnTo>
                <a:lnTo>
                  <a:pt x="1678" y="128"/>
                </a:lnTo>
                <a:lnTo>
                  <a:pt x="1678" y="128"/>
                </a:lnTo>
                <a:lnTo>
                  <a:pt x="1679" y="128"/>
                </a:lnTo>
                <a:lnTo>
                  <a:pt x="1679" y="128"/>
                </a:lnTo>
                <a:lnTo>
                  <a:pt x="1680" y="128"/>
                </a:lnTo>
                <a:lnTo>
                  <a:pt x="1680" y="129"/>
                </a:lnTo>
                <a:lnTo>
                  <a:pt x="1680" y="129"/>
                </a:lnTo>
                <a:lnTo>
                  <a:pt x="1681" y="129"/>
                </a:lnTo>
                <a:lnTo>
                  <a:pt x="1682" y="130"/>
                </a:lnTo>
                <a:lnTo>
                  <a:pt x="1682" y="130"/>
                </a:lnTo>
                <a:lnTo>
                  <a:pt x="1683" y="130"/>
                </a:lnTo>
                <a:lnTo>
                  <a:pt x="1683" y="131"/>
                </a:lnTo>
                <a:lnTo>
                  <a:pt x="1683" y="131"/>
                </a:lnTo>
                <a:lnTo>
                  <a:pt x="1684" y="132"/>
                </a:lnTo>
                <a:lnTo>
                  <a:pt x="1684" y="132"/>
                </a:lnTo>
                <a:lnTo>
                  <a:pt x="1685" y="133"/>
                </a:lnTo>
                <a:lnTo>
                  <a:pt x="1685" y="133"/>
                </a:lnTo>
                <a:lnTo>
                  <a:pt x="1686" y="134"/>
                </a:lnTo>
                <a:lnTo>
                  <a:pt x="1686" y="135"/>
                </a:lnTo>
                <a:lnTo>
                  <a:pt x="1687" y="135"/>
                </a:lnTo>
                <a:lnTo>
                  <a:pt x="1687" y="141"/>
                </a:lnTo>
                <a:lnTo>
                  <a:pt x="1688" y="148"/>
                </a:lnTo>
                <a:lnTo>
                  <a:pt x="1688" y="148"/>
                </a:lnTo>
                <a:lnTo>
                  <a:pt x="1689" y="147"/>
                </a:lnTo>
                <a:lnTo>
                  <a:pt x="1689" y="146"/>
                </a:lnTo>
                <a:lnTo>
                  <a:pt x="1689" y="146"/>
                </a:lnTo>
                <a:lnTo>
                  <a:pt x="1690" y="145"/>
                </a:lnTo>
                <a:lnTo>
                  <a:pt x="1691" y="144"/>
                </a:lnTo>
                <a:lnTo>
                  <a:pt x="1691" y="144"/>
                </a:lnTo>
                <a:lnTo>
                  <a:pt x="1692" y="143"/>
                </a:lnTo>
                <a:lnTo>
                  <a:pt x="1692" y="143"/>
                </a:lnTo>
                <a:lnTo>
                  <a:pt x="1692" y="143"/>
                </a:lnTo>
                <a:lnTo>
                  <a:pt x="1693" y="142"/>
                </a:lnTo>
                <a:lnTo>
                  <a:pt x="1693" y="144"/>
                </a:lnTo>
                <a:lnTo>
                  <a:pt x="1694" y="145"/>
                </a:lnTo>
                <a:lnTo>
                  <a:pt x="1694" y="144"/>
                </a:lnTo>
                <a:lnTo>
                  <a:pt x="1695" y="147"/>
                </a:lnTo>
                <a:lnTo>
                  <a:pt x="1695" y="145"/>
                </a:lnTo>
                <a:lnTo>
                  <a:pt x="1696" y="143"/>
                </a:lnTo>
                <a:lnTo>
                  <a:pt x="1696" y="142"/>
                </a:lnTo>
                <a:lnTo>
                  <a:pt x="1697" y="143"/>
                </a:lnTo>
                <a:lnTo>
                  <a:pt x="1697" y="144"/>
                </a:lnTo>
                <a:lnTo>
                  <a:pt x="1698" y="147"/>
                </a:lnTo>
                <a:lnTo>
                  <a:pt x="1698" y="148"/>
                </a:lnTo>
                <a:lnTo>
                  <a:pt x="1698" y="150"/>
                </a:lnTo>
                <a:lnTo>
                  <a:pt x="1699" y="152"/>
                </a:lnTo>
                <a:lnTo>
                  <a:pt x="1700" y="153"/>
                </a:lnTo>
                <a:lnTo>
                  <a:pt x="1700" y="154"/>
                </a:lnTo>
                <a:lnTo>
                  <a:pt x="1701" y="154"/>
                </a:lnTo>
                <a:lnTo>
                  <a:pt x="1701" y="154"/>
                </a:lnTo>
                <a:lnTo>
                  <a:pt x="1701" y="154"/>
                </a:lnTo>
                <a:lnTo>
                  <a:pt x="1702" y="153"/>
                </a:lnTo>
                <a:lnTo>
                  <a:pt x="1702" y="153"/>
                </a:lnTo>
                <a:lnTo>
                  <a:pt x="1703" y="153"/>
                </a:lnTo>
                <a:lnTo>
                  <a:pt x="1703" y="153"/>
                </a:lnTo>
                <a:lnTo>
                  <a:pt x="1704" y="152"/>
                </a:lnTo>
                <a:lnTo>
                  <a:pt x="1704" y="152"/>
                </a:lnTo>
                <a:lnTo>
                  <a:pt x="1705" y="152"/>
                </a:lnTo>
                <a:lnTo>
                  <a:pt x="1705" y="153"/>
                </a:lnTo>
                <a:lnTo>
                  <a:pt x="1706" y="153"/>
                </a:lnTo>
                <a:lnTo>
                  <a:pt x="1706" y="153"/>
                </a:lnTo>
                <a:lnTo>
                  <a:pt x="1706" y="153"/>
                </a:lnTo>
                <a:lnTo>
                  <a:pt x="1707" y="153"/>
                </a:lnTo>
                <a:lnTo>
                  <a:pt x="1707" y="152"/>
                </a:lnTo>
                <a:lnTo>
                  <a:pt x="1708" y="152"/>
                </a:lnTo>
                <a:lnTo>
                  <a:pt x="1708" y="150"/>
                </a:lnTo>
                <a:lnTo>
                  <a:pt x="1709" y="151"/>
                </a:lnTo>
                <a:lnTo>
                  <a:pt x="1709" y="152"/>
                </a:lnTo>
                <a:lnTo>
                  <a:pt x="1710" y="152"/>
                </a:lnTo>
                <a:lnTo>
                  <a:pt x="1710" y="152"/>
                </a:lnTo>
                <a:lnTo>
                  <a:pt x="1711" y="152"/>
                </a:lnTo>
                <a:lnTo>
                  <a:pt x="1711" y="152"/>
                </a:lnTo>
                <a:lnTo>
                  <a:pt x="1712" y="153"/>
                </a:lnTo>
                <a:lnTo>
                  <a:pt x="1712" y="153"/>
                </a:lnTo>
                <a:lnTo>
                  <a:pt x="1713" y="154"/>
                </a:lnTo>
                <a:lnTo>
                  <a:pt x="1713" y="156"/>
                </a:lnTo>
                <a:lnTo>
                  <a:pt x="1714" y="156"/>
                </a:lnTo>
                <a:lnTo>
                  <a:pt x="1714" y="157"/>
                </a:lnTo>
                <a:lnTo>
                  <a:pt x="1715" y="154"/>
                </a:lnTo>
                <a:lnTo>
                  <a:pt x="1715" y="153"/>
                </a:lnTo>
                <a:lnTo>
                  <a:pt x="1715" y="153"/>
                </a:lnTo>
                <a:lnTo>
                  <a:pt x="1716" y="154"/>
                </a:lnTo>
                <a:lnTo>
                  <a:pt x="1716" y="153"/>
                </a:lnTo>
                <a:lnTo>
                  <a:pt x="1717" y="154"/>
                </a:lnTo>
                <a:lnTo>
                  <a:pt x="1717" y="153"/>
                </a:lnTo>
                <a:lnTo>
                  <a:pt x="1718" y="153"/>
                </a:lnTo>
                <a:lnTo>
                  <a:pt x="1718" y="153"/>
                </a:lnTo>
                <a:lnTo>
                  <a:pt x="1719" y="153"/>
                </a:lnTo>
                <a:lnTo>
                  <a:pt x="1719" y="153"/>
                </a:lnTo>
                <a:lnTo>
                  <a:pt x="1720" y="153"/>
                </a:lnTo>
                <a:lnTo>
                  <a:pt x="1720" y="153"/>
                </a:lnTo>
                <a:lnTo>
                  <a:pt x="1721" y="153"/>
                </a:lnTo>
                <a:lnTo>
                  <a:pt x="1721" y="153"/>
                </a:lnTo>
                <a:lnTo>
                  <a:pt x="1722" y="153"/>
                </a:lnTo>
                <a:lnTo>
                  <a:pt x="1722" y="153"/>
                </a:lnTo>
                <a:lnTo>
                  <a:pt x="1723" y="154"/>
                </a:lnTo>
                <a:lnTo>
                  <a:pt x="1723" y="154"/>
                </a:lnTo>
                <a:lnTo>
                  <a:pt x="1723" y="154"/>
                </a:lnTo>
                <a:lnTo>
                  <a:pt x="1724" y="154"/>
                </a:lnTo>
                <a:lnTo>
                  <a:pt x="1724" y="154"/>
                </a:lnTo>
                <a:lnTo>
                  <a:pt x="1725" y="153"/>
                </a:lnTo>
                <a:lnTo>
                  <a:pt x="1725" y="151"/>
                </a:lnTo>
                <a:lnTo>
                  <a:pt x="1726" y="150"/>
                </a:lnTo>
                <a:lnTo>
                  <a:pt x="1726" y="150"/>
                </a:lnTo>
                <a:lnTo>
                  <a:pt x="1727" y="151"/>
                </a:lnTo>
                <a:lnTo>
                  <a:pt x="1727" y="151"/>
                </a:lnTo>
                <a:lnTo>
                  <a:pt x="1728" y="151"/>
                </a:lnTo>
                <a:lnTo>
                  <a:pt x="1728" y="151"/>
                </a:lnTo>
                <a:lnTo>
                  <a:pt x="1729" y="151"/>
                </a:lnTo>
                <a:lnTo>
                  <a:pt x="1729" y="150"/>
                </a:lnTo>
                <a:lnTo>
                  <a:pt x="1729" y="149"/>
                </a:lnTo>
                <a:lnTo>
                  <a:pt x="1730" y="149"/>
                </a:lnTo>
                <a:lnTo>
                  <a:pt x="1731" y="149"/>
                </a:lnTo>
                <a:lnTo>
                  <a:pt x="1731" y="148"/>
                </a:lnTo>
                <a:lnTo>
                  <a:pt x="1732" y="148"/>
                </a:lnTo>
                <a:lnTo>
                  <a:pt x="1732" y="147"/>
                </a:lnTo>
                <a:lnTo>
                  <a:pt x="1732" y="147"/>
                </a:lnTo>
                <a:lnTo>
                  <a:pt x="1733" y="147"/>
                </a:lnTo>
                <a:lnTo>
                  <a:pt x="1733" y="145"/>
                </a:lnTo>
                <a:lnTo>
                  <a:pt x="1734" y="144"/>
                </a:lnTo>
                <a:lnTo>
                  <a:pt x="1734" y="145"/>
                </a:lnTo>
                <a:lnTo>
                  <a:pt x="1735" y="143"/>
                </a:lnTo>
                <a:lnTo>
                  <a:pt x="1735" y="142"/>
                </a:lnTo>
                <a:lnTo>
                  <a:pt x="1736" y="141"/>
                </a:lnTo>
                <a:lnTo>
                  <a:pt x="1736" y="142"/>
                </a:lnTo>
                <a:lnTo>
                  <a:pt x="1737" y="143"/>
                </a:lnTo>
                <a:lnTo>
                  <a:pt x="1737" y="144"/>
                </a:lnTo>
                <a:lnTo>
                  <a:pt x="1738" y="144"/>
                </a:lnTo>
                <a:lnTo>
                  <a:pt x="1738" y="144"/>
                </a:lnTo>
                <a:lnTo>
                  <a:pt x="1738" y="146"/>
                </a:lnTo>
                <a:lnTo>
                  <a:pt x="1739" y="146"/>
                </a:lnTo>
                <a:lnTo>
                  <a:pt x="1740" y="146"/>
                </a:lnTo>
                <a:lnTo>
                  <a:pt x="1740" y="146"/>
                </a:lnTo>
                <a:lnTo>
                  <a:pt x="1741" y="146"/>
                </a:lnTo>
                <a:lnTo>
                  <a:pt x="1741" y="146"/>
                </a:lnTo>
                <a:lnTo>
                  <a:pt x="1741" y="146"/>
                </a:lnTo>
                <a:lnTo>
                  <a:pt x="1742" y="146"/>
                </a:lnTo>
                <a:lnTo>
                  <a:pt x="1742" y="146"/>
                </a:lnTo>
                <a:lnTo>
                  <a:pt x="1743" y="146"/>
                </a:lnTo>
                <a:lnTo>
                  <a:pt x="1743" y="146"/>
                </a:lnTo>
                <a:lnTo>
                  <a:pt x="1744" y="146"/>
                </a:lnTo>
                <a:lnTo>
                  <a:pt x="1744" y="146"/>
                </a:lnTo>
                <a:lnTo>
                  <a:pt x="1745" y="146"/>
                </a:lnTo>
                <a:lnTo>
                  <a:pt x="1745" y="146"/>
                </a:lnTo>
                <a:lnTo>
                  <a:pt x="1746" y="146"/>
                </a:lnTo>
                <a:lnTo>
                  <a:pt x="1746" y="146"/>
                </a:lnTo>
                <a:lnTo>
                  <a:pt x="1746" y="146"/>
                </a:lnTo>
                <a:lnTo>
                  <a:pt x="1747" y="146"/>
                </a:lnTo>
                <a:lnTo>
                  <a:pt x="1747" y="146"/>
                </a:lnTo>
                <a:lnTo>
                  <a:pt x="1748" y="146"/>
                </a:lnTo>
                <a:lnTo>
                  <a:pt x="1748" y="148"/>
                </a:lnTo>
                <a:lnTo>
                  <a:pt x="1749" y="148"/>
                </a:lnTo>
                <a:lnTo>
                  <a:pt x="1749" y="149"/>
                </a:lnTo>
                <a:lnTo>
                  <a:pt x="1750" y="149"/>
                </a:lnTo>
                <a:lnTo>
                  <a:pt x="1750" y="149"/>
                </a:lnTo>
                <a:lnTo>
                  <a:pt x="1751" y="152"/>
                </a:lnTo>
                <a:lnTo>
                  <a:pt x="1751" y="154"/>
                </a:lnTo>
                <a:lnTo>
                  <a:pt x="1752" y="154"/>
                </a:lnTo>
                <a:lnTo>
                  <a:pt x="1752" y="154"/>
                </a:lnTo>
                <a:lnTo>
                  <a:pt x="1753" y="154"/>
                </a:lnTo>
                <a:lnTo>
                  <a:pt x="1753" y="153"/>
                </a:lnTo>
                <a:lnTo>
                  <a:pt x="1754" y="153"/>
                </a:lnTo>
                <a:lnTo>
                  <a:pt x="1754" y="153"/>
                </a:lnTo>
                <a:lnTo>
                  <a:pt x="1755" y="153"/>
                </a:lnTo>
                <a:lnTo>
                  <a:pt x="1755" y="153"/>
                </a:lnTo>
                <a:lnTo>
                  <a:pt x="1755" y="153"/>
                </a:lnTo>
                <a:lnTo>
                  <a:pt x="1756" y="153"/>
                </a:lnTo>
                <a:lnTo>
                  <a:pt x="1756" y="153"/>
                </a:lnTo>
                <a:lnTo>
                  <a:pt x="1757" y="153"/>
                </a:lnTo>
                <a:lnTo>
                  <a:pt x="1757" y="153"/>
                </a:lnTo>
                <a:lnTo>
                  <a:pt x="1758" y="153"/>
                </a:lnTo>
                <a:lnTo>
                  <a:pt x="1758" y="152"/>
                </a:lnTo>
                <a:lnTo>
                  <a:pt x="1759" y="153"/>
                </a:lnTo>
                <a:lnTo>
                  <a:pt x="1759" y="153"/>
                </a:lnTo>
                <a:lnTo>
                  <a:pt x="1760" y="155"/>
                </a:lnTo>
                <a:lnTo>
                  <a:pt x="1760" y="156"/>
                </a:lnTo>
                <a:lnTo>
                  <a:pt x="1761" y="156"/>
                </a:lnTo>
                <a:lnTo>
                  <a:pt x="1761" y="155"/>
                </a:lnTo>
                <a:lnTo>
                  <a:pt x="1762" y="154"/>
                </a:lnTo>
                <a:lnTo>
                  <a:pt x="1762" y="154"/>
                </a:lnTo>
                <a:lnTo>
                  <a:pt x="1763" y="154"/>
                </a:lnTo>
                <a:lnTo>
                  <a:pt x="1763" y="155"/>
                </a:lnTo>
                <a:lnTo>
                  <a:pt x="1764" y="155"/>
                </a:lnTo>
                <a:lnTo>
                  <a:pt x="1764" y="155"/>
                </a:lnTo>
                <a:lnTo>
                  <a:pt x="1764" y="155"/>
                </a:lnTo>
                <a:lnTo>
                  <a:pt x="1765" y="156"/>
                </a:lnTo>
                <a:lnTo>
                  <a:pt x="1765" y="156"/>
                </a:lnTo>
                <a:lnTo>
                  <a:pt x="1766" y="156"/>
                </a:lnTo>
                <a:lnTo>
                  <a:pt x="1766" y="157"/>
                </a:lnTo>
                <a:lnTo>
                  <a:pt x="1767" y="157"/>
                </a:lnTo>
                <a:lnTo>
                  <a:pt x="1767" y="156"/>
                </a:lnTo>
                <a:lnTo>
                  <a:pt x="1768" y="156"/>
                </a:lnTo>
                <a:lnTo>
                  <a:pt x="1768" y="156"/>
                </a:lnTo>
                <a:lnTo>
                  <a:pt x="1769" y="156"/>
                </a:lnTo>
                <a:lnTo>
                  <a:pt x="1769" y="156"/>
                </a:lnTo>
                <a:lnTo>
                  <a:pt x="1769" y="156"/>
                </a:lnTo>
                <a:lnTo>
                  <a:pt x="1770" y="156"/>
                </a:lnTo>
                <a:lnTo>
                  <a:pt x="1771" y="156"/>
                </a:lnTo>
                <a:lnTo>
                  <a:pt x="1771" y="156"/>
                </a:lnTo>
                <a:lnTo>
                  <a:pt x="1772" y="157"/>
                </a:lnTo>
                <a:lnTo>
                  <a:pt x="1772" y="157"/>
                </a:lnTo>
                <a:lnTo>
                  <a:pt x="1772" y="158"/>
                </a:lnTo>
                <a:lnTo>
                  <a:pt x="1773" y="158"/>
                </a:lnTo>
                <a:lnTo>
                  <a:pt x="1773" y="157"/>
                </a:lnTo>
                <a:lnTo>
                  <a:pt x="1774" y="156"/>
                </a:lnTo>
                <a:lnTo>
                  <a:pt x="1774" y="156"/>
                </a:lnTo>
                <a:lnTo>
                  <a:pt x="1775" y="157"/>
                </a:lnTo>
                <a:lnTo>
                  <a:pt x="1775" y="157"/>
                </a:lnTo>
                <a:lnTo>
                  <a:pt x="1776" y="157"/>
                </a:lnTo>
                <a:lnTo>
                  <a:pt x="1776" y="157"/>
                </a:lnTo>
                <a:lnTo>
                  <a:pt x="1777" y="157"/>
                </a:lnTo>
                <a:lnTo>
                  <a:pt x="1777" y="157"/>
                </a:lnTo>
                <a:lnTo>
                  <a:pt x="1778" y="156"/>
                </a:lnTo>
                <a:lnTo>
                  <a:pt x="1778" y="155"/>
                </a:lnTo>
                <a:lnTo>
                  <a:pt x="1778" y="155"/>
                </a:lnTo>
                <a:lnTo>
                  <a:pt x="1779" y="154"/>
                </a:lnTo>
                <a:lnTo>
                  <a:pt x="1780" y="153"/>
                </a:lnTo>
                <a:lnTo>
                  <a:pt x="1780" y="152"/>
                </a:lnTo>
                <a:lnTo>
                  <a:pt x="1781" y="152"/>
                </a:lnTo>
                <a:lnTo>
                  <a:pt x="1781" y="153"/>
                </a:lnTo>
                <a:lnTo>
                  <a:pt x="1781" y="155"/>
                </a:lnTo>
                <a:lnTo>
                  <a:pt x="1782" y="156"/>
                </a:lnTo>
                <a:lnTo>
                  <a:pt x="1782" y="157"/>
                </a:lnTo>
                <a:lnTo>
                  <a:pt x="1783" y="157"/>
                </a:lnTo>
                <a:lnTo>
                  <a:pt x="1783" y="157"/>
                </a:lnTo>
                <a:lnTo>
                  <a:pt x="1784" y="157"/>
                </a:lnTo>
                <a:lnTo>
                  <a:pt x="1784" y="156"/>
                </a:lnTo>
                <a:lnTo>
                  <a:pt x="1785" y="155"/>
                </a:lnTo>
                <a:lnTo>
                  <a:pt x="1785" y="154"/>
                </a:lnTo>
                <a:lnTo>
                  <a:pt x="1786" y="154"/>
                </a:lnTo>
                <a:lnTo>
                  <a:pt x="1786" y="154"/>
                </a:lnTo>
                <a:lnTo>
                  <a:pt x="1787" y="154"/>
                </a:lnTo>
                <a:lnTo>
                  <a:pt x="1787" y="153"/>
                </a:lnTo>
                <a:lnTo>
                  <a:pt x="1787" y="153"/>
                </a:lnTo>
                <a:lnTo>
                  <a:pt x="1788" y="152"/>
                </a:lnTo>
                <a:lnTo>
                  <a:pt x="1789" y="152"/>
                </a:lnTo>
                <a:lnTo>
                  <a:pt x="1789" y="152"/>
                </a:lnTo>
                <a:lnTo>
                  <a:pt x="1789" y="152"/>
                </a:lnTo>
                <a:lnTo>
                  <a:pt x="1790" y="152"/>
                </a:lnTo>
                <a:lnTo>
                  <a:pt x="1790" y="151"/>
                </a:lnTo>
                <a:lnTo>
                  <a:pt x="1791" y="151"/>
                </a:lnTo>
                <a:lnTo>
                  <a:pt x="1791" y="151"/>
                </a:lnTo>
                <a:lnTo>
                  <a:pt x="1792" y="151"/>
                </a:lnTo>
                <a:lnTo>
                  <a:pt x="1792" y="151"/>
                </a:lnTo>
                <a:lnTo>
                  <a:pt x="1793" y="151"/>
                </a:lnTo>
                <a:lnTo>
                  <a:pt x="1793" y="151"/>
                </a:lnTo>
                <a:lnTo>
                  <a:pt x="1794" y="152"/>
                </a:lnTo>
                <a:lnTo>
                  <a:pt x="1794" y="151"/>
                </a:lnTo>
                <a:lnTo>
                  <a:pt x="1795" y="150"/>
                </a:lnTo>
                <a:lnTo>
                  <a:pt x="1795" y="150"/>
                </a:lnTo>
                <a:lnTo>
                  <a:pt x="1795" y="151"/>
                </a:lnTo>
                <a:lnTo>
                  <a:pt x="1796" y="152"/>
                </a:lnTo>
                <a:lnTo>
                  <a:pt x="1796" y="152"/>
                </a:lnTo>
                <a:lnTo>
                  <a:pt x="1797" y="153"/>
                </a:lnTo>
                <a:lnTo>
                  <a:pt x="1797" y="154"/>
                </a:lnTo>
                <a:lnTo>
                  <a:pt x="1798" y="156"/>
                </a:lnTo>
                <a:lnTo>
                  <a:pt x="1798" y="156"/>
                </a:lnTo>
                <a:lnTo>
                  <a:pt x="1799" y="156"/>
                </a:lnTo>
                <a:lnTo>
                  <a:pt x="1799" y="154"/>
                </a:lnTo>
                <a:lnTo>
                  <a:pt x="1800" y="153"/>
                </a:lnTo>
                <a:lnTo>
                  <a:pt x="1800" y="153"/>
                </a:lnTo>
                <a:lnTo>
                  <a:pt x="1801" y="153"/>
                </a:lnTo>
                <a:lnTo>
                  <a:pt x="1801" y="152"/>
                </a:lnTo>
                <a:lnTo>
                  <a:pt x="1802" y="151"/>
                </a:lnTo>
                <a:lnTo>
                  <a:pt x="1802" y="150"/>
                </a:lnTo>
                <a:lnTo>
                  <a:pt x="1803" y="149"/>
                </a:lnTo>
                <a:lnTo>
                  <a:pt x="1803" y="149"/>
                </a:lnTo>
                <a:lnTo>
                  <a:pt x="1804" y="149"/>
                </a:lnTo>
                <a:lnTo>
                  <a:pt x="1804" y="150"/>
                </a:lnTo>
                <a:lnTo>
                  <a:pt x="1804" y="149"/>
                </a:lnTo>
                <a:lnTo>
                  <a:pt x="1805" y="149"/>
                </a:lnTo>
                <a:lnTo>
                  <a:pt x="1805" y="149"/>
                </a:lnTo>
                <a:lnTo>
                  <a:pt x="1806" y="149"/>
                </a:lnTo>
                <a:lnTo>
                  <a:pt x="1806" y="149"/>
                </a:lnTo>
                <a:lnTo>
                  <a:pt x="1807" y="149"/>
                </a:lnTo>
                <a:lnTo>
                  <a:pt x="1807" y="149"/>
                </a:lnTo>
                <a:lnTo>
                  <a:pt x="1808" y="149"/>
                </a:lnTo>
                <a:lnTo>
                  <a:pt x="1808" y="150"/>
                </a:lnTo>
                <a:lnTo>
                  <a:pt x="1809" y="151"/>
                </a:lnTo>
                <a:lnTo>
                  <a:pt x="1809" y="151"/>
                </a:lnTo>
                <a:lnTo>
                  <a:pt x="1809" y="150"/>
                </a:lnTo>
                <a:lnTo>
                  <a:pt x="1810" y="150"/>
                </a:lnTo>
                <a:lnTo>
                  <a:pt x="1811" y="150"/>
                </a:lnTo>
                <a:lnTo>
                  <a:pt x="1811" y="150"/>
                </a:lnTo>
                <a:lnTo>
                  <a:pt x="1812" y="149"/>
                </a:lnTo>
                <a:lnTo>
                  <a:pt x="1812" y="149"/>
                </a:lnTo>
                <a:lnTo>
                  <a:pt x="1812" y="148"/>
                </a:lnTo>
                <a:lnTo>
                  <a:pt x="1813" y="148"/>
                </a:lnTo>
                <a:lnTo>
                  <a:pt x="1813" y="147"/>
                </a:lnTo>
                <a:lnTo>
                  <a:pt x="1814" y="148"/>
                </a:lnTo>
                <a:lnTo>
                  <a:pt x="1814" y="148"/>
                </a:lnTo>
                <a:lnTo>
                  <a:pt x="1815" y="149"/>
                </a:lnTo>
                <a:lnTo>
                  <a:pt x="1815" y="150"/>
                </a:lnTo>
                <a:lnTo>
                  <a:pt x="1816" y="150"/>
                </a:lnTo>
                <a:lnTo>
                  <a:pt x="1816" y="151"/>
                </a:lnTo>
                <a:lnTo>
                  <a:pt x="1817" y="152"/>
                </a:lnTo>
                <a:lnTo>
                  <a:pt x="1817" y="152"/>
                </a:lnTo>
                <a:lnTo>
                  <a:pt x="1818" y="152"/>
                </a:lnTo>
                <a:lnTo>
                  <a:pt x="1818" y="152"/>
                </a:lnTo>
                <a:lnTo>
                  <a:pt x="1818" y="152"/>
                </a:lnTo>
                <a:lnTo>
                  <a:pt x="1819" y="152"/>
                </a:lnTo>
                <a:lnTo>
                  <a:pt x="1820" y="152"/>
                </a:lnTo>
                <a:lnTo>
                  <a:pt x="1820" y="152"/>
                </a:lnTo>
                <a:lnTo>
                  <a:pt x="1821" y="152"/>
                </a:lnTo>
                <a:lnTo>
                  <a:pt x="1821" y="152"/>
                </a:lnTo>
                <a:lnTo>
                  <a:pt x="1821" y="152"/>
                </a:lnTo>
                <a:lnTo>
                  <a:pt x="1822" y="152"/>
                </a:lnTo>
                <a:lnTo>
                  <a:pt x="1822" y="152"/>
                </a:lnTo>
                <a:lnTo>
                  <a:pt x="1823" y="150"/>
                </a:lnTo>
                <a:lnTo>
                  <a:pt x="1823" y="150"/>
                </a:lnTo>
                <a:lnTo>
                  <a:pt x="1824" y="151"/>
                </a:lnTo>
                <a:lnTo>
                  <a:pt x="1824" y="152"/>
                </a:lnTo>
                <a:lnTo>
                  <a:pt x="1825" y="152"/>
                </a:lnTo>
                <a:lnTo>
                  <a:pt x="1825" y="152"/>
                </a:lnTo>
                <a:lnTo>
                  <a:pt x="1826" y="152"/>
                </a:lnTo>
                <a:lnTo>
                  <a:pt x="1826" y="152"/>
                </a:lnTo>
                <a:lnTo>
                  <a:pt x="1827" y="152"/>
                </a:lnTo>
                <a:lnTo>
                  <a:pt x="1827" y="152"/>
                </a:lnTo>
                <a:lnTo>
                  <a:pt x="1827" y="152"/>
                </a:lnTo>
                <a:lnTo>
                  <a:pt x="1828" y="152"/>
                </a:lnTo>
                <a:lnTo>
                  <a:pt x="1829" y="151"/>
                </a:lnTo>
                <a:lnTo>
                  <a:pt x="1829" y="151"/>
                </a:lnTo>
                <a:lnTo>
                  <a:pt x="1830" y="151"/>
                </a:lnTo>
                <a:lnTo>
                  <a:pt x="1830" y="152"/>
                </a:lnTo>
                <a:lnTo>
                  <a:pt x="1830" y="152"/>
                </a:lnTo>
                <a:lnTo>
                  <a:pt x="1831" y="152"/>
                </a:lnTo>
                <a:lnTo>
                  <a:pt x="1831" y="152"/>
                </a:lnTo>
                <a:lnTo>
                  <a:pt x="1832" y="152"/>
                </a:lnTo>
                <a:lnTo>
                  <a:pt x="1832" y="152"/>
                </a:lnTo>
                <a:lnTo>
                  <a:pt x="1833" y="152"/>
                </a:lnTo>
                <a:lnTo>
                  <a:pt x="1833" y="152"/>
                </a:lnTo>
                <a:lnTo>
                  <a:pt x="1834" y="153"/>
                </a:lnTo>
                <a:lnTo>
                  <a:pt x="1834" y="154"/>
                </a:lnTo>
                <a:lnTo>
                  <a:pt x="1835" y="154"/>
                </a:lnTo>
                <a:lnTo>
                  <a:pt x="1835" y="154"/>
                </a:lnTo>
                <a:lnTo>
                  <a:pt x="1835" y="154"/>
                </a:lnTo>
                <a:lnTo>
                  <a:pt x="1836" y="154"/>
                </a:lnTo>
                <a:lnTo>
                  <a:pt x="1836" y="154"/>
                </a:lnTo>
                <a:lnTo>
                  <a:pt x="1837" y="153"/>
                </a:lnTo>
                <a:lnTo>
                  <a:pt x="1838" y="153"/>
                </a:lnTo>
                <a:lnTo>
                  <a:pt x="1838" y="153"/>
                </a:lnTo>
                <a:lnTo>
                  <a:pt x="1838" y="154"/>
                </a:lnTo>
                <a:lnTo>
                  <a:pt x="1839" y="155"/>
                </a:lnTo>
                <a:lnTo>
                  <a:pt x="1839" y="156"/>
                </a:lnTo>
                <a:lnTo>
                  <a:pt x="1840" y="156"/>
                </a:lnTo>
                <a:lnTo>
                  <a:pt x="1840" y="157"/>
                </a:lnTo>
                <a:lnTo>
                  <a:pt x="1841" y="157"/>
                </a:lnTo>
                <a:lnTo>
                  <a:pt x="1841" y="156"/>
                </a:lnTo>
                <a:lnTo>
                  <a:pt x="1842" y="156"/>
                </a:lnTo>
                <a:lnTo>
                  <a:pt x="1842" y="153"/>
                </a:lnTo>
                <a:lnTo>
                  <a:pt x="1843" y="148"/>
                </a:lnTo>
                <a:lnTo>
                  <a:pt x="1843" y="148"/>
                </a:lnTo>
                <a:lnTo>
                  <a:pt x="1844" y="146"/>
                </a:lnTo>
                <a:lnTo>
                  <a:pt x="1844" y="142"/>
                </a:lnTo>
                <a:lnTo>
                  <a:pt x="1844" y="138"/>
                </a:lnTo>
                <a:lnTo>
                  <a:pt x="1845" y="134"/>
                </a:lnTo>
                <a:lnTo>
                  <a:pt x="1845" y="132"/>
                </a:lnTo>
                <a:lnTo>
                  <a:pt x="1846" y="130"/>
                </a:lnTo>
                <a:lnTo>
                  <a:pt x="1846" y="129"/>
                </a:lnTo>
                <a:lnTo>
                  <a:pt x="1847" y="127"/>
                </a:lnTo>
                <a:lnTo>
                  <a:pt x="1847" y="125"/>
                </a:lnTo>
                <a:lnTo>
                  <a:pt x="1848" y="122"/>
                </a:lnTo>
                <a:lnTo>
                  <a:pt x="1848" y="120"/>
                </a:lnTo>
                <a:lnTo>
                  <a:pt x="1849" y="118"/>
                </a:lnTo>
                <a:lnTo>
                  <a:pt x="1849" y="115"/>
                </a:lnTo>
                <a:lnTo>
                  <a:pt x="1850" y="114"/>
                </a:lnTo>
                <a:lnTo>
                  <a:pt x="1850" y="113"/>
                </a:lnTo>
                <a:lnTo>
                  <a:pt x="1851" y="113"/>
                </a:lnTo>
                <a:lnTo>
                  <a:pt x="1851" y="113"/>
                </a:lnTo>
                <a:lnTo>
                  <a:pt x="1852" y="113"/>
                </a:lnTo>
                <a:lnTo>
                  <a:pt x="1852" y="112"/>
                </a:lnTo>
                <a:lnTo>
                  <a:pt x="1852" y="110"/>
                </a:lnTo>
                <a:lnTo>
                  <a:pt x="1853" y="109"/>
                </a:lnTo>
                <a:lnTo>
                  <a:pt x="1853" y="106"/>
                </a:lnTo>
                <a:lnTo>
                  <a:pt x="1854" y="105"/>
                </a:lnTo>
                <a:lnTo>
                  <a:pt x="1854" y="105"/>
                </a:lnTo>
                <a:lnTo>
                  <a:pt x="1855" y="110"/>
                </a:lnTo>
                <a:lnTo>
                  <a:pt x="1855" y="112"/>
                </a:lnTo>
                <a:lnTo>
                  <a:pt x="1856" y="115"/>
                </a:lnTo>
                <a:lnTo>
                  <a:pt x="1856" y="118"/>
                </a:lnTo>
                <a:lnTo>
                  <a:pt x="1857" y="122"/>
                </a:lnTo>
                <a:lnTo>
                  <a:pt x="1857" y="124"/>
                </a:lnTo>
                <a:lnTo>
                  <a:pt x="1858" y="126"/>
                </a:lnTo>
                <a:lnTo>
                  <a:pt x="1858" y="128"/>
                </a:lnTo>
                <a:lnTo>
                  <a:pt x="1858" y="129"/>
                </a:lnTo>
                <a:lnTo>
                  <a:pt x="1859" y="127"/>
                </a:lnTo>
                <a:lnTo>
                  <a:pt x="1860" y="125"/>
                </a:lnTo>
                <a:lnTo>
                  <a:pt x="1860" y="123"/>
                </a:lnTo>
                <a:lnTo>
                  <a:pt x="1861" y="122"/>
                </a:lnTo>
                <a:lnTo>
                  <a:pt x="1861" y="122"/>
                </a:lnTo>
                <a:lnTo>
                  <a:pt x="1861" y="122"/>
                </a:lnTo>
                <a:lnTo>
                  <a:pt x="1862" y="122"/>
                </a:lnTo>
                <a:lnTo>
                  <a:pt x="1862" y="123"/>
                </a:lnTo>
                <a:lnTo>
                  <a:pt x="1863" y="124"/>
                </a:lnTo>
                <a:lnTo>
                  <a:pt x="1863" y="124"/>
                </a:lnTo>
                <a:lnTo>
                  <a:pt x="1864" y="125"/>
                </a:lnTo>
                <a:lnTo>
                  <a:pt x="1864" y="125"/>
                </a:lnTo>
                <a:lnTo>
                  <a:pt x="1865" y="125"/>
                </a:lnTo>
                <a:lnTo>
                  <a:pt x="1865" y="131"/>
                </a:lnTo>
                <a:lnTo>
                  <a:pt x="1866" y="139"/>
                </a:lnTo>
                <a:lnTo>
                  <a:pt x="1866" y="144"/>
                </a:lnTo>
                <a:lnTo>
                  <a:pt x="1867" y="144"/>
                </a:lnTo>
                <a:lnTo>
                  <a:pt x="1867" y="144"/>
                </a:lnTo>
                <a:lnTo>
                  <a:pt x="1867" y="145"/>
                </a:lnTo>
                <a:lnTo>
                  <a:pt x="1868" y="146"/>
                </a:lnTo>
                <a:lnTo>
                  <a:pt x="1869" y="146"/>
                </a:lnTo>
                <a:lnTo>
                  <a:pt x="1869" y="147"/>
                </a:lnTo>
                <a:lnTo>
                  <a:pt x="1870" y="144"/>
                </a:lnTo>
                <a:lnTo>
                  <a:pt x="1870" y="141"/>
                </a:lnTo>
                <a:lnTo>
                  <a:pt x="1870" y="141"/>
                </a:lnTo>
                <a:lnTo>
                  <a:pt x="1871" y="142"/>
                </a:lnTo>
                <a:lnTo>
                  <a:pt x="1871" y="146"/>
                </a:lnTo>
                <a:lnTo>
                  <a:pt x="1872" y="148"/>
                </a:lnTo>
                <a:lnTo>
                  <a:pt x="1872" y="148"/>
                </a:lnTo>
                <a:lnTo>
                  <a:pt x="1873" y="148"/>
                </a:lnTo>
                <a:lnTo>
                  <a:pt x="1873" y="147"/>
                </a:lnTo>
                <a:lnTo>
                  <a:pt x="1874" y="144"/>
                </a:lnTo>
                <a:lnTo>
                  <a:pt x="1874" y="146"/>
                </a:lnTo>
                <a:lnTo>
                  <a:pt x="1875" y="150"/>
                </a:lnTo>
                <a:lnTo>
                  <a:pt x="1875" y="150"/>
                </a:lnTo>
                <a:lnTo>
                  <a:pt x="1875" y="150"/>
                </a:lnTo>
                <a:lnTo>
                  <a:pt x="1876" y="150"/>
                </a:lnTo>
                <a:lnTo>
                  <a:pt x="1876" y="150"/>
                </a:lnTo>
                <a:lnTo>
                  <a:pt x="1877" y="150"/>
                </a:lnTo>
                <a:lnTo>
                  <a:pt x="1878" y="150"/>
                </a:lnTo>
                <a:lnTo>
                  <a:pt x="1878" y="150"/>
                </a:lnTo>
                <a:lnTo>
                  <a:pt x="1878" y="150"/>
                </a:lnTo>
                <a:lnTo>
                  <a:pt x="1879" y="149"/>
                </a:lnTo>
                <a:lnTo>
                  <a:pt x="1879" y="149"/>
                </a:lnTo>
                <a:lnTo>
                  <a:pt x="1880" y="148"/>
                </a:lnTo>
                <a:lnTo>
                  <a:pt x="1880" y="148"/>
                </a:lnTo>
                <a:lnTo>
                  <a:pt x="1881" y="148"/>
                </a:lnTo>
                <a:lnTo>
                  <a:pt x="1881" y="148"/>
                </a:lnTo>
                <a:lnTo>
                  <a:pt x="1882" y="148"/>
                </a:lnTo>
                <a:lnTo>
                  <a:pt x="1882" y="150"/>
                </a:lnTo>
                <a:lnTo>
                  <a:pt x="1883" y="151"/>
                </a:lnTo>
                <a:lnTo>
                  <a:pt x="1883" y="152"/>
                </a:lnTo>
                <a:lnTo>
                  <a:pt x="1884" y="151"/>
                </a:lnTo>
                <a:lnTo>
                  <a:pt x="1884" y="151"/>
                </a:lnTo>
                <a:lnTo>
                  <a:pt x="1884" y="152"/>
                </a:lnTo>
                <a:lnTo>
                  <a:pt x="1885" y="151"/>
                </a:lnTo>
                <a:lnTo>
                  <a:pt x="1885" y="151"/>
                </a:lnTo>
                <a:lnTo>
                  <a:pt x="1886" y="151"/>
                </a:lnTo>
                <a:lnTo>
                  <a:pt x="1886" y="150"/>
                </a:lnTo>
                <a:lnTo>
                  <a:pt x="1887" y="150"/>
                </a:lnTo>
                <a:lnTo>
                  <a:pt x="1887" y="149"/>
                </a:lnTo>
                <a:lnTo>
                  <a:pt x="1888" y="149"/>
                </a:lnTo>
                <a:lnTo>
                  <a:pt x="1888" y="149"/>
                </a:lnTo>
                <a:lnTo>
                  <a:pt x="1889" y="149"/>
                </a:lnTo>
                <a:lnTo>
                  <a:pt x="1889" y="149"/>
                </a:lnTo>
                <a:lnTo>
                  <a:pt x="1890" y="147"/>
                </a:lnTo>
                <a:lnTo>
                  <a:pt x="1890" y="144"/>
                </a:lnTo>
                <a:lnTo>
                  <a:pt x="1891" y="141"/>
                </a:lnTo>
                <a:lnTo>
                  <a:pt x="1891" y="141"/>
                </a:lnTo>
                <a:lnTo>
                  <a:pt x="1892" y="141"/>
                </a:lnTo>
                <a:lnTo>
                  <a:pt x="1892" y="140"/>
                </a:lnTo>
                <a:lnTo>
                  <a:pt x="1893" y="139"/>
                </a:lnTo>
                <a:lnTo>
                  <a:pt x="1893" y="138"/>
                </a:lnTo>
                <a:lnTo>
                  <a:pt x="1893" y="138"/>
                </a:lnTo>
                <a:lnTo>
                  <a:pt x="1894" y="139"/>
                </a:lnTo>
                <a:lnTo>
                  <a:pt x="1894" y="139"/>
                </a:lnTo>
                <a:lnTo>
                  <a:pt x="1895" y="137"/>
                </a:lnTo>
                <a:lnTo>
                  <a:pt x="1895" y="135"/>
                </a:lnTo>
                <a:lnTo>
                  <a:pt x="1896" y="136"/>
                </a:lnTo>
                <a:lnTo>
                  <a:pt x="1896" y="137"/>
                </a:lnTo>
                <a:lnTo>
                  <a:pt x="1897" y="137"/>
                </a:lnTo>
                <a:lnTo>
                  <a:pt x="1897" y="137"/>
                </a:lnTo>
                <a:lnTo>
                  <a:pt x="1898" y="138"/>
                </a:lnTo>
                <a:lnTo>
                  <a:pt x="1898" y="141"/>
                </a:lnTo>
                <a:lnTo>
                  <a:pt x="1898" y="137"/>
                </a:lnTo>
                <a:lnTo>
                  <a:pt x="1899" y="133"/>
                </a:lnTo>
                <a:lnTo>
                  <a:pt x="1900" y="134"/>
                </a:lnTo>
                <a:lnTo>
                  <a:pt x="1900" y="135"/>
                </a:lnTo>
                <a:lnTo>
                  <a:pt x="1901" y="135"/>
                </a:lnTo>
                <a:lnTo>
                  <a:pt x="1901" y="135"/>
                </a:lnTo>
                <a:lnTo>
                  <a:pt x="1901" y="135"/>
                </a:lnTo>
                <a:lnTo>
                  <a:pt x="1902" y="134"/>
                </a:lnTo>
                <a:lnTo>
                  <a:pt x="1902" y="134"/>
                </a:lnTo>
                <a:lnTo>
                  <a:pt x="1903" y="134"/>
                </a:lnTo>
                <a:lnTo>
                  <a:pt x="1903" y="134"/>
                </a:lnTo>
                <a:lnTo>
                  <a:pt x="1904" y="134"/>
                </a:lnTo>
                <a:lnTo>
                  <a:pt x="1904" y="134"/>
                </a:lnTo>
                <a:lnTo>
                  <a:pt x="1905" y="135"/>
                </a:lnTo>
                <a:lnTo>
                  <a:pt x="1905" y="135"/>
                </a:lnTo>
                <a:lnTo>
                  <a:pt x="1906" y="135"/>
                </a:lnTo>
                <a:lnTo>
                  <a:pt x="1906" y="135"/>
                </a:lnTo>
                <a:lnTo>
                  <a:pt x="1907" y="135"/>
                </a:lnTo>
                <a:lnTo>
                  <a:pt x="1907" y="135"/>
                </a:lnTo>
                <a:lnTo>
                  <a:pt x="1907" y="135"/>
                </a:lnTo>
                <a:lnTo>
                  <a:pt x="1908" y="135"/>
                </a:lnTo>
                <a:lnTo>
                  <a:pt x="1909" y="135"/>
                </a:lnTo>
                <a:lnTo>
                  <a:pt x="1909" y="135"/>
                </a:lnTo>
                <a:lnTo>
                  <a:pt x="1910" y="136"/>
                </a:lnTo>
                <a:lnTo>
                  <a:pt x="1910" y="136"/>
                </a:lnTo>
                <a:lnTo>
                  <a:pt x="1910" y="137"/>
                </a:lnTo>
                <a:lnTo>
                  <a:pt x="1911" y="137"/>
                </a:lnTo>
                <a:lnTo>
                  <a:pt x="1911" y="137"/>
                </a:lnTo>
                <a:lnTo>
                  <a:pt x="1912" y="137"/>
                </a:lnTo>
                <a:lnTo>
                  <a:pt x="1912" y="139"/>
                </a:lnTo>
                <a:lnTo>
                  <a:pt x="1913" y="141"/>
                </a:lnTo>
                <a:lnTo>
                  <a:pt x="1913" y="142"/>
                </a:lnTo>
                <a:lnTo>
                  <a:pt x="1914" y="143"/>
                </a:lnTo>
                <a:lnTo>
                  <a:pt x="1914" y="143"/>
                </a:lnTo>
                <a:lnTo>
                  <a:pt x="1915" y="143"/>
                </a:lnTo>
                <a:lnTo>
                  <a:pt x="1915" y="143"/>
                </a:lnTo>
                <a:lnTo>
                  <a:pt x="1916" y="144"/>
                </a:lnTo>
                <a:lnTo>
                  <a:pt x="1916" y="145"/>
                </a:lnTo>
                <a:lnTo>
                  <a:pt x="1916" y="148"/>
                </a:lnTo>
                <a:lnTo>
                  <a:pt x="1917" y="149"/>
                </a:lnTo>
                <a:lnTo>
                  <a:pt x="1918" y="148"/>
                </a:lnTo>
                <a:lnTo>
                  <a:pt x="1918" y="147"/>
                </a:lnTo>
                <a:lnTo>
                  <a:pt x="1918" y="146"/>
                </a:lnTo>
                <a:lnTo>
                  <a:pt x="1919" y="147"/>
                </a:lnTo>
                <a:lnTo>
                  <a:pt x="1919" y="148"/>
                </a:lnTo>
                <a:lnTo>
                  <a:pt x="1920" y="150"/>
                </a:lnTo>
                <a:lnTo>
                  <a:pt x="1920" y="150"/>
                </a:lnTo>
                <a:lnTo>
                  <a:pt x="1921" y="148"/>
                </a:lnTo>
                <a:lnTo>
                  <a:pt x="1921" y="149"/>
                </a:lnTo>
                <a:lnTo>
                  <a:pt x="1922" y="149"/>
                </a:lnTo>
                <a:lnTo>
                  <a:pt x="1922" y="150"/>
                </a:lnTo>
                <a:lnTo>
                  <a:pt x="1923" y="150"/>
                </a:lnTo>
                <a:lnTo>
                  <a:pt x="1923" y="151"/>
                </a:lnTo>
                <a:lnTo>
                  <a:pt x="1924" y="151"/>
                </a:lnTo>
                <a:lnTo>
                  <a:pt x="1924" y="151"/>
                </a:lnTo>
                <a:lnTo>
                  <a:pt x="1924" y="151"/>
                </a:lnTo>
                <a:lnTo>
                  <a:pt x="1925" y="150"/>
                </a:lnTo>
                <a:lnTo>
                  <a:pt x="1925" y="150"/>
                </a:lnTo>
                <a:lnTo>
                  <a:pt x="1926" y="150"/>
                </a:lnTo>
                <a:lnTo>
                  <a:pt x="1927" y="150"/>
                </a:lnTo>
                <a:lnTo>
                  <a:pt x="1927" y="150"/>
                </a:lnTo>
                <a:lnTo>
                  <a:pt x="1927" y="150"/>
                </a:lnTo>
                <a:lnTo>
                  <a:pt x="1928" y="151"/>
                </a:lnTo>
                <a:lnTo>
                  <a:pt x="1928" y="152"/>
                </a:lnTo>
                <a:lnTo>
                  <a:pt x="1929" y="152"/>
                </a:lnTo>
                <a:lnTo>
                  <a:pt x="1929" y="152"/>
                </a:lnTo>
                <a:lnTo>
                  <a:pt x="1930" y="152"/>
                </a:lnTo>
                <a:lnTo>
                  <a:pt x="1930" y="152"/>
                </a:lnTo>
                <a:lnTo>
                  <a:pt x="1931" y="151"/>
                </a:lnTo>
                <a:lnTo>
                  <a:pt x="1931" y="149"/>
                </a:lnTo>
                <a:lnTo>
                  <a:pt x="1932" y="147"/>
                </a:lnTo>
                <a:lnTo>
                  <a:pt x="1932" y="147"/>
                </a:lnTo>
                <a:lnTo>
                  <a:pt x="1933" y="147"/>
                </a:lnTo>
                <a:lnTo>
                  <a:pt x="1933" y="147"/>
                </a:lnTo>
                <a:lnTo>
                  <a:pt x="1933" y="146"/>
                </a:lnTo>
                <a:lnTo>
                  <a:pt x="1934" y="146"/>
                </a:lnTo>
                <a:lnTo>
                  <a:pt x="1934" y="146"/>
                </a:lnTo>
                <a:lnTo>
                  <a:pt x="1935" y="146"/>
                </a:lnTo>
                <a:lnTo>
                  <a:pt x="1935" y="146"/>
                </a:lnTo>
                <a:lnTo>
                  <a:pt x="1936" y="145"/>
                </a:lnTo>
                <a:lnTo>
                  <a:pt x="1936" y="145"/>
                </a:lnTo>
                <a:lnTo>
                  <a:pt x="1937" y="146"/>
                </a:lnTo>
                <a:lnTo>
                  <a:pt x="1937" y="146"/>
                </a:lnTo>
                <a:lnTo>
                  <a:pt x="1938" y="145"/>
                </a:lnTo>
                <a:lnTo>
                  <a:pt x="1938" y="145"/>
                </a:lnTo>
                <a:lnTo>
                  <a:pt x="1939" y="145"/>
                </a:lnTo>
                <a:lnTo>
                  <a:pt x="1939" y="145"/>
                </a:lnTo>
                <a:lnTo>
                  <a:pt x="1940" y="146"/>
                </a:lnTo>
                <a:lnTo>
                  <a:pt x="1940" y="146"/>
                </a:lnTo>
                <a:lnTo>
                  <a:pt x="1941" y="146"/>
                </a:lnTo>
                <a:lnTo>
                  <a:pt x="1941" y="146"/>
                </a:lnTo>
                <a:lnTo>
                  <a:pt x="1941" y="144"/>
                </a:lnTo>
                <a:lnTo>
                  <a:pt x="1942" y="143"/>
                </a:lnTo>
                <a:lnTo>
                  <a:pt x="1942" y="143"/>
                </a:lnTo>
                <a:lnTo>
                  <a:pt x="1943" y="143"/>
                </a:lnTo>
                <a:lnTo>
                  <a:pt x="1943" y="142"/>
                </a:lnTo>
                <a:lnTo>
                  <a:pt x="1944" y="141"/>
                </a:lnTo>
                <a:lnTo>
                  <a:pt x="1944" y="141"/>
                </a:lnTo>
                <a:lnTo>
                  <a:pt x="1945" y="141"/>
                </a:lnTo>
                <a:lnTo>
                  <a:pt x="1945" y="141"/>
                </a:lnTo>
                <a:lnTo>
                  <a:pt x="1946" y="140"/>
                </a:lnTo>
                <a:lnTo>
                  <a:pt x="1946" y="139"/>
                </a:lnTo>
                <a:lnTo>
                  <a:pt x="1947" y="138"/>
                </a:lnTo>
                <a:lnTo>
                  <a:pt x="1947" y="138"/>
                </a:lnTo>
                <a:lnTo>
                  <a:pt x="1947" y="138"/>
                </a:lnTo>
                <a:lnTo>
                  <a:pt x="1948" y="137"/>
                </a:lnTo>
                <a:lnTo>
                  <a:pt x="1949" y="138"/>
                </a:lnTo>
                <a:lnTo>
                  <a:pt x="1949" y="138"/>
                </a:lnTo>
                <a:lnTo>
                  <a:pt x="1950" y="137"/>
                </a:lnTo>
                <a:lnTo>
                  <a:pt x="1950" y="136"/>
                </a:lnTo>
                <a:lnTo>
                  <a:pt x="1950" y="136"/>
                </a:lnTo>
                <a:lnTo>
                  <a:pt x="1951" y="136"/>
                </a:lnTo>
                <a:lnTo>
                  <a:pt x="1951" y="136"/>
                </a:lnTo>
                <a:lnTo>
                  <a:pt x="1952" y="135"/>
                </a:lnTo>
                <a:lnTo>
                  <a:pt x="1952" y="135"/>
                </a:lnTo>
                <a:lnTo>
                  <a:pt x="1953" y="135"/>
                </a:lnTo>
                <a:lnTo>
                  <a:pt x="1953" y="136"/>
                </a:lnTo>
                <a:lnTo>
                  <a:pt x="1954" y="136"/>
                </a:lnTo>
                <a:lnTo>
                  <a:pt x="1954" y="136"/>
                </a:lnTo>
                <a:lnTo>
                  <a:pt x="1955" y="137"/>
                </a:lnTo>
                <a:lnTo>
                  <a:pt x="1955" y="137"/>
                </a:lnTo>
                <a:lnTo>
                  <a:pt x="1956" y="138"/>
                </a:lnTo>
                <a:lnTo>
                  <a:pt x="1956" y="141"/>
                </a:lnTo>
                <a:lnTo>
                  <a:pt x="1956" y="145"/>
                </a:lnTo>
                <a:lnTo>
                  <a:pt x="1957" y="145"/>
                </a:lnTo>
                <a:lnTo>
                  <a:pt x="1958" y="145"/>
                </a:lnTo>
                <a:lnTo>
                  <a:pt x="1958" y="146"/>
                </a:lnTo>
                <a:lnTo>
                  <a:pt x="1959" y="147"/>
                </a:lnTo>
                <a:lnTo>
                  <a:pt x="1959" y="147"/>
                </a:lnTo>
                <a:lnTo>
                  <a:pt x="1959" y="146"/>
                </a:lnTo>
                <a:lnTo>
                  <a:pt x="1960" y="146"/>
                </a:lnTo>
                <a:lnTo>
                  <a:pt x="1960" y="146"/>
                </a:lnTo>
                <a:lnTo>
                  <a:pt x="1961" y="145"/>
                </a:lnTo>
                <a:lnTo>
                  <a:pt x="1961" y="143"/>
                </a:lnTo>
                <a:lnTo>
                  <a:pt x="1962" y="144"/>
                </a:lnTo>
                <a:lnTo>
                  <a:pt x="1962" y="144"/>
                </a:lnTo>
                <a:lnTo>
                  <a:pt x="1963" y="144"/>
                </a:lnTo>
                <a:lnTo>
                  <a:pt x="1963" y="142"/>
                </a:lnTo>
                <a:lnTo>
                  <a:pt x="1964" y="142"/>
                </a:lnTo>
                <a:lnTo>
                  <a:pt x="1964" y="143"/>
                </a:lnTo>
                <a:lnTo>
                  <a:pt x="1964" y="143"/>
                </a:lnTo>
                <a:lnTo>
                  <a:pt x="1965" y="143"/>
                </a:lnTo>
                <a:lnTo>
                  <a:pt x="1965" y="143"/>
                </a:lnTo>
                <a:lnTo>
                  <a:pt x="1966" y="143"/>
                </a:lnTo>
                <a:lnTo>
                  <a:pt x="1967" y="143"/>
                </a:lnTo>
                <a:lnTo>
                  <a:pt x="1967" y="144"/>
                </a:lnTo>
                <a:lnTo>
                  <a:pt x="1967" y="144"/>
                </a:lnTo>
                <a:lnTo>
                  <a:pt x="1968" y="143"/>
                </a:lnTo>
                <a:lnTo>
                  <a:pt x="1968" y="141"/>
                </a:lnTo>
                <a:lnTo>
                  <a:pt x="1969" y="141"/>
                </a:lnTo>
                <a:lnTo>
                  <a:pt x="1969" y="139"/>
                </a:lnTo>
                <a:lnTo>
                  <a:pt x="1970" y="137"/>
                </a:lnTo>
                <a:lnTo>
                  <a:pt x="1970" y="136"/>
                </a:lnTo>
                <a:lnTo>
                  <a:pt x="1971" y="135"/>
                </a:lnTo>
                <a:lnTo>
                  <a:pt x="1971" y="133"/>
                </a:lnTo>
                <a:lnTo>
                  <a:pt x="1972" y="133"/>
                </a:lnTo>
                <a:lnTo>
                  <a:pt x="1972" y="133"/>
                </a:lnTo>
                <a:lnTo>
                  <a:pt x="1973" y="133"/>
                </a:lnTo>
                <a:lnTo>
                  <a:pt x="1973" y="134"/>
                </a:lnTo>
                <a:lnTo>
                  <a:pt x="1973" y="137"/>
                </a:lnTo>
                <a:lnTo>
                  <a:pt x="1974" y="141"/>
                </a:lnTo>
                <a:lnTo>
                  <a:pt x="1974" y="147"/>
                </a:lnTo>
                <a:lnTo>
                  <a:pt x="1975" y="148"/>
                </a:lnTo>
                <a:lnTo>
                  <a:pt x="1975" y="150"/>
                </a:lnTo>
                <a:lnTo>
                  <a:pt x="1976" y="152"/>
                </a:lnTo>
                <a:lnTo>
                  <a:pt x="1976" y="152"/>
                </a:lnTo>
                <a:lnTo>
                  <a:pt x="1977" y="152"/>
                </a:lnTo>
                <a:lnTo>
                  <a:pt x="1977" y="153"/>
                </a:lnTo>
                <a:lnTo>
                  <a:pt x="1978" y="154"/>
                </a:lnTo>
                <a:lnTo>
                  <a:pt x="1978" y="155"/>
                </a:lnTo>
                <a:lnTo>
                  <a:pt x="1979" y="155"/>
                </a:lnTo>
                <a:lnTo>
                  <a:pt x="1979" y="156"/>
                </a:lnTo>
                <a:lnTo>
                  <a:pt x="1980" y="156"/>
                </a:lnTo>
                <a:lnTo>
                  <a:pt x="1980" y="158"/>
                </a:lnTo>
                <a:lnTo>
                  <a:pt x="1981" y="154"/>
                </a:lnTo>
                <a:lnTo>
                  <a:pt x="1981" y="150"/>
                </a:lnTo>
                <a:lnTo>
                  <a:pt x="1982" y="149"/>
                </a:lnTo>
                <a:lnTo>
                  <a:pt x="1982" y="149"/>
                </a:lnTo>
                <a:lnTo>
                  <a:pt x="1982" y="149"/>
                </a:lnTo>
                <a:lnTo>
                  <a:pt x="1983" y="149"/>
                </a:lnTo>
                <a:lnTo>
                  <a:pt x="1983" y="149"/>
                </a:lnTo>
                <a:lnTo>
                  <a:pt x="1984" y="149"/>
                </a:lnTo>
                <a:lnTo>
                  <a:pt x="1984" y="149"/>
                </a:lnTo>
                <a:lnTo>
                  <a:pt x="1985" y="149"/>
                </a:lnTo>
                <a:lnTo>
                  <a:pt x="1985" y="150"/>
                </a:lnTo>
                <a:lnTo>
                  <a:pt x="1986" y="150"/>
                </a:lnTo>
                <a:lnTo>
                  <a:pt x="1986" y="150"/>
                </a:lnTo>
                <a:lnTo>
                  <a:pt x="1987" y="151"/>
                </a:lnTo>
                <a:lnTo>
                  <a:pt x="1987" y="151"/>
                </a:lnTo>
                <a:lnTo>
                  <a:pt x="1987" y="151"/>
                </a:lnTo>
                <a:lnTo>
                  <a:pt x="1988" y="150"/>
                </a:lnTo>
                <a:lnTo>
                  <a:pt x="1989" y="147"/>
                </a:lnTo>
                <a:lnTo>
                  <a:pt x="1989" y="145"/>
                </a:lnTo>
                <a:lnTo>
                  <a:pt x="1990" y="145"/>
                </a:lnTo>
                <a:lnTo>
                  <a:pt x="1990" y="144"/>
                </a:lnTo>
                <a:lnTo>
                  <a:pt x="1990" y="146"/>
                </a:lnTo>
                <a:lnTo>
                  <a:pt x="1991" y="145"/>
                </a:lnTo>
                <a:lnTo>
                  <a:pt x="1991" y="145"/>
                </a:lnTo>
                <a:lnTo>
                  <a:pt x="1992" y="147"/>
                </a:lnTo>
                <a:lnTo>
                  <a:pt x="1992" y="147"/>
                </a:lnTo>
                <a:lnTo>
                  <a:pt x="1993" y="148"/>
                </a:lnTo>
                <a:lnTo>
                  <a:pt x="1993" y="148"/>
                </a:lnTo>
                <a:lnTo>
                  <a:pt x="1994" y="147"/>
                </a:lnTo>
                <a:lnTo>
                  <a:pt x="1994" y="147"/>
                </a:lnTo>
                <a:lnTo>
                  <a:pt x="1995" y="147"/>
                </a:lnTo>
                <a:lnTo>
                  <a:pt x="1995" y="147"/>
                </a:lnTo>
                <a:lnTo>
                  <a:pt x="1996" y="147"/>
                </a:lnTo>
                <a:lnTo>
                  <a:pt x="1996" y="148"/>
                </a:lnTo>
                <a:lnTo>
                  <a:pt x="1996" y="148"/>
                </a:lnTo>
                <a:lnTo>
                  <a:pt x="1997" y="148"/>
                </a:lnTo>
                <a:lnTo>
                  <a:pt x="1998" y="149"/>
                </a:lnTo>
                <a:lnTo>
                  <a:pt x="1998" y="149"/>
                </a:lnTo>
                <a:lnTo>
                  <a:pt x="1999" y="150"/>
                </a:lnTo>
                <a:lnTo>
                  <a:pt x="1999" y="149"/>
                </a:lnTo>
                <a:lnTo>
                  <a:pt x="1999" y="150"/>
                </a:lnTo>
                <a:lnTo>
                  <a:pt x="2000" y="149"/>
                </a:lnTo>
                <a:lnTo>
                  <a:pt x="2000" y="149"/>
                </a:lnTo>
                <a:lnTo>
                  <a:pt x="2001" y="149"/>
                </a:lnTo>
                <a:lnTo>
                  <a:pt x="2001" y="149"/>
                </a:lnTo>
                <a:lnTo>
                  <a:pt x="2002" y="148"/>
                </a:lnTo>
                <a:lnTo>
                  <a:pt x="2002" y="148"/>
                </a:lnTo>
                <a:lnTo>
                  <a:pt x="2003" y="147"/>
                </a:lnTo>
                <a:lnTo>
                  <a:pt x="2003" y="147"/>
                </a:lnTo>
                <a:lnTo>
                  <a:pt x="2004" y="149"/>
                </a:lnTo>
                <a:lnTo>
                  <a:pt x="2004" y="151"/>
                </a:lnTo>
                <a:lnTo>
                  <a:pt x="2004" y="151"/>
                </a:lnTo>
                <a:lnTo>
                  <a:pt x="2005" y="151"/>
                </a:lnTo>
                <a:lnTo>
                  <a:pt x="2005" y="152"/>
                </a:lnTo>
                <a:lnTo>
                  <a:pt x="2006" y="152"/>
                </a:lnTo>
                <a:lnTo>
                  <a:pt x="2007" y="152"/>
                </a:lnTo>
                <a:lnTo>
                  <a:pt x="2007" y="154"/>
                </a:lnTo>
                <a:lnTo>
                  <a:pt x="2007" y="155"/>
                </a:lnTo>
                <a:lnTo>
                  <a:pt x="2008" y="152"/>
                </a:lnTo>
                <a:lnTo>
                  <a:pt x="2008" y="149"/>
                </a:lnTo>
                <a:lnTo>
                  <a:pt x="2009" y="149"/>
                </a:lnTo>
                <a:lnTo>
                  <a:pt x="2009" y="148"/>
                </a:lnTo>
                <a:lnTo>
                  <a:pt x="2010" y="148"/>
                </a:lnTo>
                <a:lnTo>
                  <a:pt x="2010" y="148"/>
                </a:lnTo>
                <a:lnTo>
                  <a:pt x="2011" y="148"/>
                </a:lnTo>
                <a:lnTo>
                  <a:pt x="2011" y="147"/>
                </a:lnTo>
                <a:lnTo>
                  <a:pt x="2012" y="146"/>
                </a:lnTo>
                <a:lnTo>
                  <a:pt x="2012" y="147"/>
                </a:lnTo>
                <a:lnTo>
                  <a:pt x="2013" y="147"/>
                </a:lnTo>
                <a:lnTo>
                  <a:pt x="2013" y="147"/>
                </a:lnTo>
                <a:lnTo>
                  <a:pt x="2013" y="148"/>
                </a:lnTo>
                <a:lnTo>
                  <a:pt x="2014" y="149"/>
                </a:lnTo>
                <a:lnTo>
                  <a:pt x="2014" y="150"/>
                </a:lnTo>
                <a:lnTo>
                  <a:pt x="2015" y="151"/>
                </a:lnTo>
                <a:lnTo>
                  <a:pt x="2016" y="152"/>
                </a:lnTo>
                <a:lnTo>
                  <a:pt x="2016" y="153"/>
                </a:lnTo>
                <a:lnTo>
                  <a:pt x="2016" y="154"/>
                </a:lnTo>
                <a:lnTo>
                  <a:pt x="2017" y="154"/>
                </a:lnTo>
                <a:lnTo>
                  <a:pt x="2017" y="154"/>
                </a:lnTo>
                <a:lnTo>
                  <a:pt x="2018" y="154"/>
                </a:lnTo>
                <a:lnTo>
                  <a:pt x="2018" y="153"/>
                </a:lnTo>
                <a:lnTo>
                  <a:pt x="2019" y="153"/>
                </a:lnTo>
                <a:lnTo>
                  <a:pt x="2019" y="153"/>
                </a:lnTo>
                <a:lnTo>
                  <a:pt x="2020" y="153"/>
                </a:lnTo>
                <a:lnTo>
                  <a:pt x="2020" y="152"/>
                </a:lnTo>
                <a:lnTo>
                  <a:pt x="2021" y="151"/>
                </a:lnTo>
                <a:lnTo>
                  <a:pt x="2021" y="149"/>
                </a:lnTo>
                <a:lnTo>
                  <a:pt x="2022" y="149"/>
                </a:lnTo>
                <a:lnTo>
                  <a:pt x="2022" y="150"/>
                </a:lnTo>
                <a:lnTo>
                  <a:pt x="2022" y="149"/>
                </a:lnTo>
                <a:lnTo>
                  <a:pt x="2023" y="149"/>
                </a:lnTo>
                <a:lnTo>
                  <a:pt x="2023" y="149"/>
                </a:lnTo>
                <a:lnTo>
                  <a:pt x="2024" y="149"/>
                </a:lnTo>
                <a:lnTo>
                  <a:pt x="2024" y="148"/>
                </a:lnTo>
                <a:lnTo>
                  <a:pt x="2025" y="148"/>
                </a:lnTo>
                <a:lnTo>
                  <a:pt x="2025" y="149"/>
                </a:lnTo>
                <a:lnTo>
                  <a:pt x="2026" y="149"/>
                </a:lnTo>
                <a:lnTo>
                  <a:pt x="2026" y="148"/>
                </a:lnTo>
                <a:lnTo>
                  <a:pt x="2027" y="148"/>
                </a:lnTo>
                <a:lnTo>
                  <a:pt x="2027" y="148"/>
                </a:lnTo>
                <a:lnTo>
                  <a:pt x="2028" y="148"/>
                </a:lnTo>
                <a:lnTo>
                  <a:pt x="2028" y="147"/>
                </a:lnTo>
                <a:lnTo>
                  <a:pt x="2029" y="145"/>
                </a:lnTo>
                <a:lnTo>
                  <a:pt x="2029" y="147"/>
                </a:lnTo>
                <a:lnTo>
                  <a:pt x="2030" y="147"/>
                </a:lnTo>
                <a:lnTo>
                  <a:pt x="2030" y="147"/>
                </a:lnTo>
                <a:lnTo>
                  <a:pt x="2030" y="147"/>
                </a:lnTo>
                <a:lnTo>
                  <a:pt x="2031" y="147"/>
                </a:lnTo>
                <a:lnTo>
                  <a:pt x="2031" y="148"/>
                </a:lnTo>
                <a:lnTo>
                  <a:pt x="2032" y="148"/>
                </a:lnTo>
                <a:lnTo>
                  <a:pt x="2032" y="148"/>
                </a:lnTo>
                <a:lnTo>
                  <a:pt x="2033" y="148"/>
                </a:lnTo>
                <a:lnTo>
                  <a:pt x="2033" y="148"/>
                </a:lnTo>
                <a:lnTo>
                  <a:pt x="2034" y="147"/>
                </a:lnTo>
                <a:lnTo>
                  <a:pt x="2034" y="147"/>
                </a:lnTo>
                <a:lnTo>
                  <a:pt x="2035" y="147"/>
                </a:lnTo>
                <a:lnTo>
                  <a:pt x="2035" y="147"/>
                </a:lnTo>
                <a:lnTo>
                  <a:pt x="2036" y="147"/>
                </a:lnTo>
                <a:lnTo>
                  <a:pt x="2036" y="147"/>
                </a:lnTo>
                <a:lnTo>
                  <a:pt x="2036" y="147"/>
                </a:lnTo>
                <a:lnTo>
                  <a:pt x="2037" y="147"/>
                </a:lnTo>
                <a:lnTo>
                  <a:pt x="2038" y="147"/>
                </a:lnTo>
                <a:lnTo>
                  <a:pt x="2038" y="147"/>
                </a:lnTo>
                <a:lnTo>
                  <a:pt x="2039" y="147"/>
                </a:lnTo>
                <a:lnTo>
                  <a:pt x="2039" y="147"/>
                </a:lnTo>
                <a:lnTo>
                  <a:pt x="2039" y="147"/>
                </a:lnTo>
                <a:lnTo>
                  <a:pt x="2040" y="147"/>
                </a:lnTo>
                <a:lnTo>
                  <a:pt x="2040" y="147"/>
                </a:lnTo>
                <a:lnTo>
                  <a:pt x="2041" y="147"/>
                </a:lnTo>
                <a:lnTo>
                  <a:pt x="2041" y="147"/>
                </a:lnTo>
                <a:lnTo>
                  <a:pt x="2042" y="147"/>
                </a:lnTo>
                <a:lnTo>
                  <a:pt x="2042" y="147"/>
                </a:lnTo>
                <a:lnTo>
                  <a:pt x="2043" y="146"/>
                </a:lnTo>
                <a:lnTo>
                  <a:pt x="2043" y="149"/>
                </a:lnTo>
                <a:lnTo>
                  <a:pt x="2044" y="151"/>
                </a:lnTo>
                <a:lnTo>
                  <a:pt x="2044" y="152"/>
                </a:lnTo>
                <a:lnTo>
                  <a:pt x="2045" y="152"/>
                </a:lnTo>
                <a:lnTo>
                  <a:pt x="2045" y="152"/>
                </a:lnTo>
                <a:lnTo>
                  <a:pt x="2045" y="152"/>
                </a:lnTo>
                <a:lnTo>
                  <a:pt x="2046" y="152"/>
                </a:lnTo>
                <a:lnTo>
                  <a:pt x="2047" y="152"/>
                </a:lnTo>
                <a:lnTo>
                  <a:pt x="2047" y="152"/>
                </a:lnTo>
                <a:lnTo>
                  <a:pt x="2047" y="151"/>
                </a:lnTo>
                <a:lnTo>
                  <a:pt x="2048" y="151"/>
                </a:lnTo>
                <a:lnTo>
                  <a:pt x="2048" y="151"/>
                </a:lnTo>
                <a:lnTo>
                  <a:pt x="2049" y="151"/>
                </a:lnTo>
                <a:lnTo>
                  <a:pt x="2049" y="151"/>
                </a:lnTo>
                <a:lnTo>
                  <a:pt x="2050" y="150"/>
                </a:lnTo>
                <a:lnTo>
                  <a:pt x="2050" y="150"/>
                </a:lnTo>
                <a:lnTo>
                  <a:pt x="2051" y="151"/>
                </a:lnTo>
                <a:lnTo>
                  <a:pt x="2051" y="152"/>
                </a:lnTo>
                <a:lnTo>
                  <a:pt x="2052" y="152"/>
                </a:lnTo>
                <a:lnTo>
                  <a:pt x="2052" y="152"/>
                </a:lnTo>
                <a:lnTo>
                  <a:pt x="2053" y="154"/>
                </a:lnTo>
                <a:lnTo>
                  <a:pt x="2053" y="155"/>
                </a:lnTo>
                <a:lnTo>
                  <a:pt x="2053" y="155"/>
                </a:lnTo>
                <a:lnTo>
                  <a:pt x="2054" y="156"/>
                </a:lnTo>
                <a:lnTo>
                  <a:pt x="2054" y="157"/>
                </a:lnTo>
                <a:lnTo>
                  <a:pt x="2055" y="157"/>
                </a:lnTo>
                <a:lnTo>
                  <a:pt x="2056" y="158"/>
                </a:lnTo>
                <a:lnTo>
                  <a:pt x="2056" y="158"/>
                </a:lnTo>
                <a:lnTo>
                  <a:pt x="2056" y="158"/>
                </a:lnTo>
                <a:lnTo>
                  <a:pt x="2057" y="158"/>
                </a:lnTo>
                <a:lnTo>
                  <a:pt x="2057" y="157"/>
                </a:lnTo>
                <a:lnTo>
                  <a:pt x="2058" y="157"/>
                </a:lnTo>
                <a:lnTo>
                  <a:pt x="2058" y="157"/>
                </a:lnTo>
                <a:lnTo>
                  <a:pt x="2059" y="157"/>
                </a:lnTo>
                <a:lnTo>
                  <a:pt x="2059" y="157"/>
                </a:lnTo>
                <a:lnTo>
                  <a:pt x="2060" y="157"/>
                </a:lnTo>
                <a:lnTo>
                  <a:pt x="2060" y="157"/>
                </a:lnTo>
                <a:lnTo>
                  <a:pt x="2061" y="157"/>
                </a:lnTo>
                <a:lnTo>
                  <a:pt x="2061" y="157"/>
                </a:lnTo>
                <a:lnTo>
                  <a:pt x="2062" y="156"/>
                </a:lnTo>
                <a:lnTo>
                  <a:pt x="2062" y="156"/>
                </a:lnTo>
                <a:lnTo>
                  <a:pt x="2062" y="156"/>
                </a:lnTo>
                <a:lnTo>
                  <a:pt x="2063" y="155"/>
                </a:lnTo>
                <a:lnTo>
                  <a:pt x="2063" y="155"/>
                </a:lnTo>
                <a:lnTo>
                  <a:pt x="2064" y="155"/>
                </a:lnTo>
                <a:lnTo>
                  <a:pt x="2064" y="154"/>
                </a:lnTo>
                <a:lnTo>
                  <a:pt x="2065" y="154"/>
                </a:lnTo>
                <a:lnTo>
                  <a:pt x="2065" y="153"/>
                </a:lnTo>
                <a:lnTo>
                  <a:pt x="2066" y="153"/>
                </a:lnTo>
                <a:lnTo>
                  <a:pt x="2066" y="153"/>
                </a:lnTo>
                <a:lnTo>
                  <a:pt x="2067" y="153"/>
                </a:lnTo>
                <a:lnTo>
                  <a:pt x="2067" y="153"/>
                </a:lnTo>
                <a:lnTo>
                  <a:pt x="2068" y="154"/>
                </a:lnTo>
                <a:lnTo>
                  <a:pt x="2068" y="153"/>
                </a:lnTo>
                <a:lnTo>
                  <a:pt x="2069" y="153"/>
                </a:lnTo>
                <a:lnTo>
                  <a:pt x="2069" y="153"/>
                </a:lnTo>
                <a:lnTo>
                  <a:pt x="2070" y="153"/>
                </a:lnTo>
                <a:lnTo>
                  <a:pt x="2070" y="153"/>
                </a:lnTo>
                <a:lnTo>
                  <a:pt x="2070" y="153"/>
                </a:lnTo>
                <a:lnTo>
                  <a:pt x="2071" y="153"/>
                </a:lnTo>
                <a:lnTo>
                  <a:pt x="2071" y="153"/>
                </a:lnTo>
                <a:lnTo>
                  <a:pt x="2072" y="153"/>
                </a:lnTo>
                <a:lnTo>
                  <a:pt x="2072" y="153"/>
                </a:lnTo>
                <a:lnTo>
                  <a:pt x="2073" y="153"/>
                </a:lnTo>
                <a:lnTo>
                  <a:pt x="2073" y="153"/>
                </a:lnTo>
                <a:lnTo>
                  <a:pt x="2074" y="153"/>
                </a:lnTo>
                <a:lnTo>
                  <a:pt x="2074" y="154"/>
                </a:lnTo>
                <a:lnTo>
                  <a:pt x="2075" y="155"/>
                </a:lnTo>
                <a:lnTo>
                  <a:pt x="2075" y="155"/>
                </a:lnTo>
                <a:lnTo>
                  <a:pt x="2076" y="155"/>
                </a:lnTo>
                <a:lnTo>
                  <a:pt x="2076" y="156"/>
                </a:lnTo>
                <a:lnTo>
                  <a:pt x="2076" y="156"/>
                </a:lnTo>
                <a:lnTo>
                  <a:pt x="2077" y="155"/>
                </a:lnTo>
                <a:lnTo>
                  <a:pt x="2078" y="156"/>
                </a:lnTo>
                <a:lnTo>
                  <a:pt x="2078" y="155"/>
                </a:lnTo>
                <a:lnTo>
                  <a:pt x="2079" y="155"/>
                </a:lnTo>
                <a:lnTo>
                  <a:pt x="2079" y="154"/>
                </a:lnTo>
                <a:lnTo>
                  <a:pt x="2079" y="155"/>
                </a:lnTo>
                <a:lnTo>
                  <a:pt x="2080" y="155"/>
                </a:lnTo>
                <a:lnTo>
                  <a:pt x="2080" y="155"/>
                </a:lnTo>
                <a:lnTo>
                  <a:pt x="2081" y="155"/>
                </a:lnTo>
                <a:lnTo>
                  <a:pt x="2081" y="155"/>
                </a:lnTo>
                <a:lnTo>
                  <a:pt x="2082" y="155"/>
                </a:lnTo>
                <a:lnTo>
                  <a:pt x="2082" y="155"/>
                </a:lnTo>
                <a:lnTo>
                  <a:pt x="2083" y="155"/>
                </a:lnTo>
                <a:lnTo>
                  <a:pt x="2083" y="155"/>
                </a:lnTo>
                <a:lnTo>
                  <a:pt x="2084" y="155"/>
                </a:lnTo>
                <a:lnTo>
                  <a:pt x="2084" y="155"/>
                </a:lnTo>
                <a:lnTo>
                  <a:pt x="2085" y="155"/>
                </a:lnTo>
                <a:lnTo>
                  <a:pt x="2085" y="155"/>
                </a:lnTo>
                <a:lnTo>
                  <a:pt x="2085" y="154"/>
                </a:lnTo>
                <a:lnTo>
                  <a:pt x="2086" y="154"/>
                </a:lnTo>
                <a:lnTo>
                  <a:pt x="2087" y="154"/>
                </a:lnTo>
                <a:lnTo>
                  <a:pt x="2087" y="154"/>
                </a:lnTo>
                <a:lnTo>
                  <a:pt x="2088" y="154"/>
                </a:lnTo>
                <a:lnTo>
                  <a:pt x="2088" y="154"/>
                </a:lnTo>
                <a:lnTo>
                  <a:pt x="2088" y="155"/>
                </a:lnTo>
                <a:lnTo>
                  <a:pt x="2089" y="156"/>
                </a:lnTo>
                <a:lnTo>
                  <a:pt x="2089" y="156"/>
                </a:lnTo>
                <a:lnTo>
                  <a:pt x="2090" y="156"/>
                </a:lnTo>
                <a:lnTo>
                  <a:pt x="2090" y="156"/>
                </a:lnTo>
                <a:lnTo>
                  <a:pt x="2091" y="158"/>
                </a:lnTo>
                <a:lnTo>
                  <a:pt x="2091" y="158"/>
                </a:lnTo>
                <a:lnTo>
                  <a:pt x="2092" y="159"/>
                </a:lnTo>
                <a:lnTo>
                  <a:pt x="2092" y="159"/>
                </a:lnTo>
                <a:lnTo>
                  <a:pt x="2093" y="159"/>
                </a:lnTo>
                <a:lnTo>
                  <a:pt x="2093" y="159"/>
                </a:lnTo>
                <a:lnTo>
                  <a:pt x="2093" y="159"/>
                </a:lnTo>
                <a:lnTo>
                  <a:pt x="2094" y="159"/>
                </a:lnTo>
                <a:lnTo>
                  <a:pt x="2094" y="159"/>
                </a:lnTo>
                <a:lnTo>
                  <a:pt x="2095" y="159"/>
                </a:lnTo>
                <a:lnTo>
                  <a:pt x="2096" y="159"/>
                </a:lnTo>
                <a:lnTo>
                  <a:pt x="2096" y="159"/>
                </a:lnTo>
                <a:lnTo>
                  <a:pt x="2096" y="159"/>
                </a:lnTo>
                <a:lnTo>
                  <a:pt x="2097" y="159"/>
                </a:lnTo>
                <a:lnTo>
                  <a:pt x="2097" y="158"/>
                </a:lnTo>
                <a:lnTo>
                  <a:pt x="2098" y="157"/>
                </a:lnTo>
                <a:lnTo>
                  <a:pt x="2098" y="157"/>
                </a:lnTo>
                <a:lnTo>
                  <a:pt x="2099" y="157"/>
                </a:lnTo>
                <a:lnTo>
                  <a:pt x="2099" y="157"/>
                </a:lnTo>
                <a:lnTo>
                  <a:pt x="2100" y="157"/>
                </a:lnTo>
                <a:lnTo>
                  <a:pt x="2100" y="157"/>
                </a:lnTo>
                <a:lnTo>
                  <a:pt x="2101" y="157"/>
                </a:lnTo>
                <a:lnTo>
                  <a:pt x="2101" y="157"/>
                </a:lnTo>
                <a:lnTo>
                  <a:pt x="2102" y="157"/>
                </a:lnTo>
                <a:lnTo>
                  <a:pt x="2102" y="157"/>
                </a:lnTo>
                <a:lnTo>
                  <a:pt x="2102" y="157"/>
                </a:lnTo>
                <a:lnTo>
                  <a:pt x="2103" y="157"/>
                </a:lnTo>
                <a:lnTo>
                  <a:pt x="2103" y="155"/>
                </a:lnTo>
                <a:lnTo>
                  <a:pt x="2104" y="155"/>
                </a:lnTo>
                <a:lnTo>
                  <a:pt x="2105" y="155"/>
                </a:lnTo>
                <a:lnTo>
                  <a:pt x="2105" y="155"/>
                </a:lnTo>
                <a:lnTo>
                  <a:pt x="2105" y="154"/>
                </a:lnTo>
                <a:lnTo>
                  <a:pt x="2106" y="154"/>
                </a:lnTo>
                <a:lnTo>
                  <a:pt x="2106" y="154"/>
                </a:lnTo>
                <a:lnTo>
                  <a:pt x="2107" y="154"/>
                </a:lnTo>
                <a:lnTo>
                  <a:pt x="2107" y="154"/>
                </a:lnTo>
                <a:lnTo>
                  <a:pt x="2108" y="154"/>
                </a:lnTo>
                <a:lnTo>
                  <a:pt x="2108" y="154"/>
                </a:lnTo>
                <a:lnTo>
                  <a:pt x="2109" y="154"/>
                </a:lnTo>
                <a:lnTo>
                  <a:pt x="2109" y="154"/>
                </a:lnTo>
                <a:lnTo>
                  <a:pt x="2110" y="155"/>
                </a:lnTo>
                <a:lnTo>
                  <a:pt x="2110" y="154"/>
                </a:lnTo>
                <a:lnTo>
                  <a:pt x="2111" y="155"/>
                </a:lnTo>
                <a:lnTo>
                  <a:pt x="2111" y="156"/>
                </a:lnTo>
                <a:lnTo>
                  <a:pt x="2111" y="157"/>
                </a:lnTo>
                <a:lnTo>
                  <a:pt x="2112" y="157"/>
                </a:lnTo>
                <a:lnTo>
                  <a:pt x="2112" y="157"/>
                </a:lnTo>
                <a:lnTo>
                  <a:pt x="2113" y="157"/>
                </a:lnTo>
                <a:lnTo>
                  <a:pt x="2113" y="158"/>
                </a:lnTo>
                <a:lnTo>
                  <a:pt x="2114" y="158"/>
                </a:lnTo>
                <a:lnTo>
                  <a:pt x="2114" y="158"/>
                </a:lnTo>
                <a:lnTo>
                  <a:pt x="2115" y="157"/>
                </a:lnTo>
                <a:lnTo>
                  <a:pt x="2115" y="157"/>
                </a:lnTo>
                <a:lnTo>
                  <a:pt x="2116" y="157"/>
                </a:lnTo>
                <a:lnTo>
                  <a:pt x="2116" y="157"/>
                </a:lnTo>
                <a:lnTo>
                  <a:pt x="2117" y="156"/>
                </a:lnTo>
                <a:lnTo>
                  <a:pt x="2117" y="156"/>
                </a:lnTo>
                <a:lnTo>
                  <a:pt x="2118" y="155"/>
                </a:lnTo>
                <a:lnTo>
                  <a:pt x="2118" y="155"/>
                </a:lnTo>
                <a:lnTo>
                  <a:pt x="2119" y="153"/>
                </a:lnTo>
                <a:lnTo>
                  <a:pt x="2119" y="151"/>
                </a:lnTo>
                <a:lnTo>
                  <a:pt x="2119" y="147"/>
                </a:lnTo>
                <a:lnTo>
                  <a:pt x="2120" y="148"/>
                </a:lnTo>
                <a:lnTo>
                  <a:pt x="2120" y="148"/>
                </a:lnTo>
                <a:lnTo>
                  <a:pt x="2121" y="148"/>
                </a:lnTo>
                <a:lnTo>
                  <a:pt x="2121" y="148"/>
                </a:lnTo>
                <a:lnTo>
                  <a:pt x="2122" y="148"/>
                </a:lnTo>
                <a:lnTo>
                  <a:pt x="2122" y="148"/>
                </a:lnTo>
                <a:lnTo>
                  <a:pt x="2123" y="148"/>
                </a:lnTo>
                <a:lnTo>
                  <a:pt x="2123" y="147"/>
                </a:lnTo>
                <a:lnTo>
                  <a:pt x="2124" y="147"/>
                </a:lnTo>
                <a:lnTo>
                  <a:pt x="2124" y="145"/>
                </a:lnTo>
                <a:lnTo>
                  <a:pt x="2125" y="146"/>
                </a:lnTo>
                <a:lnTo>
                  <a:pt x="2125" y="146"/>
                </a:lnTo>
                <a:lnTo>
                  <a:pt x="2125" y="145"/>
                </a:lnTo>
                <a:lnTo>
                  <a:pt x="2126" y="146"/>
                </a:lnTo>
                <a:lnTo>
                  <a:pt x="2127" y="148"/>
                </a:lnTo>
                <a:lnTo>
                  <a:pt x="2127" y="148"/>
                </a:lnTo>
                <a:lnTo>
                  <a:pt x="2128" y="147"/>
                </a:lnTo>
                <a:lnTo>
                  <a:pt x="2128" y="145"/>
                </a:lnTo>
                <a:lnTo>
                  <a:pt x="2128" y="144"/>
                </a:lnTo>
                <a:lnTo>
                  <a:pt x="2129" y="143"/>
                </a:lnTo>
                <a:lnTo>
                  <a:pt x="2129" y="142"/>
                </a:lnTo>
                <a:lnTo>
                  <a:pt x="2130" y="142"/>
                </a:lnTo>
                <a:lnTo>
                  <a:pt x="2130" y="143"/>
                </a:lnTo>
                <a:lnTo>
                  <a:pt x="2131" y="143"/>
                </a:lnTo>
                <a:lnTo>
                  <a:pt x="2131" y="144"/>
                </a:lnTo>
                <a:lnTo>
                  <a:pt x="2132" y="144"/>
                </a:lnTo>
                <a:lnTo>
                  <a:pt x="2132" y="145"/>
                </a:lnTo>
                <a:lnTo>
                  <a:pt x="2133" y="145"/>
                </a:lnTo>
                <a:lnTo>
                  <a:pt x="2133" y="142"/>
                </a:lnTo>
                <a:lnTo>
                  <a:pt x="2133" y="142"/>
                </a:lnTo>
                <a:lnTo>
                  <a:pt x="2134" y="142"/>
                </a:lnTo>
                <a:lnTo>
                  <a:pt x="2134" y="141"/>
                </a:lnTo>
                <a:lnTo>
                  <a:pt x="2135" y="141"/>
                </a:lnTo>
                <a:lnTo>
                  <a:pt x="2136" y="142"/>
                </a:lnTo>
                <a:lnTo>
                  <a:pt x="2136" y="141"/>
                </a:lnTo>
                <a:lnTo>
                  <a:pt x="2136" y="141"/>
                </a:lnTo>
                <a:lnTo>
                  <a:pt x="2137" y="138"/>
                </a:lnTo>
                <a:lnTo>
                  <a:pt x="2137" y="135"/>
                </a:lnTo>
                <a:lnTo>
                  <a:pt x="2138" y="135"/>
                </a:lnTo>
                <a:lnTo>
                  <a:pt x="2138" y="134"/>
                </a:lnTo>
                <a:lnTo>
                  <a:pt x="2139" y="133"/>
                </a:lnTo>
                <a:lnTo>
                  <a:pt x="2139" y="131"/>
                </a:lnTo>
                <a:lnTo>
                  <a:pt x="2140" y="129"/>
                </a:lnTo>
                <a:lnTo>
                  <a:pt x="2140" y="129"/>
                </a:lnTo>
                <a:lnTo>
                  <a:pt x="2141" y="129"/>
                </a:lnTo>
                <a:lnTo>
                  <a:pt x="2141" y="130"/>
                </a:lnTo>
                <a:lnTo>
                  <a:pt x="2142" y="131"/>
                </a:lnTo>
                <a:lnTo>
                  <a:pt x="2142" y="135"/>
                </a:lnTo>
                <a:lnTo>
                  <a:pt x="2142" y="135"/>
                </a:lnTo>
                <a:lnTo>
                  <a:pt x="2143" y="136"/>
                </a:lnTo>
                <a:lnTo>
                  <a:pt x="2143" y="134"/>
                </a:lnTo>
                <a:lnTo>
                  <a:pt x="2144" y="134"/>
                </a:lnTo>
                <a:lnTo>
                  <a:pt x="2145" y="134"/>
                </a:lnTo>
                <a:lnTo>
                  <a:pt x="2145" y="133"/>
                </a:lnTo>
                <a:lnTo>
                  <a:pt x="2145" y="132"/>
                </a:lnTo>
                <a:lnTo>
                  <a:pt x="2146" y="132"/>
                </a:lnTo>
                <a:lnTo>
                  <a:pt x="2146" y="132"/>
                </a:lnTo>
                <a:lnTo>
                  <a:pt x="2147" y="132"/>
                </a:lnTo>
                <a:lnTo>
                  <a:pt x="2147" y="133"/>
                </a:lnTo>
                <a:lnTo>
                  <a:pt x="2148" y="134"/>
                </a:lnTo>
                <a:lnTo>
                  <a:pt x="2148" y="133"/>
                </a:lnTo>
                <a:lnTo>
                  <a:pt x="2149" y="133"/>
                </a:lnTo>
                <a:lnTo>
                  <a:pt x="2149" y="133"/>
                </a:lnTo>
                <a:lnTo>
                  <a:pt x="2150" y="134"/>
                </a:lnTo>
                <a:lnTo>
                  <a:pt x="2150" y="133"/>
                </a:lnTo>
                <a:lnTo>
                  <a:pt x="2151" y="133"/>
                </a:lnTo>
                <a:lnTo>
                  <a:pt x="2151" y="133"/>
                </a:lnTo>
                <a:lnTo>
                  <a:pt x="2151" y="133"/>
                </a:lnTo>
                <a:lnTo>
                  <a:pt x="2152" y="133"/>
                </a:lnTo>
                <a:lnTo>
                  <a:pt x="2152" y="133"/>
                </a:lnTo>
                <a:lnTo>
                  <a:pt x="2153" y="133"/>
                </a:lnTo>
                <a:lnTo>
                  <a:pt x="2153" y="133"/>
                </a:lnTo>
                <a:lnTo>
                  <a:pt x="2154" y="133"/>
                </a:lnTo>
                <a:lnTo>
                  <a:pt x="2154" y="132"/>
                </a:lnTo>
                <a:lnTo>
                  <a:pt x="2155" y="133"/>
                </a:lnTo>
                <a:lnTo>
                  <a:pt x="2155" y="133"/>
                </a:lnTo>
                <a:lnTo>
                  <a:pt x="2156" y="135"/>
                </a:lnTo>
                <a:lnTo>
                  <a:pt x="2156" y="135"/>
                </a:lnTo>
                <a:lnTo>
                  <a:pt x="2157" y="142"/>
                </a:lnTo>
                <a:lnTo>
                  <a:pt x="2157" y="142"/>
                </a:lnTo>
                <a:lnTo>
                  <a:pt x="2158" y="142"/>
                </a:lnTo>
                <a:lnTo>
                  <a:pt x="2158" y="142"/>
                </a:lnTo>
                <a:lnTo>
                  <a:pt x="2159" y="141"/>
                </a:lnTo>
                <a:lnTo>
                  <a:pt x="2159" y="141"/>
                </a:lnTo>
                <a:lnTo>
                  <a:pt x="2159" y="141"/>
                </a:lnTo>
                <a:lnTo>
                  <a:pt x="2160" y="143"/>
                </a:lnTo>
                <a:lnTo>
                  <a:pt x="2160" y="144"/>
                </a:lnTo>
                <a:lnTo>
                  <a:pt x="2161" y="145"/>
                </a:lnTo>
                <a:lnTo>
                  <a:pt x="2161" y="147"/>
                </a:lnTo>
                <a:lnTo>
                  <a:pt x="2162" y="148"/>
                </a:lnTo>
                <a:lnTo>
                  <a:pt x="2162" y="150"/>
                </a:lnTo>
                <a:lnTo>
                  <a:pt x="2163" y="151"/>
                </a:lnTo>
                <a:lnTo>
                  <a:pt x="2163" y="151"/>
                </a:lnTo>
                <a:lnTo>
                  <a:pt x="2164" y="151"/>
                </a:lnTo>
                <a:lnTo>
                  <a:pt x="2164" y="151"/>
                </a:lnTo>
                <a:lnTo>
                  <a:pt x="2165" y="151"/>
                </a:lnTo>
                <a:lnTo>
                  <a:pt x="2165" y="151"/>
                </a:lnTo>
                <a:lnTo>
                  <a:pt x="2165" y="151"/>
                </a:lnTo>
                <a:lnTo>
                  <a:pt x="2166" y="151"/>
                </a:lnTo>
                <a:lnTo>
                  <a:pt x="2167" y="150"/>
                </a:lnTo>
                <a:lnTo>
                  <a:pt x="2167" y="150"/>
                </a:lnTo>
                <a:lnTo>
                  <a:pt x="2168" y="151"/>
                </a:lnTo>
                <a:lnTo>
                  <a:pt x="2168" y="152"/>
                </a:lnTo>
                <a:lnTo>
                  <a:pt x="2168" y="147"/>
                </a:lnTo>
                <a:lnTo>
                  <a:pt x="2169" y="144"/>
                </a:lnTo>
                <a:lnTo>
                  <a:pt x="2169" y="142"/>
                </a:lnTo>
                <a:lnTo>
                  <a:pt x="2170" y="141"/>
                </a:lnTo>
                <a:lnTo>
                  <a:pt x="2170" y="141"/>
                </a:lnTo>
                <a:lnTo>
                  <a:pt x="2171" y="140"/>
                </a:lnTo>
                <a:lnTo>
                  <a:pt x="2171" y="140"/>
                </a:lnTo>
                <a:lnTo>
                  <a:pt x="2172" y="141"/>
                </a:lnTo>
                <a:lnTo>
                  <a:pt x="2172" y="141"/>
                </a:lnTo>
                <a:lnTo>
                  <a:pt x="2173" y="142"/>
                </a:lnTo>
                <a:lnTo>
                  <a:pt x="2173" y="144"/>
                </a:lnTo>
                <a:lnTo>
                  <a:pt x="2174" y="144"/>
                </a:lnTo>
                <a:lnTo>
                  <a:pt x="2174" y="145"/>
                </a:lnTo>
                <a:lnTo>
                  <a:pt x="2174" y="146"/>
                </a:lnTo>
                <a:lnTo>
                  <a:pt x="2175" y="146"/>
                </a:lnTo>
                <a:lnTo>
                  <a:pt x="2176" y="146"/>
                </a:lnTo>
                <a:lnTo>
                  <a:pt x="2176" y="146"/>
                </a:lnTo>
                <a:lnTo>
                  <a:pt x="2177" y="145"/>
                </a:lnTo>
                <a:lnTo>
                  <a:pt x="2177" y="144"/>
                </a:lnTo>
                <a:lnTo>
                  <a:pt x="2177" y="144"/>
                </a:lnTo>
                <a:lnTo>
                  <a:pt x="2178" y="143"/>
                </a:lnTo>
                <a:lnTo>
                  <a:pt x="2178" y="143"/>
                </a:lnTo>
                <a:lnTo>
                  <a:pt x="2179" y="142"/>
                </a:lnTo>
                <a:lnTo>
                  <a:pt x="2179" y="141"/>
                </a:lnTo>
                <a:lnTo>
                  <a:pt x="2180" y="142"/>
                </a:lnTo>
                <a:lnTo>
                  <a:pt x="2180" y="143"/>
                </a:lnTo>
                <a:lnTo>
                  <a:pt x="2181" y="144"/>
                </a:lnTo>
                <a:lnTo>
                  <a:pt x="2181" y="145"/>
                </a:lnTo>
                <a:lnTo>
                  <a:pt x="2182" y="145"/>
                </a:lnTo>
                <a:lnTo>
                  <a:pt x="2182" y="145"/>
                </a:lnTo>
                <a:lnTo>
                  <a:pt x="2182" y="145"/>
                </a:lnTo>
                <a:lnTo>
                  <a:pt x="2183" y="145"/>
                </a:lnTo>
                <a:lnTo>
                  <a:pt x="2183" y="145"/>
                </a:lnTo>
                <a:lnTo>
                  <a:pt x="2184" y="144"/>
                </a:lnTo>
                <a:lnTo>
                  <a:pt x="2185" y="144"/>
                </a:lnTo>
                <a:lnTo>
                  <a:pt x="2185" y="145"/>
                </a:lnTo>
                <a:lnTo>
                  <a:pt x="2185" y="149"/>
                </a:lnTo>
                <a:lnTo>
                  <a:pt x="2186" y="151"/>
                </a:lnTo>
                <a:lnTo>
                  <a:pt x="2186" y="154"/>
                </a:lnTo>
                <a:lnTo>
                  <a:pt x="2187" y="156"/>
                </a:lnTo>
                <a:lnTo>
                  <a:pt x="2187" y="156"/>
                </a:lnTo>
                <a:lnTo>
                  <a:pt x="2188" y="158"/>
                </a:lnTo>
                <a:lnTo>
                  <a:pt x="2188" y="158"/>
                </a:lnTo>
                <a:lnTo>
                  <a:pt x="2189" y="158"/>
                </a:lnTo>
                <a:lnTo>
                  <a:pt x="2189" y="158"/>
                </a:lnTo>
                <a:lnTo>
                  <a:pt x="2190" y="158"/>
                </a:lnTo>
                <a:lnTo>
                  <a:pt x="2190" y="158"/>
                </a:lnTo>
                <a:lnTo>
                  <a:pt x="2191" y="157"/>
                </a:lnTo>
                <a:lnTo>
                  <a:pt x="2191" y="157"/>
                </a:lnTo>
                <a:lnTo>
                  <a:pt x="2191" y="157"/>
                </a:lnTo>
                <a:lnTo>
                  <a:pt x="2192" y="157"/>
                </a:lnTo>
                <a:lnTo>
                  <a:pt x="2192" y="155"/>
                </a:lnTo>
                <a:lnTo>
                  <a:pt x="2193" y="153"/>
                </a:lnTo>
                <a:lnTo>
                  <a:pt x="2194" y="154"/>
                </a:lnTo>
                <a:lnTo>
                  <a:pt x="2194" y="154"/>
                </a:lnTo>
                <a:lnTo>
                  <a:pt x="2194" y="154"/>
                </a:lnTo>
                <a:lnTo>
                  <a:pt x="2195" y="154"/>
                </a:lnTo>
                <a:lnTo>
                  <a:pt x="2195" y="154"/>
                </a:lnTo>
                <a:lnTo>
                  <a:pt x="2196" y="154"/>
                </a:lnTo>
                <a:lnTo>
                  <a:pt x="2196" y="154"/>
                </a:lnTo>
                <a:lnTo>
                  <a:pt x="2197" y="154"/>
                </a:lnTo>
                <a:lnTo>
                  <a:pt x="2197" y="154"/>
                </a:lnTo>
                <a:lnTo>
                  <a:pt x="2198" y="154"/>
                </a:lnTo>
                <a:lnTo>
                  <a:pt x="2198" y="154"/>
                </a:lnTo>
                <a:lnTo>
                  <a:pt x="2199" y="154"/>
                </a:lnTo>
                <a:lnTo>
                  <a:pt x="2199" y="154"/>
                </a:lnTo>
                <a:lnTo>
                  <a:pt x="2199" y="154"/>
                </a:lnTo>
                <a:lnTo>
                  <a:pt x="2200" y="154"/>
                </a:lnTo>
                <a:lnTo>
                  <a:pt x="2200" y="154"/>
                </a:lnTo>
                <a:lnTo>
                  <a:pt x="2201" y="154"/>
                </a:lnTo>
                <a:lnTo>
                  <a:pt x="2201" y="154"/>
                </a:lnTo>
                <a:lnTo>
                  <a:pt x="2202" y="154"/>
                </a:lnTo>
                <a:lnTo>
                  <a:pt x="2202" y="154"/>
                </a:lnTo>
                <a:lnTo>
                  <a:pt x="2203" y="154"/>
                </a:lnTo>
                <a:lnTo>
                  <a:pt x="2203" y="154"/>
                </a:lnTo>
                <a:lnTo>
                  <a:pt x="2204" y="154"/>
                </a:lnTo>
                <a:lnTo>
                  <a:pt x="2204" y="153"/>
                </a:lnTo>
                <a:lnTo>
                  <a:pt x="2205" y="153"/>
                </a:lnTo>
                <a:lnTo>
                  <a:pt x="2205" y="153"/>
                </a:lnTo>
                <a:lnTo>
                  <a:pt x="2206" y="153"/>
                </a:lnTo>
                <a:lnTo>
                  <a:pt x="2206" y="153"/>
                </a:lnTo>
                <a:lnTo>
                  <a:pt x="2207" y="153"/>
                </a:lnTo>
                <a:lnTo>
                  <a:pt x="2207" y="153"/>
                </a:lnTo>
                <a:lnTo>
                  <a:pt x="2208" y="153"/>
                </a:lnTo>
                <a:lnTo>
                  <a:pt x="2208" y="153"/>
                </a:lnTo>
                <a:lnTo>
                  <a:pt x="2208" y="153"/>
                </a:lnTo>
                <a:lnTo>
                  <a:pt x="2209" y="153"/>
                </a:lnTo>
                <a:lnTo>
                  <a:pt x="2209" y="153"/>
                </a:lnTo>
                <a:lnTo>
                  <a:pt x="2210" y="153"/>
                </a:lnTo>
                <a:lnTo>
                  <a:pt x="2210" y="152"/>
                </a:lnTo>
                <a:lnTo>
                  <a:pt x="2211" y="154"/>
                </a:lnTo>
                <a:lnTo>
                  <a:pt x="2211" y="155"/>
                </a:lnTo>
                <a:lnTo>
                  <a:pt x="2212" y="155"/>
                </a:lnTo>
                <a:lnTo>
                  <a:pt x="2212" y="156"/>
                </a:lnTo>
                <a:lnTo>
                  <a:pt x="2213" y="157"/>
                </a:lnTo>
                <a:lnTo>
                  <a:pt x="2213" y="157"/>
                </a:lnTo>
                <a:lnTo>
                  <a:pt x="2214" y="158"/>
                </a:lnTo>
                <a:lnTo>
                  <a:pt x="2214" y="156"/>
                </a:lnTo>
                <a:lnTo>
                  <a:pt x="2214" y="154"/>
                </a:lnTo>
                <a:lnTo>
                  <a:pt x="2215" y="151"/>
                </a:lnTo>
                <a:lnTo>
                  <a:pt x="2216" y="150"/>
                </a:lnTo>
                <a:lnTo>
                  <a:pt x="2216" y="152"/>
                </a:lnTo>
                <a:lnTo>
                  <a:pt x="2217" y="152"/>
                </a:lnTo>
                <a:lnTo>
                  <a:pt x="2217" y="152"/>
                </a:lnTo>
                <a:lnTo>
                  <a:pt x="2217" y="152"/>
                </a:lnTo>
                <a:lnTo>
                  <a:pt x="2218" y="152"/>
                </a:lnTo>
                <a:lnTo>
                  <a:pt x="2218" y="152"/>
                </a:lnTo>
                <a:lnTo>
                  <a:pt x="2219" y="152"/>
                </a:lnTo>
                <a:lnTo>
                  <a:pt x="2219" y="152"/>
                </a:lnTo>
                <a:lnTo>
                  <a:pt x="2220" y="152"/>
                </a:lnTo>
                <a:lnTo>
                  <a:pt x="2220" y="152"/>
                </a:lnTo>
                <a:lnTo>
                  <a:pt x="2221" y="152"/>
                </a:lnTo>
                <a:lnTo>
                  <a:pt x="2221" y="152"/>
                </a:lnTo>
                <a:lnTo>
                  <a:pt x="2222" y="152"/>
                </a:lnTo>
                <a:lnTo>
                  <a:pt x="2222" y="151"/>
                </a:lnTo>
                <a:lnTo>
                  <a:pt x="2222" y="151"/>
                </a:lnTo>
                <a:lnTo>
                  <a:pt x="2223" y="151"/>
                </a:lnTo>
                <a:lnTo>
                  <a:pt x="2223" y="151"/>
                </a:lnTo>
                <a:lnTo>
                  <a:pt x="2224" y="152"/>
                </a:lnTo>
                <a:lnTo>
                  <a:pt x="2225" y="152"/>
                </a:lnTo>
                <a:lnTo>
                  <a:pt x="2225" y="152"/>
                </a:lnTo>
                <a:lnTo>
                  <a:pt x="2225" y="152"/>
                </a:lnTo>
                <a:lnTo>
                  <a:pt x="2226" y="152"/>
                </a:lnTo>
                <a:lnTo>
                  <a:pt x="2226" y="152"/>
                </a:lnTo>
                <a:lnTo>
                  <a:pt x="2227" y="152"/>
                </a:lnTo>
                <a:lnTo>
                  <a:pt x="2227" y="152"/>
                </a:lnTo>
                <a:lnTo>
                  <a:pt x="2228" y="152"/>
                </a:lnTo>
                <a:lnTo>
                  <a:pt x="2228" y="152"/>
                </a:lnTo>
                <a:lnTo>
                  <a:pt x="2229" y="152"/>
                </a:lnTo>
                <a:lnTo>
                  <a:pt x="2229" y="152"/>
                </a:lnTo>
                <a:lnTo>
                  <a:pt x="2230" y="153"/>
                </a:lnTo>
                <a:lnTo>
                  <a:pt x="2230" y="153"/>
                </a:lnTo>
                <a:lnTo>
                  <a:pt x="2231" y="152"/>
                </a:lnTo>
                <a:lnTo>
                  <a:pt x="2231" y="152"/>
                </a:lnTo>
                <a:lnTo>
                  <a:pt x="2231" y="152"/>
                </a:lnTo>
                <a:lnTo>
                  <a:pt x="2232" y="152"/>
                </a:lnTo>
                <a:lnTo>
                  <a:pt x="2232" y="152"/>
                </a:lnTo>
                <a:lnTo>
                  <a:pt x="2233" y="151"/>
                </a:lnTo>
                <a:lnTo>
                  <a:pt x="2234" y="151"/>
                </a:lnTo>
                <a:lnTo>
                  <a:pt x="2234" y="151"/>
                </a:lnTo>
                <a:lnTo>
                  <a:pt x="2234" y="152"/>
                </a:lnTo>
                <a:lnTo>
                  <a:pt x="2235" y="152"/>
                </a:lnTo>
                <a:lnTo>
                  <a:pt x="2235" y="152"/>
                </a:lnTo>
                <a:lnTo>
                  <a:pt x="2236" y="151"/>
                </a:lnTo>
                <a:lnTo>
                  <a:pt x="2236" y="153"/>
                </a:lnTo>
                <a:lnTo>
                  <a:pt x="2237" y="152"/>
                </a:lnTo>
                <a:lnTo>
                  <a:pt x="2237" y="156"/>
                </a:lnTo>
                <a:lnTo>
                  <a:pt x="2238" y="155"/>
                </a:lnTo>
                <a:lnTo>
                  <a:pt x="2238" y="155"/>
                </a:lnTo>
                <a:lnTo>
                  <a:pt x="2239" y="155"/>
                </a:lnTo>
                <a:lnTo>
                  <a:pt x="2239" y="155"/>
                </a:lnTo>
                <a:lnTo>
                  <a:pt x="2240" y="155"/>
                </a:lnTo>
                <a:lnTo>
                  <a:pt x="2240" y="155"/>
                </a:lnTo>
                <a:lnTo>
                  <a:pt x="2240" y="155"/>
                </a:lnTo>
                <a:lnTo>
                  <a:pt x="2241" y="155"/>
                </a:lnTo>
                <a:lnTo>
                  <a:pt x="2241" y="155"/>
                </a:lnTo>
                <a:lnTo>
                  <a:pt x="2242" y="155"/>
                </a:lnTo>
                <a:lnTo>
                  <a:pt x="2242" y="155"/>
                </a:lnTo>
                <a:lnTo>
                  <a:pt x="2243" y="155"/>
                </a:lnTo>
                <a:lnTo>
                  <a:pt x="2243" y="155"/>
                </a:lnTo>
                <a:lnTo>
                  <a:pt x="2244" y="155"/>
                </a:lnTo>
                <a:lnTo>
                  <a:pt x="2244" y="155"/>
                </a:lnTo>
                <a:lnTo>
                  <a:pt x="2245" y="154"/>
                </a:lnTo>
                <a:lnTo>
                  <a:pt x="2245" y="154"/>
                </a:lnTo>
                <a:lnTo>
                  <a:pt x="2246" y="154"/>
                </a:lnTo>
                <a:lnTo>
                  <a:pt x="2246" y="155"/>
                </a:lnTo>
                <a:lnTo>
                  <a:pt x="2247" y="155"/>
                </a:lnTo>
                <a:lnTo>
                  <a:pt x="2247" y="156"/>
                </a:lnTo>
                <a:lnTo>
                  <a:pt x="2248" y="156"/>
                </a:lnTo>
                <a:lnTo>
                  <a:pt x="2248" y="156"/>
                </a:lnTo>
                <a:lnTo>
                  <a:pt x="2248" y="156"/>
                </a:lnTo>
                <a:lnTo>
                  <a:pt x="2249" y="158"/>
                </a:lnTo>
                <a:lnTo>
                  <a:pt x="2249" y="158"/>
                </a:lnTo>
                <a:lnTo>
                  <a:pt x="2250" y="159"/>
                </a:lnTo>
                <a:lnTo>
                  <a:pt x="2250" y="159"/>
                </a:lnTo>
                <a:lnTo>
                  <a:pt x="2251" y="159"/>
                </a:lnTo>
                <a:lnTo>
                  <a:pt x="2251" y="159"/>
                </a:lnTo>
                <a:lnTo>
                  <a:pt x="2252" y="159"/>
                </a:lnTo>
                <a:lnTo>
                  <a:pt x="2252" y="159"/>
                </a:lnTo>
                <a:lnTo>
                  <a:pt x="2253" y="159"/>
                </a:lnTo>
                <a:lnTo>
                  <a:pt x="2253" y="159"/>
                </a:lnTo>
                <a:lnTo>
                  <a:pt x="2254" y="159"/>
                </a:lnTo>
                <a:lnTo>
                  <a:pt x="2254" y="159"/>
                </a:lnTo>
                <a:lnTo>
                  <a:pt x="2254" y="159"/>
                </a:lnTo>
                <a:lnTo>
                  <a:pt x="2255" y="159"/>
                </a:lnTo>
                <a:lnTo>
                  <a:pt x="2256" y="158"/>
                </a:lnTo>
                <a:lnTo>
                  <a:pt x="2256" y="157"/>
                </a:lnTo>
                <a:lnTo>
                  <a:pt x="2257" y="157"/>
                </a:lnTo>
                <a:lnTo>
                  <a:pt x="2257" y="157"/>
                </a:lnTo>
                <a:lnTo>
                  <a:pt x="2257" y="157"/>
                </a:lnTo>
                <a:lnTo>
                  <a:pt x="2258" y="157"/>
                </a:lnTo>
                <a:lnTo>
                  <a:pt x="2258" y="157"/>
                </a:lnTo>
                <a:lnTo>
                  <a:pt x="2259" y="157"/>
                </a:lnTo>
                <a:lnTo>
                  <a:pt x="2259" y="157"/>
                </a:lnTo>
                <a:lnTo>
                  <a:pt x="2260" y="157"/>
                </a:lnTo>
                <a:lnTo>
                  <a:pt x="2260" y="157"/>
                </a:lnTo>
                <a:lnTo>
                  <a:pt x="2261" y="157"/>
                </a:lnTo>
                <a:lnTo>
                  <a:pt x="2261" y="157"/>
                </a:lnTo>
                <a:lnTo>
                  <a:pt x="2262" y="155"/>
                </a:lnTo>
                <a:lnTo>
                  <a:pt x="2262" y="155"/>
                </a:lnTo>
                <a:lnTo>
                  <a:pt x="2263" y="155"/>
                </a:lnTo>
                <a:lnTo>
                  <a:pt x="2263" y="155"/>
                </a:lnTo>
                <a:lnTo>
                  <a:pt x="2263" y="154"/>
                </a:lnTo>
                <a:lnTo>
                  <a:pt x="2264" y="154"/>
                </a:lnTo>
                <a:lnTo>
                  <a:pt x="2265" y="154"/>
                </a:lnTo>
                <a:lnTo>
                  <a:pt x="2265" y="154"/>
                </a:lnTo>
                <a:lnTo>
                  <a:pt x="2265" y="154"/>
                </a:lnTo>
                <a:lnTo>
                  <a:pt x="2266" y="154"/>
                </a:lnTo>
                <a:lnTo>
                  <a:pt x="2266" y="154"/>
                </a:lnTo>
                <a:lnTo>
                  <a:pt x="2267" y="154"/>
                </a:lnTo>
                <a:lnTo>
                  <a:pt x="2267" y="154"/>
                </a:lnTo>
                <a:lnTo>
                  <a:pt x="2268" y="155"/>
                </a:lnTo>
                <a:lnTo>
                  <a:pt x="2268" y="154"/>
                </a:lnTo>
                <a:lnTo>
                  <a:pt x="2269" y="155"/>
                </a:lnTo>
                <a:lnTo>
                  <a:pt x="2269" y="156"/>
                </a:lnTo>
                <a:lnTo>
                  <a:pt x="2270" y="157"/>
                </a:lnTo>
                <a:lnTo>
                  <a:pt x="2270" y="157"/>
                </a:lnTo>
                <a:lnTo>
                  <a:pt x="2271" y="157"/>
                </a:lnTo>
                <a:lnTo>
                  <a:pt x="2271" y="157"/>
                </a:lnTo>
                <a:lnTo>
                  <a:pt x="2271" y="158"/>
                </a:lnTo>
                <a:lnTo>
                  <a:pt x="2272" y="158"/>
                </a:lnTo>
                <a:lnTo>
                  <a:pt x="2272" y="158"/>
                </a:lnTo>
                <a:lnTo>
                  <a:pt x="2273" y="157"/>
                </a:lnTo>
                <a:lnTo>
                  <a:pt x="2274" y="157"/>
                </a:lnTo>
                <a:lnTo>
                  <a:pt x="2274" y="157"/>
                </a:lnTo>
                <a:lnTo>
                  <a:pt x="2274" y="157"/>
                </a:lnTo>
                <a:lnTo>
                  <a:pt x="2275" y="156"/>
                </a:lnTo>
                <a:lnTo>
                  <a:pt x="2275" y="156"/>
                </a:lnTo>
                <a:lnTo>
                  <a:pt x="2276" y="155"/>
                </a:lnTo>
                <a:lnTo>
                  <a:pt x="2276" y="153"/>
                </a:lnTo>
                <a:lnTo>
                  <a:pt x="2277" y="153"/>
                </a:lnTo>
                <a:lnTo>
                  <a:pt x="2277" y="152"/>
                </a:lnTo>
                <a:lnTo>
                  <a:pt x="2278" y="153"/>
                </a:lnTo>
                <a:lnTo>
                  <a:pt x="2278" y="152"/>
                </a:lnTo>
                <a:lnTo>
                  <a:pt x="2279" y="152"/>
                </a:lnTo>
                <a:lnTo>
                  <a:pt x="2279" y="152"/>
                </a:lnTo>
                <a:lnTo>
                  <a:pt x="2280" y="152"/>
                </a:lnTo>
                <a:lnTo>
                  <a:pt x="2280" y="152"/>
                </a:lnTo>
                <a:lnTo>
                  <a:pt x="2280" y="152"/>
                </a:lnTo>
                <a:lnTo>
                  <a:pt x="2281" y="152"/>
                </a:lnTo>
                <a:lnTo>
                  <a:pt x="2281" y="152"/>
                </a:lnTo>
                <a:lnTo>
                  <a:pt x="2282" y="153"/>
                </a:lnTo>
                <a:lnTo>
                  <a:pt x="2283" y="153"/>
                </a:lnTo>
                <a:lnTo>
                  <a:pt x="2283" y="155"/>
                </a:lnTo>
                <a:lnTo>
                  <a:pt x="2283" y="155"/>
                </a:lnTo>
                <a:lnTo>
                  <a:pt x="2284" y="155"/>
                </a:lnTo>
                <a:lnTo>
                  <a:pt x="2284" y="156"/>
                </a:lnTo>
                <a:lnTo>
                  <a:pt x="2285" y="155"/>
                </a:lnTo>
                <a:lnTo>
                  <a:pt x="2285" y="155"/>
                </a:lnTo>
                <a:lnTo>
                  <a:pt x="2286" y="155"/>
                </a:lnTo>
                <a:lnTo>
                  <a:pt x="2286" y="154"/>
                </a:lnTo>
                <a:lnTo>
                  <a:pt x="2287" y="153"/>
                </a:lnTo>
                <a:lnTo>
                  <a:pt x="2287" y="153"/>
                </a:lnTo>
                <a:lnTo>
                  <a:pt x="2288" y="152"/>
                </a:lnTo>
                <a:lnTo>
                  <a:pt x="2288" y="152"/>
                </a:lnTo>
                <a:lnTo>
                  <a:pt x="2288" y="152"/>
                </a:lnTo>
                <a:lnTo>
                  <a:pt x="2289" y="153"/>
                </a:lnTo>
                <a:lnTo>
                  <a:pt x="2289" y="153"/>
                </a:lnTo>
                <a:lnTo>
                  <a:pt x="2290" y="154"/>
                </a:lnTo>
                <a:lnTo>
                  <a:pt x="2290" y="155"/>
                </a:lnTo>
                <a:lnTo>
                  <a:pt x="2291" y="155"/>
                </a:lnTo>
                <a:lnTo>
                  <a:pt x="2291" y="156"/>
                </a:lnTo>
                <a:lnTo>
                  <a:pt x="2292" y="155"/>
                </a:lnTo>
                <a:lnTo>
                  <a:pt x="2292" y="154"/>
                </a:lnTo>
                <a:lnTo>
                  <a:pt x="2293" y="149"/>
                </a:lnTo>
                <a:lnTo>
                  <a:pt x="2293" y="147"/>
                </a:lnTo>
                <a:lnTo>
                  <a:pt x="2294" y="147"/>
                </a:lnTo>
                <a:lnTo>
                  <a:pt x="2294" y="146"/>
                </a:lnTo>
                <a:lnTo>
                  <a:pt x="2295" y="145"/>
                </a:lnTo>
                <a:lnTo>
                  <a:pt x="2295" y="145"/>
                </a:lnTo>
                <a:lnTo>
                  <a:pt x="2296" y="145"/>
                </a:lnTo>
                <a:lnTo>
                  <a:pt x="2296" y="145"/>
                </a:lnTo>
                <a:lnTo>
                  <a:pt x="2297" y="145"/>
                </a:lnTo>
                <a:lnTo>
                  <a:pt x="2297" y="145"/>
                </a:lnTo>
                <a:lnTo>
                  <a:pt x="2297" y="144"/>
                </a:lnTo>
                <a:lnTo>
                  <a:pt x="2298" y="144"/>
                </a:lnTo>
                <a:lnTo>
                  <a:pt x="2298" y="144"/>
                </a:lnTo>
                <a:lnTo>
                  <a:pt x="2299" y="144"/>
                </a:lnTo>
                <a:lnTo>
                  <a:pt x="2299" y="143"/>
                </a:lnTo>
                <a:lnTo>
                  <a:pt x="2300" y="144"/>
                </a:lnTo>
                <a:lnTo>
                  <a:pt x="2300" y="144"/>
                </a:lnTo>
                <a:lnTo>
                  <a:pt x="2301" y="144"/>
                </a:lnTo>
                <a:lnTo>
                  <a:pt x="2301" y="144"/>
                </a:lnTo>
                <a:lnTo>
                  <a:pt x="2302" y="144"/>
                </a:lnTo>
                <a:lnTo>
                  <a:pt x="2302" y="144"/>
                </a:lnTo>
                <a:lnTo>
                  <a:pt x="2303" y="144"/>
                </a:lnTo>
                <a:lnTo>
                  <a:pt x="2303" y="144"/>
                </a:lnTo>
                <a:lnTo>
                  <a:pt x="2303" y="144"/>
                </a:lnTo>
                <a:lnTo>
                  <a:pt x="2304" y="144"/>
                </a:lnTo>
                <a:lnTo>
                  <a:pt x="2305" y="144"/>
                </a:lnTo>
                <a:lnTo>
                  <a:pt x="2305" y="144"/>
                </a:lnTo>
                <a:lnTo>
                  <a:pt x="2306" y="145"/>
                </a:lnTo>
                <a:lnTo>
                  <a:pt x="2306" y="145"/>
                </a:lnTo>
                <a:lnTo>
                  <a:pt x="2306" y="144"/>
                </a:lnTo>
                <a:lnTo>
                  <a:pt x="2307" y="144"/>
                </a:lnTo>
                <a:lnTo>
                  <a:pt x="2307" y="145"/>
                </a:lnTo>
                <a:lnTo>
                  <a:pt x="2308" y="145"/>
                </a:lnTo>
                <a:lnTo>
                  <a:pt x="2308" y="145"/>
                </a:lnTo>
                <a:lnTo>
                  <a:pt x="2309" y="145"/>
                </a:lnTo>
                <a:lnTo>
                  <a:pt x="2309" y="145"/>
                </a:lnTo>
                <a:lnTo>
                  <a:pt x="2310" y="145"/>
                </a:lnTo>
                <a:lnTo>
                  <a:pt x="2310" y="145"/>
                </a:lnTo>
                <a:lnTo>
                  <a:pt x="2311" y="144"/>
                </a:lnTo>
                <a:lnTo>
                  <a:pt x="2311" y="144"/>
                </a:lnTo>
                <a:lnTo>
                  <a:pt x="2311" y="144"/>
                </a:lnTo>
                <a:lnTo>
                  <a:pt x="2312" y="144"/>
                </a:lnTo>
                <a:lnTo>
                  <a:pt x="2312" y="144"/>
                </a:lnTo>
                <a:lnTo>
                  <a:pt x="2313" y="144"/>
                </a:lnTo>
                <a:lnTo>
                  <a:pt x="2314" y="144"/>
                </a:lnTo>
                <a:lnTo>
                  <a:pt x="2314" y="145"/>
                </a:lnTo>
                <a:lnTo>
                  <a:pt x="2314" y="146"/>
                </a:lnTo>
                <a:lnTo>
                  <a:pt x="2315" y="147"/>
                </a:lnTo>
                <a:lnTo>
                  <a:pt x="2315" y="152"/>
                </a:lnTo>
                <a:lnTo>
                  <a:pt x="2316" y="155"/>
                </a:lnTo>
                <a:lnTo>
                  <a:pt x="2316" y="156"/>
                </a:lnTo>
                <a:lnTo>
                  <a:pt x="2317" y="155"/>
                </a:lnTo>
                <a:lnTo>
                  <a:pt x="2317" y="155"/>
                </a:lnTo>
                <a:lnTo>
                  <a:pt x="2318" y="153"/>
                </a:lnTo>
                <a:lnTo>
                  <a:pt x="2318" y="153"/>
                </a:lnTo>
                <a:lnTo>
                  <a:pt x="2319" y="152"/>
                </a:lnTo>
                <a:lnTo>
                  <a:pt x="2319" y="152"/>
                </a:lnTo>
                <a:lnTo>
                  <a:pt x="2320" y="150"/>
                </a:lnTo>
                <a:lnTo>
                  <a:pt x="2320" y="148"/>
                </a:lnTo>
                <a:lnTo>
                  <a:pt x="2320" y="150"/>
                </a:lnTo>
                <a:lnTo>
                  <a:pt x="2321" y="151"/>
                </a:lnTo>
                <a:lnTo>
                  <a:pt x="2321" y="151"/>
                </a:lnTo>
                <a:lnTo>
                  <a:pt x="2322" y="151"/>
                </a:lnTo>
                <a:lnTo>
                  <a:pt x="2323" y="151"/>
                </a:lnTo>
                <a:lnTo>
                  <a:pt x="2323" y="151"/>
                </a:lnTo>
                <a:lnTo>
                  <a:pt x="2323" y="151"/>
                </a:lnTo>
                <a:lnTo>
                  <a:pt x="2324" y="151"/>
                </a:lnTo>
                <a:lnTo>
                  <a:pt x="2324" y="151"/>
                </a:lnTo>
                <a:lnTo>
                  <a:pt x="2325" y="150"/>
                </a:lnTo>
                <a:lnTo>
                  <a:pt x="2325" y="150"/>
                </a:lnTo>
                <a:lnTo>
                  <a:pt x="2326" y="151"/>
                </a:lnTo>
                <a:lnTo>
                  <a:pt x="2326" y="152"/>
                </a:lnTo>
                <a:lnTo>
                  <a:pt x="2327" y="147"/>
                </a:lnTo>
                <a:lnTo>
                  <a:pt x="2327" y="144"/>
                </a:lnTo>
                <a:lnTo>
                  <a:pt x="2328" y="139"/>
                </a:lnTo>
                <a:lnTo>
                  <a:pt x="2328" y="133"/>
                </a:lnTo>
                <a:lnTo>
                  <a:pt x="2328" y="128"/>
                </a:lnTo>
                <a:lnTo>
                  <a:pt x="2329" y="124"/>
                </a:lnTo>
                <a:lnTo>
                  <a:pt x="2329" y="123"/>
                </a:lnTo>
                <a:lnTo>
                  <a:pt x="2330" y="124"/>
                </a:lnTo>
                <a:lnTo>
                  <a:pt x="2330" y="125"/>
                </a:lnTo>
                <a:lnTo>
                  <a:pt x="2331" y="126"/>
                </a:lnTo>
                <a:lnTo>
                  <a:pt x="2331" y="128"/>
                </a:lnTo>
                <a:lnTo>
                  <a:pt x="2332" y="129"/>
                </a:lnTo>
                <a:lnTo>
                  <a:pt x="2332" y="130"/>
                </a:lnTo>
                <a:lnTo>
                  <a:pt x="2333" y="131"/>
                </a:lnTo>
                <a:lnTo>
                  <a:pt x="2333" y="135"/>
                </a:lnTo>
                <a:lnTo>
                  <a:pt x="2334" y="136"/>
                </a:lnTo>
                <a:lnTo>
                  <a:pt x="2334" y="136"/>
                </a:lnTo>
                <a:lnTo>
                  <a:pt x="2335" y="135"/>
                </a:lnTo>
                <a:lnTo>
                  <a:pt x="2335" y="132"/>
                </a:lnTo>
                <a:lnTo>
                  <a:pt x="2336" y="126"/>
                </a:lnTo>
                <a:lnTo>
                  <a:pt x="2336" y="117"/>
                </a:lnTo>
                <a:lnTo>
                  <a:pt x="2337" y="114"/>
                </a:lnTo>
                <a:lnTo>
                  <a:pt x="2337" y="118"/>
                </a:lnTo>
                <a:lnTo>
                  <a:pt x="2337" y="121"/>
                </a:lnTo>
                <a:lnTo>
                  <a:pt x="2338" y="119"/>
                </a:lnTo>
                <a:lnTo>
                  <a:pt x="2338" y="120"/>
                </a:lnTo>
                <a:lnTo>
                  <a:pt x="2339" y="120"/>
                </a:lnTo>
                <a:lnTo>
                  <a:pt x="2339" y="122"/>
                </a:lnTo>
                <a:lnTo>
                  <a:pt x="2340" y="124"/>
                </a:lnTo>
                <a:lnTo>
                  <a:pt x="2340" y="126"/>
                </a:lnTo>
                <a:lnTo>
                  <a:pt x="2341" y="128"/>
                </a:lnTo>
                <a:lnTo>
                  <a:pt x="2341" y="126"/>
                </a:lnTo>
                <a:lnTo>
                  <a:pt x="2342" y="126"/>
                </a:lnTo>
                <a:lnTo>
                  <a:pt x="2342" y="125"/>
                </a:lnTo>
                <a:lnTo>
                  <a:pt x="2343" y="126"/>
                </a:lnTo>
                <a:lnTo>
                  <a:pt x="2343" y="126"/>
                </a:lnTo>
                <a:lnTo>
                  <a:pt x="2344" y="127"/>
                </a:lnTo>
                <a:lnTo>
                  <a:pt x="2344" y="130"/>
                </a:lnTo>
                <a:lnTo>
                  <a:pt x="2345" y="127"/>
                </a:lnTo>
                <a:lnTo>
                  <a:pt x="2345" y="128"/>
                </a:lnTo>
                <a:lnTo>
                  <a:pt x="2346" y="127"/>
                </a:lnTo>
                <a:lnTo>
                  <a:pt x="2346" y="125"/>
                </a:lnTo>
                <a:lnTo>
                  <a:pt x="2346" y="125"/>
                </a:lnTo>
                <a:lnTo>
                  <a:pt x="2347" y="125"/>
                </a:lnTo>
                <a:lnTo>
                  <a:pt x="2347" y="125"/>
                </a:lnTo>
                <a:lnTo>
                  <a:pt x="2348" y="125"/>
                </a:lnTo>
                <a:lnTo>
                  <a:pt x="2348" y="127"/>
                </a:lnTo>
                <a:lnTo>
                  <a:pt x="2349" y="127"/>
                </a:lnTo>
                <a:lnTo>
                  <a:pt x="2349" y="126"/>
                </a:lnTo>
                <a:lnTo>
                  <a:pt x="2350" y="123"/>
                </a:lnTo>
                <a:lnTo>
                  <a:pt x="2350" y="121"/>
                </a:lnTo>
                <a:lnTo>
                  <a:pt x="2351" y="119"/>
                </a:lnTo>
                <a:lnTo>
                  <a:pt x="2351" y="119"/>
                </a:lnTo>
                <a:lnTo>
                  <a:pt x="2351" y="120"/>
                </a:lnTo>
                <a:lnTo>
                  <a:pt x="2352" y="121"/>
                </a:lnTo>
                <a:lnTo>
                  <a:pt x="2352" y="122"/>
                </a:lnTo>
                <a:lnTo>
                  <a:pt x="2353" y="123"/>
                </a:lnTo>
                <a:lnTo>
                  <a:pt x="2354" y="124"/>
                </a:lnTo>
                <a:lnTo>
                  <a:pt x="2354" y="125"/>
                </a:lnTo>
                <a:lnTo>
                  <a:pt x="2354" y="126"/>
                </a:lnTo>
                <a:lnTo>
                  <a:pt x="2355" y="127"/>
                </a:lnTo>
                <a:lnTo>
                  <a:pt x="2355" y="127"/>
                </a:lnTo>
                <a:lnTo>
                  <a:pt x="2356" y="127"/>
                </a:lnTo>
                <a:lnTo>
                  <a:pt x="2356" y="127"/>
                </a:lnTo>
                <a:lnTo>
                  <a:pt x="2357" y="126"/>
                </a:lnTo>
                <a:lnTo>
                  <a:pt x="2357" y="126"/>
                </a:lnTo>
                <a:lnTo>
                  <a:pt x="2358" y="127"/>
                </a:lnTo>
                <a:lnTo>
                  <a:pt x="2358" y="135"/>
                </a:lnTo>
                <a:lnTo>
                  <a:pt x="2359" y="144"/>
                </a:lnTo>
                <a:lnTo>
                  <a:pt x="2359" y="146"/>
                </a:lnTo>
                <a:lnTo>
                  <a:pt x="2360" y="149"/>
                </a:lnTo>
                <a:lnTo>
                  <a:pt x="2360" y="148"/>
                </a:lnTo>
                <a:lnTo>
                  <a:pt x="2360" y="148"/>
                </a:lnTo>
                <a:lnTo>
                  <a:pt x="2361" y="148"/>
                </a:lnTo>
                <a:lnTo>
                  <a:pt x="2361" y="147"/>
                </a:lnTo>
                <a:lnTo>
                  <a:pt x="2362" y="148"/>
                </a:lnTo>
                <a:lnTo>
                  <a:pt x="2363" y="148"/>
                </a:lnTo>
                <a:lnTo>
                  <a:pt x="2363" y="148"/>
                </a:lnTo>
                <a:lnTo>
                  <a:pt x="2363" y="148"/>
                </a:lnTo>
                <a:lnTo>
                  <a:pt x="2364" y="147"/>
                </a:lnTo>
                <a:lnTo>
                  <a:pt x="2364" y="147"/>
                </a:lnTo>
                <a:lnTo>
                  <a:pt x="2365" y="147"/>
                </a:lnTo>
                <a:lnTo>
                  <a:pt x="2365" y="148"/>
                </a:lnTo>
                <a:lnTo>
                  <a:pt x="2366" y="148"/>
                </a:lnTo>
                <a:lnTo>
                  <a:pt x="2366" y="148"/>
                </a:lnTo>
                <a:lnTo>
                  <a:pt x="2367" y="148"/>
                </a:lnTo>
                <a:lnTo>
                  <a:pt x="2367" y="147"/>
                </a:lnTo>
                <a:lnTo>
                  <a:pt x="2368" y="147"/>
                </a:lnTo>
                <a:lnTo>
                  <a:pt x="2368" y="149"/>
                </a:lnTo>
                <a:lnTo>
                  <a:pt x="2369" y="149"/>
                </a:lnTo>
                <a:lnTo>
                  <a:pt x="2369" y="150"/>
                </a:lnTo>
                <a:lnTo>
                  <a:pt x="2369" y="150"/>
                </a:lnTo>
                <a:lnTo>
                  <a:pt x="2370" y="149"/>
                </a:lnTo>
                <a:lnTo>
                  <a:pt x="2370" y="150"/>
                </a:lnTo>
                <a:lnTo>
                  <a:pt x="2371" y="151"/>
                </a:lnTo>
                <a:lnTo>
                  <a:pt x="2372" y="154"/>
                </a:lnTo>
                <a:lnTo>
                  <a:pt x="2372" y="154"/>
                </a:lnTo>
                <a:lnTo>
                  <a:pt x="2372" y="154"/>
                </a:lnTo>
                <a:lnTo>
                  <a:pt x="2373" y="155"/>
                </a:lnTo>
                <a:lnTo>
                  <a:pt x="2373" y="155"/>
                </a:lnTo>
                <a:lnTo>
                  <a:pt x="2374" y="155"/>
                </a:lnTo>
                <a:lnTo>
                  <a:pt x="2374" y="155"/>
                </a:lnTo>
                <a:lnTo>
                  <a:pt x="2375" y="155"/>
                </a:lnTo>
                <a:lnTo>
                  <a:pt x="2375" y="156"/>
                </a:lnTo>
                <a:lnTo>
                  <a:pt x="2376" y="155"/>
                </a:lnTo>
                <a:lnTo>
                  <a:pt x="2376" y="155"/>
                </a:lnTo>
                <a:lnTo>
                  <a:pt x="2377" y="155"/>
                </a:lnTo>
                <a:lnTo>
                  <a:pt x="2377" y="155"/>
                </a:lnTo>
                <a:lnTo>
                  <a:pt x="2377" y="155"/>
                </a:lnTo>
                <a:lnTo>
                  <a:pt x="2378" y="155"/>
                </a:lnTo>
                <a:lnTo>
                  <a:pt x="2378" y="155"/>
                </a:lnTo>
                <a:lnTo>
                  <a:pt x="2379" y="155"/>
                </a:lnTo>
                <a:lnTo>
                  <a:pt x="2379" y="154"/>
                </a:lnTo>
                <a:lnTo>
                  <a:pt x="2380" y="154"/>
                </a:lnTo>
                <a:lnTo>
                  <a:pt x="2380" y="154"/>
                </a:lnTo>
                <a:lnTo>
                  <a:pt x="2381" y="154"/>
                </a:lnTo>
                <a:lnTo>
                  <a:pt x="2381" y="154"/>
                </a:lnTo>
                <a:lnTo>
                  <a:pt x="2382" y="154"/>
                </a:lnTo>
                <a:lnTo>
                  <a:pt x="2382" y="155"/>
                </a:lnTo>
                <a:lnTo>
                  <a:pt x="2383" y="155"/>
                </a:lnTo>
                <a:lnTo>
                  <a:pt x="2383" y="155"/>
                </a:lnTo>
                <a:lnTo>
                  <a:pt x="2384" y="153"/>
                </a:lnTo>
                <a:lnTo>
                  <a:pt x="2384" y="153"/>
                </a:lnTo>
                <a:lnTo>
                  <a:pt x="2385" y="153"/>
                </a:lnTo>
                <a:lnTo>
                  <a:pt x="2385" y="153"/>
                </a:lnTo>
                <a:lnTo>
                  <a:pt x="2386" y="152"/>
                </a:lnTo>
                <a:lnTo>
                  <a:pt x="2386" y="152"/>
                </a:lnTo>
                <a:lnTo>
                  <a:pt x="2386" y="153"/>
                </a:lnTo>
                <a:lnTo>
                  <a:pt x="2387" y="153"/>
                </a:lnTo>
                <a:lnTo>
                  <a:pt x="2387" y="153"/>
                </a:lnTo>
                <a:lnTo>
                  <a:pt x="2388" y="153"/>
                </a:lnTo>
                <a:lnTo>
                  <a:pt x="2388" y="153"/>
                </a:lnTo>
                <a:lnTo>
                  <a:pt x="2389" y="152"/>
                </a:lnTo>
                <a:lnTo>
                  <a:pt x="2389" y="154"/>
                </a:lnTo>
                <a:lnTo>
                  <a:pt x="2390" y="153"/>
                </a:lnTo>
                <a:lnTo>
                  <a:pt x="2390" y="152"/>
                </a:lnTo>
                <a:lnTo>
                  <a:pt x="2391" y="153"/>
                </a:lnTo>
                <a:lnTo>
                  <a:pt x="2391" y="151"/>
                </a:lnTo>
                <a:lnTo>
                  <a:pt x="2392" y="150"/>
                </a:lnTo>
                <a:lnTo>
                  <a:pt x="2392" y="150"/>
                </a:lnTo>
                <a:lnTo>
                  <a:pt x="2392" y="151"/>
                </a:lnTo>
                <a:lnTo>
                  <a:pt x="2393" y="150"/>
                </a:lnTo>
                <a:lnTo>
                  <a:pt x="2394" y="150"/>
                </a:lnTo>
                <a:lnTo>
                  <a:pt x="2394" y="149"/>
                </a:lnTo>
                <a:lnTo>
                  <a:pt x="2394" y="148"/>
                </a:lnTo>
                <a:lnTo>
                  <a:pt x="2395" y="146"/>
                </a:lnTo>
                <a:lnTo>
                  <a:pt x="2395" y="145"/>
                </a:lnTo>
                <a:lnTo>
                  <a:pt x="2396" y="146"/>
                </a:lnTo>
                <a:lnTo>
                  <a:pt x="2396" y="147"/>
                </a:lnTo>
                <a:lnTo>
                  <a:pt x="2397" y="146"/>
                </a:lnTo>
                <a:lnTo>
                  <a:pt x="2397" y="146"/>
                </a:lnTo>
                <a:lnTo>
                  <a:pt x="2398" y="145"/>
                </a:lnTo>
                <a:lnTo>
                  <a:pt x="2398" y="145"/>
                </a:lnTo>
                <a:lnTo>
                  <a:pt x="2399" y="145"/>
                </a:lnTo>
                <a:lnTo>
                  <a:pt x="2399" y="145"/>
                </a:lnTo>
                <a:lnTo>
                  <a:pt x="2400" y="145"/>
                </a:lnTo>
                <a:lnTo>
                  <a:pt x="2400" y="145"/>
                </a:lnTo>
                <a:lnTo>
                  <a:pt x="2400" y="145"/>
                </a:lnTo>
                <a:lnTo>
                  <a:pt x="2401" y="145"/>
                </a:lnTo>
                <a:lnTo>
                  <a:pt x="2401" y="145"/>
                </a:lnTo>
                <a:lnTo>
                  <a:pt x="2402" y="145"/>
                </a:lnTo>
                <a:lnTo>
                  <a:pt x="2403" y="145"/>
                </a:lnTo>
                <a:lnTo>
                  <a:pt x="2403" y="145"/>
                </a:lnTo>
                <a:lnTo>
                  <a:pt x="2403" y="144"/>
                </a:lnTo>
                <a:lnTo>
                  <a:pt x="2404" y="144"/>
                </a:lnTo>
                <a:lnTo>
                  <a:pt x="2404" y="145"/>
                </a:lnTo>
                <a:lnTo>
                  <a:pt x="2405" y="145"/>
                </a:lnTo>
                <a:lnTo>
                  <a:pt x="2405" y="144"/>
                </a:lnTo>
                <a:lnTo>
                  <a:pt x="2406" y="144"/>
                </a:lnTo>
                <a:lnTo>
                  <a:pt x="2406" y="144"/>
                </a:lnTo>
                <a:lnTo>
                  <a:pt x="2407" y="144"/>
                </a:lnTo>
                <a:lnTo>
                  <a:pt x="2407" y="144"/>
                </a:lnTo>
                <a:lnTo>
                  <a:pt x="2408" y="144"/>
                </a:lnTo>
                <a:lnTo>
                  <a:pt x="2408" y="143"/>
                </a:lnTo>
                <a:lnTo>
                  <a:pt x="2409" y="143"/>
                </a:lnTo>
                <a:lnTo>
                  <a:pt x="2409" y="143"/>
                </a:lnTo>
                <a:lnTo>
                  <a:pt x="2409" y="143"/>
                </a:lnTo>
                <a:lnTo>
                  <a:pt x="2410" y="143"/>
                </a:lnTo>
                <a:lnTo>
                  <a:pt x="2410" y="143"/>
                </a:lnTo>
                <a:lnTo>
                  <a:pt x="2411" y="143"/>
                </a:lnTo>
                <a:lnTo>
                  <a:pt x="2412" y="143"/>
                </a:lnTo>
                <a:lnTo>
                  <a:pt x="2412" y="142"/>
                </a:lnTo>
                <a:lnTo>
                  <a:pt x="2412" y="142"/>
                </a:lnTo>
                <a:lnTo>
                  <a:pt x="2413" y="142"/>
                </a:lnTo>
                <a:lnTo>
                  <a:pt x="2413" y="142"/>
                </a:lnTo>
                <a:lnTo>
                  <a:pt x="2414" y="143"/>
                </a:lnTo>
                <a:lnTo>
                  <a:pt x="2414" y="145"/>
                </a:lnTo>
                <a:lnTo>
                  <a:pt x="2415" y="145"/>
                </a:lnTo>
                <a:lnTo>
                  <a:pt x="2415" y="145"/>
                </a:lnTo>
                <a:lnTo>
                  <a:pt x="2416" y="146"/>
                </a:lnTo>
                <a:lnTo>
                  <a:pt x="2416" y="146"/>
                </a:lnTo>
                <a:lnTo>
                  <a:pt x="2417" y="147"/>
                </a:lnTo>
                <a:lnTo>
                  <a:pt x="2417" y="149"/>
                </a:lnTo>
                <a:lnTo>
                  <a:pt x="2417" y="149"/>
                </a:lnTo>
                <a:lnTo>
                  <a:pt x="2418" y="150"/>
                </a:lnTo>
                <a:lnTo>
                  <a:pt x="2418" y="151"/>
                </a:lnTo>
                <a:lnTo>
                  <a:pt x="2419" y="151"/>
                </a:lnTo>
                <a:lnTo>
                  <a:pt x="2419" y="151"/>
                </a:lnTo>
                <a:lnTo>
                  <a:pt x="2420" y="151"/>
                </a:lnTo>
                <a:lnTo>
                  <a:pt x="2420" y="151"/>
                </a:lnTo>
                <a:lnTo>
                  <a:pt x="2421" y="150"/>
                </a:lnTo>
                <a:lnTo>
                  <a:pt x="2421" y="150"/>
                </a:lnTo>
                <a:lnTo>
                  <a:pt x="2422" y="150"/>
                </a:lnTo>
                <a:lnTo>
                  <a:pt x="2422" y="150"/>
                </a:lnTo>
                <a:lnTo>
                  <a:pt x="2423" y="149"/>
                </a:lnTo>
                <a:lnTo>
                  <a:pt x="2423" y="149"/>
                </a:lnTo>
                <a:lnTo>
                  <a:pt x="2424" y="149"/>
                </a:lnTo>
                <a:lnTo>
                  <a:pt x="2424" y="149"/>
                </a:lnTo>
                <a:lnTo>
                  <a:pt x="2425" y="149"/>
                </a:lnTo>
                <a:lnTo>
                  <a:pt x="2425" y="149"/>
                </a:lnTo>
                <a:lnTo>
                  <a:pt x="2426" y="149"/>
                </a:lnTo>
                <a:lnTo>
                  <a:pt x="2426" y="150"/>
                </a:lnTo>
                <a:lnTo>
                  <a:pt x="2426" y="150"/>
                </a:lnTo>
                <a:lnTo>
                  <a:pt x="2427" y="150"/>
                </a:lnTo>
                <a:lnTo>
                  <a:pt x="2427" y="149"/>
                </a:lnTo>
                <a:lnTo>
                  <a:pt x="2428" y="149"/>
                </a:lnTo>
                <a:lnTo>
                  <a:pt x="2428" y="151"/>
                </a:lnTo>
                <a:lnTo>
                  <a:pt x="2429" y="151"/>
                </a:lnTo>
                <a:lnTo>
                  <a:pt x="2429" y="151"/>
                </a:lnTo>
                <a:lnTo>
                  <a:pt x="2430" y="151"/>
                </a:lnTo>
                <a:lnTo>
                  <a:pt x="2430" y="152"/>
                </a:lnTo>
                <a:lnTo>
                  <a:pt x="2431" y="153"/>
                </a:lnTo>
                <a:lnTo>
                  <a:pt x="2431" y="154"/>
                </a:lnTo>
                <a:lnTo>
                  <a:pt x="2432" y="154"/>
                </a:lnTo>
                <a:lnTo>
                  <a:pt x="2432" y="155"/>
                </a:lnTo>
                <a:lnTo>
                  <a:pt x="2433" y="155"/>
                </a:lnTo>
                <a:lnTo>
                  <a:pt x="2433" y="155"/>
                </a:lnTo>
                <a:lnTo>
                  <a:pt x="2434" y="155"/>
                </a:lnTo>
                <a:lnTo>
                  <a:pt x="2434" y="155"/>
                </a:lnTo>
                <a:lnTo>
                  <a:pt x="2435" y="155"/>
                </a:lnTo>
                <a:lnTo>
                  <a:pt x="2435" y="153"/>
                </a:lnTo>
                <a:lnTo>
                  <a:pt x="2435" y="152"/>
                </a:lnTo>
                <a:lnTo>
                  <a:pt x="2436" y="153"/>
                </a:lnTo>
                <a:lnTo>
                  <a:pt x="2436" y="153"/>
                </a:lnTo>
                <a:lnTo>
                  <a:pt x="2437" y="154"/>
                </a:lnTo>
                <a:lnTo>
                  <a:pt x="2437" y="155"/>
                </a:lnTo>
                <a:lnTo>
                  <a:pt x="2438" y="155"/>
                </a:lnTo>
                <a:lnTo>
                  <a:pt x="2438" y="155"/>
                </a:lnTo>
                <a:lnTo>
                  <a:pt x="2439" y="155"/>
                </a:lnTo>
                <a:lnTo>
                  <a:pt x="2439" y="156"/>
                </a:lnTo>
                <a:lnTo>
                  <a:pt x="2440" y="157"/>
                </a:lnTo>
                <a:lnTo>
                  <a:pt x="2440" y="157"/>
                </a:lnTo>
                <a:lnTo>
                  <a:pt x="2440" y="157"/>
                </a:lnTo>
                <a:lnTo>
                  <a:pt x="2441" y="158"/>
                </a:lnTo>
                <a:lnTo>
                  <a:pt x="2441" y="158"/>
                </a:lnTo>
                <a:lnTo>
                  <a:pt x="2442" y="158"/>
                </a:lnTo>
                <a:lnTo>
                  <a:pt x="2443" y="159"/>
                </a:lnTo>
                <a:lnTo>
                  <a:pt x="2443" y="159"/>
                </a:lnTo>
                <a:lnTo>
                  <a:pt x="2443" y="158"/>
                </a:lnTo>
                <a:lnTo>
                  <a:pt x="2444" y="158"/>
                </a:lnTo>
                <a:lnTo>
                  <a:pt x="2444" y="158"/>
                </a:lnTo>
                <a:lnTo>
                  <a:pt x="2445" y="157"/>
                </a:lnTo>
                <a:lnTo>
                  <a:pt x="2445" y="156"/>
                </a:lnTo>
                <a:lnTo>
                  <a:pt x="2446" y="156"/>
                </a:lnTo>
                <a:lnTo>
                  <a:pt x="2446" y="156"/>
                </a:lnTo>
                <a:lnTo>
                  <a:pt x="2447" y="156"/>
                </a:lnTo>
                <a:lnTo>
                  <a:pt x="2447" y="157"/>
                </a:lnTo>
                <a:lnTo>
                  <a:pt x="2448" y="157"/>
                </a:lnTo>
                <a:lnTo>
                  <a:pt x="2448" y="158"/>
                </a:lnTo>
                <a:lnTo>
                  <a:pt x="2449" y="159"/>
                </a:lnTo>
                <a:lnTo>
                  <a:pt x="2449" y="158"/>
                </a:lnTo>
                <a:lnTo>
                  <a:pt x="2449" y="157"/>
                </a:lnTo>
                <a:lnTo>
                  <a:pt x="2450" y="157"/>
                </a:lnTo>
                <a:lnTo>
                  <a:pt x="2450" y="157"/>
                </a:lnTo>
                <a:lnTo>
                  <a:pt x="2451" y="157"/>
                </a:lnTo>
                <a:lnTo>
                  <a:pt x="2452" y="157"/>
                </a:lnTo>
                <a:lnTo>
                  <a:pt x="2452" y="157"/>
                </a:lnTo>
                <a:lnTo>
                  <a:pt x="2452" y="157"/>
                </a:lnTo>
                <a:lnTo>
                  <a:pt x="2453" y="157"/>
                </a:lnTo>
                <a:lnTo>
                  <a:pt x="2453" y="157"/>
                </a:lnTo>
                <a:lnTo>
                  <a:pt x="2454" y="157"/>
                </a:lnTo>
                <a:lnTo>
                  <a:pt x="2454" y="157"/>
                </a:lnTo>
                <a:lnTo>
                  <a:pt x="2455" y="156"/>
                </a:lnTo>
                <a:lnTo>
                  <a:pt x="2455" y="156"/>
                </a:lnTo>
                <a:lnTo>
                  <a:pt x="2456" y="156"/>
                </a:lnTo>
                <a:lnTo>
                  <a:pt x="2456" y="156"/>
                </a:lnTo>
                <a:lnTo>
                  <a:pt x="2457" y="156"/>
                </a:lnTo>
                <a:lnTo>
                  <a:pt x="2457" y="155"/>
                </a:lnTo>
                <a:lnTo>
                  <a:pt x="2458" y="155"/>
                </a:lnTo>
                <a:lnTo>
                  <a:pt x="2458" y="155"/>
                </a:lnTo>
                <a:lnTo>
                  <a:pt x="2458" y="155"/>
                </a:lnTo>
                <a:lnTo>
                  <a:pt x="2459" y="155"/>
                </a:lnTo>
                <a:lnTo>
                  <a:pt x="2459" y="155"/>
                </a:lnTo>
                <a:lnTo>
                  <a:pt x="2460" y="155"/>
                </a:lnTo>
                <a:lnTo>
                  <a:pt x="2460" y="155"/>
                </a:lnTo>
                <a:lnTo>
                  <a:pt x="2461" y="155"/>
                </a:lnTo>
                <a:lnTo>
                  <a:pt x="2461" y="154"/>
                </a:lnTo>
                <a:lnTo>
                  <a:pt x="2462" y="154"/>
                </a:lnTo>
                <a:lnTo>
                  <a:pt x="2462" y="154"/>
                </a:lnTo>
                <a:lnTo>
                  <a:pt x="2463" y="154"/>
                </a:lnTo>
                <a:lnTo>
                  <a:pt x="2463" y="154"/>
                </a:lnTo>
                <a:lnTo>
                  <a:pt x="2464" y="156"/>
                </a:lnTo>
                <a:lnTo>
                  <a:pt x="2464" y="158"/>
                </a:lnTo>
                <a:lnTo>
                  <a:pt x="2465" y="157"/>
                </a:lnTo>
                <a:lnTo>
                  <a:pt x="2465" y="157"/>
                </a:lnTo>
                <a:lnTo>
                  <a:pt x="2466" y="157"/>
                </a:lnTo>
                <a:lnTo>
                  <a:pt x="2466" y="157"/>
                </a:lnTo>
                <a:lnTo>
                  <a:pt x="2466" y="157"/>
                </a:lnTo>
                <a:lnTo>
                  <a:pt x="2467" y="157"/>
                </a:lnTo>
                <a:lnTo>
                  <a:pt x="2467" y="157"/>
                </a:lnTo>
                <a:lnTo>
                  <a:pt x="2468" y="157"/>
                </a:lnTo>
                <a:lnTo>
                  <a:pt x="2468" y="157"/>
                </a:lnTo>
                <a:lnTo>
                  <a:pt x="2469" y="157"/>
                </a:lnTo>
                <a:lnTo>
                  <a:pt x="2469" y="157"/>
                </a:lnTo>
                <a:lnTo>
                  <a:pt x="2470" y="156"/>
                </a:lnTo>
                <a:lnTo>
                  <a:pt x="2470" y="156"/>
                </a:lnTo>
                <a:lnTo>
                  <a:pt x="2471" y="157"/>
                </a:lnTo>
                <a:lnTo>
                  <a:pt x="2471" y="157"/>
                </a:lnTo>
                <a:lnTo>
                  <a:pt x="2472" y="158"/>
                </a:lnTo>
                <a:lnTo>
                  <a:pt x="2472" y="158"/>
                </a:lnTo>
                <a:lnTo>
                  <a:pt x="2473" y="158"/>
                </a:lnTo>
                <a:lnTo>
                  <a:pt x="2473" y="158"/>
                </a:lnTo>
                <a:lnTo>
                  <a:pt x="2474" y="158"/>
                </a:lnTo>
                <a:lnTo>
                  <a:pt x="2474" y="158"/>
                </a:lnTo>
                <a:lnTo>
                  <a:pt x="2475" y="158"/>
                </a:lnTo>
                <a:lnTo>
                  <a:pt x="2475" y="158"/>
                </a:lnTo>
                <a:lnTo>
                  <a:pt x="2475" y="158"/>
                </a:lnTo>
                <a:lnTo>
                  <a:pt x="2476" y="158"/>
                </a:lnTo>
                <a:lnTo>
                  <a:pt x="2476" y="158"/>
                </a:lnTo>
                <a:lnTo>
                  <a:pt x="2477" y="157"/>
                </a:lnTo>
                <a:lnTo>
                  <a:pt x="2477" y="157"/>
                </a:lnTo>
                <a:lnTo>
                  <a:pt x="2478" y="157"/>
                </a:lnTo>
                <a:lnTo>
                  <a:pt x="2478" y="157"/>
                </a:lnTo>
                <a:lnTo>
                  <a:pt x="2479" y="157"/>
                </a:lnTo>
                <a:lnTo>
                  <a:pt x="2479" y="156"/>
                </a:lnTo>
                <a:lnTo>
                  <a:pt x="2480" y="156"/>
                </a:lnTo>
                <a:lnTo>
                  <a:pt x="2480" y="157"/>
                </a:lnTo>
                <a:lnTo>
                  <a:pt x="2480" y="157"/>
                </a:lnTo>
                <a:lnTo>
                  <a:pt x="2481" y="156"/>
                </a:lnTo>
                <a:lnTo>
                  <a:pt x="2481" y="156"/>
                </a:lnTo>
                <a:lnTo>
                  <a:pt x="2482" y="155"/>
                </a:lnTo>
                <a:lnTo>
                  <a:pt x="2483" y="151"/>
                </a:lnTo>
                <a:lnTo>
                  <a:pt x="2483" y="151"/>
                </a:lnTo>
                <a:lnTo>
                  <a:pt x="2483" y="150"/>
                </a:lnTo>
                <a:lnTo>
                  <a:pt x="2484" y="149"/>
                </a:lnTo>
                <a:lnTo>
                  <a:pt x="2484" y="148"/>
                </a:lnTo>
                <a:lnTo>
                  <a:pt x="2485" y="147"/>
                </a:lnTo>
                <a:lnTo>
                  <a:pt x="2485" y="145"/>
                </a:lnTo>
                <a:lnTo>
                  <a:pt x="2486" y="145"/>
                </a:lnTo>
                <a:lnTo>
                  <a:pt x="2486" y="145"/>
                </a:lnTo>
                <a:lnTo>
                  <a:pt x="2487" y="144"/>
                </a:lnTo>
                <a:lnTo>
                  <a:pt x="2487" y="145"/>
                </a:lnTo>
                <a:lnTo>
                  <a:pt x="2488" y="146"/>
                </a:lnTo>
                <a:lnTo>
                  <a:pt x="2488" y="147"/>
                </a:lnTo>
                <a:lnTo>
                  <a:pt x="2489" y="148"/>
                </a:lnTo>
                <a:lnTo>
                  <a:pt x="2489" y="149"/>
                </a:lnTo>
                <a:lnTo>
                  <a:pt x="2489" y="151"/>
                </a:lnTo>
                <a:lnTo>
                  <a:pt x="2490" y="152"/>
                </a:lnTo>
                <a:lnTo>
                  <a:pt x="2490" y="153"/>
                </a:lnTo>
                <a:lnTo>
                  <a:pt x="2491" y="153"/>
                </a:lnTo>
                <a:lnTo>
                  <a:pt x="2492" y="153"/>
                </a:lnTo>
                <a:lnTo>
                  <a:pt x="2492" y="153"/>
                </a:lnTo>
                <a:lnTo>
                  <a:pt x="2492" y="153"/>
                </a:lnTo>
                <a:lnTo>
                  <a:pt x="2493" y="152"/>
                </a:lnTo>
                <a:lnTo>
                  <a:pt x="2493" y="152"/>
                </a:lnTo>
                <a:lnTo>
                  <a:pt x="2494" y="152"/>
                </a:lnTo>
                <a:lnTo>
                  <a:pt x="2494" y="152"/>
                </a:lnTo>
                <a:lnTo>
                  <a:pt x="2495" y="152"/>
                </a:lnTo>
                <a:lnTo>
                  <a:pt x="2495" y="151"/>
                </a:lnTo>
                <a:lnTo>
                  <a:pt x="2496" y="149"/>
                </a:lnTo>
                <a:lnTo>
                  <a:pt x="2496" y="149"/>
                </a:lnTo>
                <a:lnTo>
                  <a:pt x="2497" y="149"/>
                </a:lnTo>
                <a:lnTo>
                  <a:pt x="2497" y="149"/>
                </a:lnTo>
                <a:lnTo>
                  <a:pt x="2498" y="149"/>
                </a:lnTo>
                <a:lnTo>
                  <a:pt x="2498" y="149"/>
                </a:lnTo>
                <a:lnTo>
                  <a:pt x="2498" y="148"/>
                </a:lnTo>
                <a:lnTo>
                  <a:pt x="2499" y="148"/>
                </a:lnTo>
                <a:lnTo>
                  <a:pt x="2499" y="148"/>
                </a:lnTo>
                <a:lnTo>
                  <a:pt x="2500" y="149"/>
                </a:lnTo>
                <a:lnTo>
                  <a:pt x="2501" y="149"/>
                </a:lnTo>
                <a:lnTo>
                  <a:pt x="2501" y="150"/>
                </a:lnTo>
                <a:lnTo>
                  <a:pt x="2501" y="150"/>
                </a:lnTo>
                <a:lnTo>
                  <a:pt x="2502" y="151"/>
                </a:lnTo>
                <a:lnTo>
                  <a:pt x="2502" y="151"/>
                </a:lnTo>
                <a:lnTo>
                  <a:pt x="2503" y="153"/>
                </a:lnTo>
                <a:lnTo>
                  <a:pt x="2503" y="153"/>
                </a:lnTo>
                <a:lnTo>
                  <a:pt x="2504" y="154"/>
                </a:lnTo>
                <a:lnTo>
                  <a:pt x="2504" y="154"/>
                </a:lnTo>
                <a:lnTo>
                  <a:pt x="2505" y="155"/>
                </a:lnTo>
                <a:lnTo>
                  <a:pt x="2505" y="157"/>
                </a:lnTo>
                <a:lnTo>
                  <a:pt x="2506" y="155"/>
                </a:lnTo>
                <a:lnTo>
                  <a:pt x="2506" y="155"/>
                </a:lnTo>
                <a:lnTo>
                  <a:pt x="2506" y="156"/>
                </a:lnTo>
                <a:lnTo>
                  <a:pt x="2507" y="158"/>
                </a:lnTo>
                <a:lnTo>
                  <a:pt x="2507" y="157"/>
                </a:lnTo>
                <a:lnTo>
                  <a:pt x="2508" y="157"/>
                </a:lnTo>
                <a:lnTo>
                  <a:pt x="2508" y="154"/>
                </a:lnTo>
                <a:lnTo>
                  <a:pt x="2509" y="153"/>
                </a:lnTo>
                <a:lnTo>
                  <a:pt x="2509" y="153"/>
                </a:lnTo>
                <a:lnTo>
                  <a:pt x="2510" y="154"/>
                </a:lnTo>
                <a:lnTo>
                  <a:pt x="2510" y="154"/>
                </a:lnTo>
                <a:lnTo>
                  <a:pt x="2511" y="154"/>
                </a:lnTo>
                <a:lnTo>
                  <a:pt x="2511" y="154"/>
                </a:lnTo>
                <a:lnTo>
                  <a:pt x="2512" y="154"/>
                </a:lnTo>
                <a:lnTo>
                  <a:pt x="2512" y="154"/>
                </a:lnTo>
                <a:lnTo>
                  <a:pt x="2513" y="154"/>
                </a:lnTo>
                <a:lnTo>
                  <a:pt x="2513" y="154"/>
                </a:lnTo>
                <a:lnTo>
                  <a:pt x="2514" y="154"/>
                </a:lnTo>
                <a:lnTo>
                  <a:pt x="2514" y="154"/>
                </a:lnTo>
                <a:lnTo>
                  <a:pt x="2515" y="154"/>
                </a:lnTo>
                <a:lnTo>
                  <a:pt x="2515" y="154"/>
                </a:lnTo>
                <a:lnTo>
                  <a:pt x="2515" y="154"/>
                </a:lnTo>
                <a:lnTo>
                  <a:pt x="2516" y="154"/>
                </a:lnTo>
                <a:lnTo>
                  <a:pt x="2516" y="154"/>
                </a:lnTo>
                <a:lnTo>
                  <a:pt x="2517" y="154"/>
                </a:lnTo>
                <a:lnTo>
                  <a:pt x="2517" y="154"/>
                </a:lnTo>
                <a:lnTo>
                  <a:pt x="2518" y="154"/>
                </a:lnTo>
                <a:lnTo>
                  <a:pt x="2518" y="154"/>
                </a:lnTo>
                <a:lnTo>
                  <a:pt x="2519" y="154"/>
                </a:lnTo>
                <a:lnTo>
                  <a:pt x="2519" y="154"/>
                </a:lnTo>
                <a:lnTo>
                  <a:pt x="2520" y="154"/>
                </a:lnTo>
                <a:lnTo>
                  <a:pt x="2520" y="154"/>
                </a:lnTo>
                <a:lnTo>
                  <a:pt x="2521" y="153"/>
                </a:lnTo>
                <a:lnTo>
                  <a:pt x="2521" y="153"/>
                </a:lnTo>
                <a:lnTo>
                  <a:pt x="2522" y="153"/>
                </a:lnTo>
                <a:lnTo>
                  <a:pt x="2522" y="153"/>
                </a:lnTo>
                <a:lnTo>
                  <a:pt x="2523" y="153"/>
                </a:lnTo>
                <a:lnTo>
                  <a:pt x="2523" y="153"/>
                </a:lnTo>
                <a:lnTo>
                  <a:pt x="2523" y="153"/>
                </a:lnTo>
                <a:lnTo>
                  <a:pt x="2524" y="152"/>
                </a:lnTo>
                <a:lnTo>
                  <a:pt x="2524" y="152"/>
                </a:lnTo>
                <a:lnTo>
                  <a:pt x="2525" y="152"/>
                </a:lnTo>
                <a:lnTo>
                  <a:pt x="2525" y="152"/>
                </a:lnTo>
                <a:lnTo>
                  <a:pt x="2526" y="152"/>
                </a:lnTo>
                <a:lnTo>
                  <a:pt x="2526" y="152"/>
                </a:lnTo>
                <a:lnTo>
                  <a:pt x="2527" y="152"/>
                </a:lnTo>
                <a:lnTo>
                  <a:pt x="2527" y="153"/>
                </a:lnTo>
                <a:lnTo>
                  <a:pt x="2528" y="153"/>
                </a:lnTo>
                <a:lnTo>
                  <a:pt x="2528" y="154"/>
                </a:lnTo>
                <a:lnTo>
                  <a:pt x="2529" y="154"/>
                </a:lnTo>
                <a:lnTo>
                  <a:pt x="2529" y="153"/>
                </a:lnTo>
                <a:lnTo>
                  <a:pt x="2529" y="155"/>
                </a:lnTo>
                <a:lnTo>
                  <a:pt x="2530" y="157"/>
                </a:lnTo>
                <a:lnTo>
                  <a:pt x="2530" y="158"/>
                </a:lnTo>
                <a:lnTo>
                  <a:pt x="2531" y="158"/>
                </a:lnTo>
                <a:lnTo>
                  <a:pt x="2532" y="158"/>
                </a:lnTo>
                <a:lnTo>
                  <a:pt x="2532" y="157"/>
                </a:lnTo>
                <a:lnTo>
                  <a:pt x="2532" y="157"/>
                </a:lnTo>
                <a:lnTo>
                  <a:pt x="2533" y="157"/>
                </a:lnTo>
                <a:lnTo>
                  <a:pt x="2533" y="157"/>
                </a:lnTo>
                <a:lnTo>
                  <a:pt x="2534" y="157"/>
                </a:lnTo>
                <a:lnTo>
                  <a:pt x="2534" y="157"/>
                </a:lnTo>
                <a:lnTo>
                  <a:pt x="2535" y="157"/>
                </a:lnTo>
                <a:lnTo>
                  <a:pt x="2535" y="157"/>
                </a:lnTo>
                <a:lnTo>
                  <a:pt x="2536" y="157"/>
                </a:lnTo>
                <a:lnTo>
                  <a:pt x="2536" y="156"/>
                </a:lnTo>
                <a:lnTo>
                  <a:pt x="2537" y="156"/>
                </a:lnTo>
                <a:lnTo>
                  <a:pt x="2537" y="156"/>
                </a:lnTo>
                <a:lnTo>
                  <a:pt x="2538" y="155"/>
                </a:lnTo>
                <a:lnTo>
                  <a:pt x="2538" y="155"/>
                </a:lnTo>
                <a:lnTo>
                  <a:pt x="2538" y="155"/>
                </a:lnTo>
                <a:lnTo>
                  <a:pt x="2539" y="154"/>
                </a:lnTo>
                <a:lnTo>
                  <a:pt x="2539" y="154"/>
                </a:lnTo>
                <a:lnTo>
                  <a:pt x="2540" y="153"/>
                </a:lnTo>
                <a:lnTo>
                  <a:pt x="2541" y="153"/>
                </a:lnTo>
                <a:lnTo>
                  <a:pt x="2541" y="153"/>
                </a:lnTo>
                <a:lnTo>
                  <a:pt x="2541" y="153"/>
                </a:lnTo>
                <a:lnTo>
                  <a:pt x="2542" y="153"/>
                </a:lnTo>
                <a:lnTo>
                  <a:pt x="2542" y="154"/>
                </a:lnTo>
                <a:lnTo>
                  <a:pt x="2543" y="154"/>
                </a:lnTo>
                <a:lnTo>
                  <a:pt x="2543" y="154"/>
                </a:lnTo>
                <a:lnTo>
                  <a:pt x="2544" y="154"/>
                </a:lnTo>
                <a:lnTo>
                  <a:pt x="2544" y="153"/>
                </a:lnTo>
                <a:lnTo>
                  <a:pt x="2545" y="153"/>
                </a:lnTo>
                <a:lnTo>
                  <a:pt x="2545" y="153"/>
                </a:lnTo>
                <a:lnTo>
                  <a:pt x="2546" y="153"/>
                </a:lnTo>
                <a:lnTo>
                  <a:pt x="2546" y="153"/>
                </a:lnTo>
                <a:lnTo>
                  <a:pt x="2546" y="153"/>
                </a:lnTo>
                <a:lnTo>
                  <a:pt x="2547" y="153"/>
                </a:lnTo>
                <a:lnTo>
                  <a:pt x="2547" y="153"/>
                </a:lnTo>
                <a:lnTo>
                  <a:pt x="2548" y="153"/>
                </a:lnTo>
                <a:lnTo>
                  <a:pt x="2548" y="153"/>
                </a:lnTo>
                <a:lnTo>
                  <a:pt x="2549" y="152"/>
                </a:lnTo>
                <a:lnTo>
                  <a:pt x="2549" y="152"/>
                </a:lnTo>
                <a:lnTo>
                  <a:pt x="2550" y="152"/>
                </a:lnTo>
                <a:lnTo>
                  <a:pt x="2550" y="151"/>
                </a:lnTo>
                <a:lnTo>
                  <a:pt x="2551" y="151"/>
                </a:lnTo>
                <a:lnTo>
                  <a:pt x="2551" y="150"/>
                </a:lnTo>
                <a:lnTo>
                  <a:pt x="2552" y="150"/>
                </a:lnTo>
                <a:lnTo>
                  <a:pt x="2552" y="150"/>
                </a:lnTo>
                <a:lnTo>
                  <a:pt x="2553" y="150"/>
                </a:lnTo>
                <a:lnTo>
                  <a:pt x="2553" y="150"/>
                </a:lnTo>
                <a:lnTo>
                  <a:pt x="2554" y="149"/>
                </a:lnTo>
                <a:lnTo>
                  <a:pt x="2554" y="150"/>
                </a:lnTo>
                <a:lnTo>
                  <a:pt x="2555" y="150"/>
                </a:lnTo>
                <a:lnTo>
                  <a:pt x="2555" y="150"/>
                </a:lnTo>
                <a:lnTo>
                  <a:pt x="2555" y="150"/>
                </a:lnTo>
                <a:lnTo>
                  <a:pt x="2556" y="150"/>
                </a:lnTo>
                <a:lnTo>
                  <a:pt x="2556" y="150"/>
                </a:lnTo>
                <a:lnTo>
                  <a:pt x="2557" y="149"/>
                </a:lnTo>
                <a:lnTo>
                  <a:pt x="2557" y="149"/>
                </a:lnTo>
                <a:lnTo>
                  <a:pt x="2558" y="149"/>
                </a:lnTo>
                <a:lnTo>
                  <a:pt x="2558" y="149"/>
                </a:lnTo>
                <a:lnTo>
                  <a:pt x="2559" y="149"/>
                </a:lnTo>
                <a:lnTo>
                  <a:pt x="2559" y="149"/>
                </a:lnTo>
                <a:lnTo>
                  <a:pt x="2560" y="149"/>
                </a:lnTo>
                <a:lnTo>
                  <a:pt x="2560" y="149"/>
                </a:lnTo>
                <a:lnTo>
                  <a:pt x="2561" y="150"/>
                </a:lnTo>
                <a:lnTo>
                  <a:pt x="2561" y="150"/>
                </a:lnTo>
                <a:lnTo>
                  <a:pt x="2562" y="150"/>
                </a:lnTo>
                <a:lnTo>
                  <a:pt x="2562" y="150"/>
                </a:lnTo>
                <a:lnTo>
                  <a:pt x="2563" y="150"/>
                </a:lnTo>
                <a:lnTo>
                  <a:pt x="2563" y="149"/>
                </a:lnTo>
                <a:lnTo>
                  <a:pt x="2564" y="149"/>
                </a:lnTo>
                <a:lnTo>
                  <a:pt x="2564" y="149"/>
                </a:lnTo>
                <a:lnTo>
                  <a:pt x="2564" y="149"/>
                </a:lnTo>
                <a:lnTo>
                  <a:pt x="2565" y="150"/>
                </a:lnTo>
                <a:lnTo>
                  <a:pt x="2565" y="150"/>
                </a:lnTo>
                <a:lnTo>
                  <a:pt x="2566" y="149"/>
                </a:lnTo>
                <a:lnTo>
                  <a:pt x="2566" y="149"/>
                </a:lnTo>
                <a:lnTo>
                  <a:pt x="2567" y="149"/>
                </a:lnTo>
                <a:lnTo>
                  <a:pt x="2567" y="148"/>
                </a:lnTo>
                <a:lnTo>
                  <a:pt x="2568" y="147"/>
                </a:lnTo>
                <a:lnTo>
                  <a:pt x="2568" y="148"/>
                </a:lnTo>
                <a:lnTo>
                  <a:pt x="2569" y="148"/>
                </a:lnTo>
                <a:lnTo>
                  <a:pt x="2569" y="147"/>
                </a:lnTo>
                <a:lnTo>
                  <a:pt x="2569" y="147"/>
                </a:lnTo>
                <a:lnTo>
                  <a:pt x="2570" y="147"/>
                </a:lnTo>
                <a:lnTo>
                  <a:pt x="2570" y="147"/>
                </a:lnTo>
                <a:lnTo>
                  <a:pt x="2571" y="148"/>
                </a:lnTo>
                <a:lnTo>
                  <a:pt x="2572" y="148"/>
                </a:lnTo>
                <a:lnTo>
                  <a:pt x="2572" y="147"/>
                </a:lnTo>
                <a:lnTo>
                  <a:pt x="2572" y="148"/>
                </a:lnTo>
                <a:lnTo>
                  <a:pt x="2573" y="150"/>
                </a:lnTo>
                <a:lnTo>
                  <a:pt x="2573" y="150"/>
                </a:lnTo>
                <a:lnTo>
                  <a:pt x="2574" y="150"/>
                </a:lnTo>
                <a:lnTo>
                  <a:pt x="2574" y="152"/>
                </a:lnTo>
                <a:lnTo>
                  <a:pt x="2575" y="151"/>
                </a:lnTo>
                <a:lnTo>
                  <a:pt x="2575" y="151"/>
                </a:lnTo>
                <a:lnTo>
                  <a:pt x="2576" y="150"/>
                </a:lnTo>
                <a:lnTo>
                  <a:pt x="2576" y="151"/>
                </a:lnTo>
                <a:lnTo>
                  <a:pt x="2577" y="151"/>
                </a:lnTo>
                <a:lnTo>
                  <a:pt x="2577" y="151"/>
                </a:lnTo>
                <a:lnTo>
                  <a:pt x="2578" y="150"/>
                </a:lnTo>
                <a:lnTo>
                  <a:pt x="2578" y="150"/>
                </a:lnTo>
                <a:lnTo>
                  <a:pt x="2578" y="149"/>
                </a:lnTo>
                <a:lnTo>
                  <a:pt x="2579" y="149"/>
                </a:lnTo>
                <a:lnTo>
                  <a:pt x="2579" y="149"/>
                </a:lnTo>
                <a:lnTo>
                  <a:pt x="2580" y="149"/>
                </a:lnTo>
                <a:lnTo>
                  <a:pt x="2581" y="149"/>
                </a:lnTo>
                <a:lnTo>
                  <a:pt x="2581" y="148"/>
                </a:lnTo>
                <a:lnTo>
                  <a:pt x="2581" y="148"/>
                </a:lnTo>
                <a:lnTo>
                  <a:pt x="2582" y="148"/>
                </a:lnTo>
                <a:lnTo>
                  <a:pt x="2582" y="148"/>
                </a:lnTo>
                <a:lnTo>
                  <a:pt x="2583" y="148"/>
                </a:lnTo>
                <a:lnTo>
                  <a:pt x="2583" y="148"/>
                </a:lnTo>
                <a:lnTo>
                  <a:pt x="2584" y="148"/>
                </a:lnTo>
                <a:lnTo>
                  <a:pt x="2584" y="148"/>
                </a:lnTo>
                <a:lnTo>
                  <a:pt x="2585" y="148"/>
                </a:lnTo>
                <a:lnTo>
                  <a:pt x="2585" y="149"/>
                </a:lnTo>
                <a:lnTo>
                  <a:pt x="2586" y="149"/>
                </a:lnTo>
                <a:lnTo>
                  <a:pt x="2586" y="149"/>
                </a:lnTo>
                <a:lnTo>
                  <a:pt x="2587" y="149"/>
                </a:lnTo>
                <a:lnTo>
                  <a:pt x="2587" y="149"/>
                </a:lnTo>
                <a:lnTo>
                  <a:pt x="2587" y="150"/>
                </a:lnTo>
                <a:lnTo>
                  <a:pt x="2588" y="151"/>
                </a:lnTo>
                <a:lnTo>
                  <a:pt x="2588" y="154"/>
                </a:lnTo>
                <a:lnTo>
                  <a:pt x="2589" y="156"/>
                </a:lnTo>
                <a:lnTo>
                  <a:pt x="2589" y="156"/>
                </a:lnTo>
                <a:lnTo>
                  <a:pt x="2590" y="156"/>
                </a:lnTo>
                <a:lnTo>
                  <a:pt x="2590" y="154"/>
                </a:lnTo>
                <a:lnTo>
                  <a:pt x="2591" y="153"/>
                </a:lnTo>
                <a:lnTo>
                  <a:pt x="2591" y="153"/>
                </a:lnTo>
                <a:lnTo>
                  <a:pt x="2592" y="153"/>
                </a:lnTo>
                <a:lnTo>
                  <a:pt x="2592" y="153"/>
                </a:lnTo>
                <a:lnTo>
                  <a:pt x="2593" y="152"/>
                </a:lnTo>
                <a:lnTo>
                  <a:pt x="2593" y="153"/>
                </a:lnTo>
                <a:lnTo>
                  <a:pt x="2594" y="151"/>
                </a:lnTo>
                <a:lnTo>
                  <a:pt x="2594" y="153"/>
                </a:lnTo>
                <a:lnTo>
                  <a:pt x="2595" y="153"/>
                </a:lnTo>
                <a:lnTo>
                  <a:pt x="2595" y="154"/>
                </a:lnTo>
                <a:lnTo>
                  <a:pt x="2595" y="155"/>
                </a:lnTo>
                <a:lnTo>
                  <a:pt x="2596" y="155"/>
                </a:lnTo>
                <a:lnTo>
                  <a:pt x="2596" y="155"/>
                </a:lnTo>
                <a:lnTo>
                  <a:pt x="2597" y="155"/>
                </a:lnTo>
                <a:lnTo>
                  <a:pt x="2597" y="156"/>
                </a:lnTo>
                <a:lnTo>
                  <a:pt x="2598" y="157"/>
                </a:lnTo>
                <a:lnTo>
                  <a:pt x="2598" y="157"/>
                </a:lnTo>
                <a:lnTo>
                  <a:pt x="2599" y="157"/>
                </a:lnTo>
                <a:lnTo>
                  <a:pt x="2599" y="158"/>
                </a:lnTo>
                <a:lnTo>
                  <a:pt x="2600" y="158"/>
                </a:lnTo>
                <a:lnTo>
                  <a:pt x="2600" y="158"/>
                </a:lnTo>
                <a:lnTo>
                  <a:pt x="2601" y="159"/>
                </a:lnTo>
                <a:lnTo>
                  <a:pt x="2601" y="159"/>
                </a:lnTo>
                <a:lnTo>
                  <a:pt x="2602" y="158"/>
                </a:lnTo>
                <a:lnTo>
                  <a:pt x="2602" y="158"/>
                </a:lnTo>
                <a:lnTo>
                  <a:pt x="2603" y="158"/>
                </a:lnTo>
                <a:lnTo>
                  <a:pt x="2603" y="157"/>
                </a:lnTo>
                <a:lnTo>
                  <a:pt x="2604" y="156"/>
                </a:lnTo>
                <a:lnTo>
                  <a:pt x="2604" y="156"/>
                </a:lnTo>
                <a:lnTo>
                  <a:pt x="2604" y="156"/>
                </a:lnTo>
                <a:lnTo>
                  <a:pt x="2605" y="156"/>
                </a:lnTo>
                <a:lnTo>
                  <a:pt x="2605" y="157"/>
                </a:lnTo>
                <a:lnTo>
                  <a:pt x="2606" y="157"/>
                </a:lnTo>
                <a:lnTo>
                  <a:pt x="2606" y="158"/>
                </a:lnTo>
                <a:lnTo>
                  <a:pt x="2607" y="159"/>
                </a:lnTo>
                <a:lnTo>
                  <a:pt x="2607" y="158"/>
                </a:lnTo>
                <a:lnTo>
                  <a:pt x="2608" y="157"/>
                </a:lnTo>
                <a:lnTo>
                  <a:pt x="2608" y="157"/>
                </a:lnTo>
                <a:lnTo>
                  <a:pt x="2609" y="157"/>
                </a:lnTo>
                <a:lnTo>
                  <a:pt x="2609" y="157"/>
                </a:lnTo>
                <a:lnTo>
                  <a:pt x="2610" y="157"/>
                </a:lnTo>
                <a:lnTo>
                  <a:pt x="2610" y="157"/>
                </a:lnTo>
                <a:lnTo>
                  <a:pt x="2611" y="157"/>
                </a:lnTo>
                <a:lnTo>
                  <a:pt x="2611" y="157"/>
                </a:lnTo>
                <a:lnTo>
                  <a:pt x="2612" y="157"/>
                </a:lnTo>
                <a:lnTo>
                  <a:pt x="2612" y="157"/>
                </a:lnTo>
                <a:lnTo>
                  <a:pt x="2612" y="157"/>
                </a:lnTo>
                <a:lnTo>
                  <a:pt x="2613" y="156"/>
                </a:lnTo>
                <a:lnTo>
                  <a:pt x="2613" y="155"/>
                </a:lnTo>
                <a:lnTo>
                  <a:pt x="2614" y="155"/>
                </a:lnTo>
                <a:lnTo>
                  <a:pt x="2614" y="155"/>
                </a:lnTo>
                <a:lnTo>
                  <a:pt x="2615" y="155"/>
                </a:lnTo>
                <a:lnTo>
                  <a:pt x="2615" y="155"/>
                </a:lnTo>
                <a:lnTo>
                  <a:pt x="2616" y="155"/>
                </a:lnTo>
                <a:lnTo>
                  <a:pt x="2616" y="155"/>
                </a:lnTo>
                <a:lnTo>
                  <a:pt x="2617" y="155"/>
                </a:lnTo>
                <a:lnTo>
                  <a:pt x="2617" y="155"/>
                </a:lnTo>
                <a:lnTo>
                  <a:pt x="2618" y="155"/>
                </a:lnTo>
                <a:lnTo>
                  <a:pt x="2618" y="155"/>
                </a:lnTo>
                <a:lnTo>
                  <a:pt x="2618" y="155"/>
                </a:lnTo>
                <a:lnTo>
                  <a:pt x="2619" y="155"/>
                </a:lnTo>
                <a:lnTo>
                  <a:pt x="2619" y="154"/>
                </a:lnTo>
                <a:lnTo>
                  <a:pt x="2620" y="154"/>
                </a:lnTo>
                <a:lnTo>
                  <a:pt x="2621" y="154"/>
                </a:lnTo>
                <a:lnTo>
                  <a:pt x="2621" y="154"/>
                </a:lnTo>
                <a:lnTo>
                  <a:pt x="2621" y="154"/>
                </a:lnTo>
                <a:lnTo>
                  <a:pt x="2622" y="156"/>
                </a:lnTo>
                <a:lnTo>
                  <a:pt x="2622" y="158"/>
                </a:lnTo>
                <a:lnTo>
                  <a:pt x="2623" y="157"/>
                </a:lnTo>
                <a:lnTo>
                  <a:pt x="2623" y="157"/>
                </a:lnTo>
                <a:lnTo>
                  <a:pt x="2624" y="157"/>
                </a:lnTo>
                <a:lnTo>
                  <a:pt x="2624" y="157"/>
                </a:lnTo>
                <a:lnTo>
                  <a:pt x="2625" y="157"/>
                </a:lnTo>
                <a:lnTo>
                  <a:pt x="2625" y="157"/>
                </a:lnTo>
                <a:lnTo>
                  <a:pt x="2626" y="157"/>
                </a:lnTo>
                <a:lnTo>
                  <a:pt x="2626" y="157"/>
                </a:lnTo>
                <a:lnTo>
                  <a:pt x="2627" y="157"/>
                </a:lnTo>
                <a:lnTo>
                  <a:pt x="2627" y="157"/>
                </a:lnTo>
                <a:lnTo>
                  <a:pt x="2627" y="157"/>
                </a:lnTo>
                <a:lnTo>
                  <a:pt x="2628" y="156"/>
                </a:lnTo>
                <a:lnTo>
                  <a:pt x="2628" y="156"/>
                </a:lnTo>
                <a:lnTo>
                  <a:pt x="2629" y="157"/>
                </a:lnTo>
                <a:lnTo>
                  <a:pt x="2630" y="157"/>
                </a:lnTo>
                <a:lnTo>
                  <a:pt x="2630" y="158"/>
                </a:lnTo>
                <a:lnTo>
                  <a:pt x="2630" y="158"/>
                </a:lnTo>
                <a:lnTo>
                  <a:pt x="2631" y="158"/>
                </a:lnTo>
                <a:lnTo>
                  <a:pt x="2631" y="158"/>
                </a:lnTo>
                <a:lnTo>
                  <a:pt x="2632" y="158"/>
                </a:lnTo>
                <a:lnTo>
                  <a:pt x="2632" y="158"/>
                </a:lnTo>
                <a:lnTo>
                  <a:pt x="2633" y="158"/>
                </a:lnTo>
                <a:lnTo>
                  <a:pt x="2633" y="158"/>
                </a:lnTo>
                <a:lnTo>
                  <a:pt x="2634" y="158"/>
                </a:lnTo>
                <a:lnTo>
                  <a:pt x="2634" y="158"/>
                </a:lnTo>
                <a:lnTo>
                  <a:pt x="2635" y="158"/>
                </a:lnTo>
                <a:lnTo>
                  <a:pt x="2635" y="157"/>
                </a:lnTo>
                <a:lnTo>
                  <a:pt x="2635" y="157"/>
                </a:lnTo>
                <a:lnTo>
                  <a:pt x="2636" y="157"/>
                </a:lnTo>
                <a:lnTo>
                  <a:pt x="2636" y="157"/>
                </a:lnTo>
                <a:lnTo>
                  <a:pt x="2637" y="157"/>
                </a:lnTo>
                <a:lnTo>
                  <a:pt x="2637" y="156"/>
                </a:lnTo>
                <a:lnTo>
                  <a:pt x="2638" y="156"/>
                </a:lnTo>
                <a:lnTo>
                  <a:pt x="2638" y="157"/>
                </a:lnTo>
                <a:lnTo>
                  <a:pt x="2639" y="157"/>
                </a:lnTo>
                <a:lnTo>
                  <a:pt x="2639" y="156"/>
                </a:lnTo>
                <a:lnTo>
                  <a:pt x="2640" y="156"/>
                </a:lnTo>
                <a:lnTo>
                  <a:pt x="2640" y="155"/>
                </a:lnTo>
                <a:lnTo>
                  <a:pt x="2641" y="154"/>
                </a:lnTo>
                <a:lnTo>
                  <a:pt x="2641" y="152"/>
                </a:lnTo>
                <a:lnTo>
                  <a:pt x="2642" y="152"/>
                </a:lnTo>
                <a:lnTo>
                  <a:pt x="2642" y="152"/>
                </a:lnTo>
                <a:lnTo>
                  <a:pt x="2643" y="152"/>
                </a:lnTo>
                <a:lnTo>
                  <a:pt x="2643" y="152"/>
                </a:lnTo>
                <a:lnTo>
                  <a:pt x="2644" y="152"/>
                </a:lnTo>
                <a:lnTo>
                  <a:pt x="2644" y="152"/>
                </a:lnTo>
                <a:lnTo>
                  <a:pt x="2644" y="151"/>
                </a:lnTo>
                <a:lnTo>
                  <a:pt x="2645" y="150"/>
                </a:lnTo>
                <a:lnTo>
                  <a:pt x="2645" y="152"/>
                </a:lnTo>
                <a:lnTo>
                  <a:pt x="2646" y="152"/>
                </a:lnTo>
                <a:lnTo>
                  <a:pt x="2646" y="153"/>
                </a:lnTo>
                <a:lnTo>
                  <a:pt x="2647" y="153"/>
                </a:lnTo>
                <a:lnTo>
                  <a:pt x="2647" y="154"/>
                </a:lnTo>
                <a:lnTo>
                  <a:pt x="2648" y="155"/>
                </a:lnTo>
                <a:lnTo>
                  <a:pt x="2648" y="155"/>
                </a:lnTo>
                <a:lnTo>
                  <a:pt x="2649" y="156"/>
                </a:lnTo>
                <a:lnTo>
                  <a:pt x="2649" y="156"/>
                </a:lnTo>
                <a:lnTo>
                  <a:pt x="2650" y="156"/>
                </a:lnTo>
                <a:lnTo>
                  <a:pt x="2650" y="156"/>
                </a:lnTo>
                <a:lnTo>
                  <a:pt x="2651" y="156"/>
                </a:lnTo>
                <a:lnTo>
                  <a:pt x="2651" y="155"/>
                </a:lnTo>
                <a:lnTo>
                  <a:pt x="2652" y="155"/>
                </a:lnTo>
                <a:lnTo>
                  <a:pt x="2652" y="155"/>
                </a:lnTo>
                <a:lnTo>
                  <a:pt x="2653" y="155"/>
                </a:lnTo>
                <a:lnTo>
                  <a:pt x="2653" y="155"/>
                </a:lnTo>
                <a:lnTo>
                  <a:pt x="2653" y="155"/>
                </a:lnTo>
                <a:lnTo>
                  <a:pt x="2654" y="155"/>
                </a:lnTo>
                <a:lnTo>
                  <a:pt x="2654" y="155"/>
                </a:lnTo>
                <a:lnTo>
                  <a:pt x="2655" y="155"/>
                </a:lnTo>
                <a:lnTo>
                  <a:pt x="2655" y="155"/>
                </a:lnTo>
                <a:lnTo>
                  <a:pt x="2656" y="155"/>
                </a:lnTo>
                <a:lnTo>
                  <a:pt x="2656" y="155"/>
                </a:lnTo>
                <a:lnTo>
                  <a:pt x="2657" y="155"/>
                </a:lnTo>
                <a:lnTo>
                  <a:pt x="2657" y="155"/>
                </a:lnTo>
                <a:lnTo>
                  <a:pt x="2658" y="155"/>
                </a:lnTo>
                <a:lnTo>
                  <a:pt x="2658" y="155"/>
                </a:lnTo>
                <a:lnTo>
                  <a:pt x="2658" y="155"/>
                </a:lnTo>
                <a:lnTo>
                  <a:pt x="2659" y="155"/>
                </a:lnTo>
                <a:lnTo>
                  <a:pt x="2659" y="155"/>
                </a:lnTo>
                <a:lnTo>
                  <a:pt x="2660" y="154"/>
                </a:lnTo>
                <a:lnTo>
                  <a:pt x="2661" y="154"/>
                </a:lnTo>
                <a:lnTo>
                  <a:pt x="2661" y="154"/>
                </a:lnTo>
                <a:lnTo>
                  <a:pt x="2661" y="156"/>
                </a:lnTo>
                <a:lnTo>
                  <a:pt x="2662" y="156"/>
                </a:lnTo>
                <a:lnTo>
                  <a:pt x="2662" y="158"/>
                </a:lnTo>
                <a:lnTo>
                  <a:pt x="2663" y="158"/>
                </a:lnTo>
                <a:lnTo>
                  <a:pt x="2663" y="158"/>
                </a:lnTo>
                <a:lnTo>
                  <a:pt x="2664" y="158"/>
                </a:lnTo>
                <a:lnTo>
                  <a:pt x="2664" y="158"/>
                </a:lnTo>
                <a:lnTo>
                  <a:pt x="2665" y="158"/>
                </a:lnTo>
                <a:lnTo>
                  <a:pt x="2665" y="157"/>
                </a:lnTo>
                <a:lnTo>
                  <a:pt x="2666" y="157"/>
                </a:lnTo>
                <a:lnTo>
                  <a:pt x="2666" y="157"/>
                </a:lnTo>
                <a:lnTo>
                  <a:pt x="2667" y="157"/>
                </a:lnTo>
                <a:lnTo>
                  <a:pt x="2667" y="155"/>
                </a:lnTo>
                <a:lnTo>
                  <a:pt x="2667" y="155"/>
                </a:lnTo>
                <a:lnTo>
                  <a:pt x="2668" y="155"/>
                </a:lnTo>
                <a:lnTo>
                  <a:pt x="2668" y="155"/>
                </a:lnTo>
                <a:lnTo>
                  <a:pt x="2669" y="155"/>
                </a:lnTo>
                <a:lnTo>
                  <a:pt x="2670" y="155"/>
                </a:lnTo>
                <a:lnTo>
                  <a:pt x="2670" y="155"/>
                </a:lnTo>
                <a:lnTo>
                  <a:pt x="2670" y="155"/>
                </a:lnTo>
                <a:lnTo>
                  <a:pt x="2671" y="155"/>
                </a:lnTo>
                <a:lnTo>
                  <a:pt x="2671" y="155"/>
                </a:lnTo>
                <a:lnTo>
                  <a:pt x="2672" y="155"/>
                </a:lnTo>
                <a:lnTo>
                  <a:pt x="2672" y="155"/>
                </a:lnTo>
                <a:lnTo>
                  <a:pt x="2673" y="154"/>
                </a:lnTo>
                <a:lnTo>
                  <a:pt x="2673" y="153"/>
                </a:lnTo>
                <a:lnTo>
                  <a:pt x="2674" y="153"/>
                </a:lnTo>
                <a:lnTo>
                  <a:pt x="2674" y="153"/>
                </a:lnTo>
                <a:lnTo>
                  <a:pt x="2675" y="153"/>
                </a:lnTo>
                <a:lnTo>
                  <a:pt x="2675" y="153"/>
                </a:lnTo>
                <a:lnTo>
                  <a:pt x="2675" y="153"/>
                </a:lnTo>
                <a:lnTo>
                  <a:pt x="2676" y="153"/>
                </a:lnTo>
                <a:lnTo>
                  <a:pt x="2676" y="153"/>
                </a:lnTo>
                <a:lnTo>
                  <a:pt x="2677" y="153"/>
                </a:lnTo>
                <a:lnTo>
                  <a:pt x="2677" y="153"/>
                </a:lnTo>
                <a:lnTo>
                  <a:pt x="2678" y="153"/>
                </a:lnTo>
                <a:lnTo>
                  <a:pt x="2678" y="153"/>
                </a:lnTo>
                <a:lnTo>
                  <a:pt x="2679" y="153"/>
                </a:lnTo>
                <a:lnTo>
                  <a:pt x="2679" y="153"/>
                </a:lnTo>
                <a:lnTo>
                  <a:pt x="2680" y="153"/>
                </a:lnTo>
                <a:lnTo>
                  <a:pt x="2680" y="154"/>
                </a:lnTo>
                <a:lnTo>
                  <a:pt x="2681" y="154"/>
                </a:lnTo>
                <a:lnTo>
                  <a:pt x="2681" y="154"/>
                </a:lnTo>
                <a:lnTo>
                  <a:pt x="2682" y="154"/>
                </a:lnTo>
                <a:lnTo>
                  <a:pt x="2682" y="155"/>
                </a:lnTo>
                <a:lnTo>
                  <a:pt x="2683" y="154"/>
                </a:lnTo>
                <a:lnTo>
                  <a:pt x="2683" y="154"/>
                </a:lnTo>
                <a:lnTo>
                  <a:pt x="2684" y="154"/>
                </a:lnTo>
                <a:lnTo>
                  <a:pt x="2684" y="153"/>
                </a:lnTo>
                <a:lnTo>
                  <a:pt x="2684" y="153"/>
                </a:lnTo>
                <a:lnTo>
                  <a:pt x="2685" y="152"/>
                </a:lnTo>
                <a:lnTo>
                  <a:pt x="2685" y="153"/>
                </a:lnTo>
                <a:lnTo>
                  <a:pt x="2686" y="153"/>
                </a:lnTo>
                <a:lnTo>
                  <a:pt x="2686" y="153"/>
                </a:lnTo>
                <a:lnTo>
                  <a:pt x="2687" y="153"/>
                </a:lnTo>
                <a:lnTo>
                  <a:pt x="2687" y="153"/>
                </a:lnTo>
                <a:lnTo>
                  <a:pt x="2688" y="153"/>
                </a:lnTo>
                <a:lnTo>
                  <a:pt x="2688" y="155"/>
                </a:lnTo>
                <a:lnTo>
                  <a:pt x="2689" y="155"/>
                </a:lnTo>
                <a:lnTo>
                  <a:pt x="2689" y="154"/>
                </a:lnTo>
                <a:lnTo>
                  <a:pt x="2690" y="154"/>
                </a:lnTo>
                <a:lnTo>
                  <a:pt x="2690" y="155"/>
                </a:lnTo>
                <a:lnTo>
                  <a:pt x="2691" y="155"/>
                </a:lnTo>
                <a:lnTo>
                  <a:pt x="2691" y="155"/>
                </a:lnTo>
                <a:lnTo>
                  <a:pt x="2692" y="155"/>
                </a:lnTo>
                <a:lnTo>
                  <a:pt x="2692" y="155"/>
                </a:lnTo>
                <a:lnTo>
                  <a:pt x="2693" y="155"/>
                </a:lnTo>
                <a:lnTo>
                  <a:pt x="2693" y="155"/>
                </a:lnTo>
                <a:lnTo>
                  <a:pt x="2693" y="154"/>
                </a:lnTo>
                <a:lnTo>
                  <a:pt x="2694" y="154"/>
                </a:lnTo>
                <a:lnTo>
                  <a:pt x="2694" y="155"/>
                </a:lnTo>
                <a:lnTo>
                  <a:pt x="2695" y="155"/>
                </a:lnTo>
                <a:lnTo>
                  <a:pt x="2695" y="155"/>
                </a:lnTo>
                <a:lnTo>
                  <a:pt x="2696" y="155"/>
                </a:lnTo>
                <a:lnTo>
                  <a:pt x="2696" y="154"/>
                </a:lnTo>
                <a:lnTo>
                  <a:pt x="2697" y="153"/>
                </a:lnTo>
                <a:lnTo>
                  <a:pt x="2697" y="153"/>
                </a:lnTo>
                <a:lnTo>
                  <a:pt x="2698" y="152"/>
                </a:lnTo>
                <a:lnTo>
                  <a:pt x="2698" y="152"/>
                </a:lnTo>
                <a:lnTo>
                  <a:pt x="2698" y="152"/>
                </a:lnTo>
                <a:lnTo>
                  <a:pt x="2699" y="152"/>
                </a:lnTo>
                <a:lnTo>
                  <a:pt x="2700" y="152"/>
                </a:lnTo>
                <a:lnTo>
                  <a:pt x="2700" y="153"/>
                </a:lnTo>
                <a:lnTo>
                  <a:pt x="2701" y="153"/>
                </a:lnTo>
                <a:lnTo>
                  <a:pt x="2701" y="154"/>
                </a:lnTo>
                <a:lnTo>
                  <a:pt x="2701" y="154"/>
                </a:lnTo>
                <a:lnTo>
                  <a:pt x="2702" y="154"/>
                </a:lnTo>
                <a:lnTo>
                  <a:pt x="2702" y="154"/>
                </a:lnTo>
                <a:lnTo>
                  <a:pt x="2703" y="154"/>
                </a:lnTo>
                <a:lnTo>
                  <a:pt x="2703" y="154"/>
                </a:lnTo>
                <a:lnTo>
                  <a:pt x="2704" y="154"/>
                </a:lnTo>
                <a:lnTo>
                  <a:pt x="2704" y="154"/>
                </a:lnTo>
                <a:lnTo>
                  <a:pt x="2705" y="154"/>
                </a:lnTo>
                <a:lnTo>
                  <a:pt x="2705" y="153"/>
                </a:lnTo>
                <a:lnTo>
                  <a:pt x="2706" y="154"/>
                </a:lnTo>
                <a:lnTo>
                  <a:pt x="2706" y="153"/>
                </a:lnTo>
                <a:lnTo>
                  <a:pt x="2707" y="152"/>
                </a:lnTo>
                <a:lnTo>
                  <a:pt x="2707" y="152"/>
                </a:lnTo>
                <a:lnTo>
                  <a:pt x="2707" y="152"/>
                </a:lnTo>
                <a:lnTo>
                  <a:pt x="2708" y="152"/>
                </a:lnTo>
                <a:lnTo>
                  <a:pt x="2708" y="154"/>
                </a:lnTo>
                <a:lnTo>
                  <a:pt x="2709" y="154"/>
                </a:lnTo>
                <a:lnTo>
                  <a:pt x="2710" y="154"/>
                </a:lnTo>
                <a:lnTo>
                  <a:pt x="2710" y="155"/>
                </a:lnTo>
                <a:lnTo>
                  <a:pt x="2710" y="154"/>
                </a:lnTo>
                <a:lnTo>
                  <a:pt x="2711" y="154"/>
                </a:lnTo>
                <a:lnTo>
                  <a:pt x="2711" y="155"/>
                </a:lnTo>
                <a:lnTo>
                  <a:pt x="2712" y="155"/>
                </a:lnTo>
                <a:lnTo>
                  <a:pt x="2712" y="153"/>
                </a:lnTo>
                <a:lnTo>
                  <a:pt x="2713" y="152"/>
                </a:lnTo>
                <a:lnTo>
                  <a:pt x="2713" y="152"/>
                </a:lnTo>
                <a:lnTo>
                  <a:pt x="2714" y="152"/>
                </a:lnTo>
                <a:lnTo>
                  <a:pt x="2714" y="152"/>
                </a:lnTo>
                <a:lnTo>
                  <a:pt x="2715" y="152"/>
                </a:lnTo>
                <a:lnTo>
                  <a:pt x="2715" y="152"/>
                </a:lnTo>
                <a:lnTo>
                  <a:pt x="2716" y="152"/>
                </a:lnTo>
                <a:lnTo>
                  <a:pt x="2716" y="152"/>
                </a:lnTo>
                <a:lnTo>
                  <a:pt x="2716" y="152"/>
                </a:lnTo>
                <a:lnTo>
                  <a:pt x="2717" y="152"/>
                </a:lnTo>
                <a:lnTo>
                  <a:pt x="2717" y="152"/>
                </a:lnTo>
                <a:lnTo>
                  <a:pt x="2718" y="152"/>
                </a:lnTo>
                <a:lnTo>
                  <a:pt x="2718" y="152"/>
                </a:lnTo>
                <a:lnTo>
                  <a:pt x="2719" y="152"/>
                </a:lnTo>
                <a:lnTo>
                  <a:pt x="2719" y="152"/>
                </a:lnTo>
                <a:lnTo>
                  <a:pt x="2720" y="152"/>
                </a:lnTo>
                <a:lnTo>
                  <a:pt x="2720" y="152"/>
                </a:lnTo>
                <a:lnTo>
                  <a:pt x="2721" y="152"/>
                </a:lnTo>
                <a:lnTo>
                  <a:pt x="2721" y="152"/>
                </a:lnTo>
                <a:lnTo>
                  <a:pt x="2722" y="152"/>
                </a:lnTo>
                <a:lnTo>
                  <a:pt x="2722" y="153"/>
                </a:lnTo>
                <a:lnTo>
                  <a:pt x="2723" y="153"/>
                </a:lnTo>
                <a:lnTo>
                  <a:pt x="2723" y="153"/>
                </a:lnTo>
                <a:lnTo>
                  <a:pt x="2724" y="154"/>
                </a:lnTo>
                <a:lnTo>
                  <a:pt x="2724" y="154"/>
                </a:lnTo>
                <a:lnTo>
                  <a:pt x="2724" y="154"/>
                </a:lnTo>
                <a:lnTo>
                  <a:pt x="2725" y="154"/>
                </a:lnTo>
                <a:lnTo>
                  <a:pt x="2725" y="154"/>
                </a:lnTo>
                <a:lnTo>
                  <a:pt x="2726" y="154"/>
                </a:lnTo>
                <a:lnTo>
                  <a:pt x="2726" y="154"/>
                </a:lnTo>
                <a:lnTo>
                  <a:pt x="2727" y="154"/>
                </a:lnTo>
                <a:lnTo>
                  <a:pt x="2727" y="154"/>
                </a:lnTo>
                <a:lnTo>
                  <a:pt x="2728" y="154"/>
                </a:lnTo>
                <a:lnTo>
                  <a:pt x="2728" y="154"/>
                </a:lnTo>
                <a:lnTo>
                  <a:pt x="2729" y="154"/>
                </a:lnTo>
                <a:lnTo>
                  <a:pt x="2729" y="155"/>
                </a:lnTo>
                <a:lnTo>
                  <a:pt x="2730" y="155"/>
                </a:lnTo>
                <a:lnTo>
                  <a:pt x="2730" y="155"/>
                </a:lnTo>
                <a:lnTo>
                  <a:pt x="2731" y="155"/>
                </a:lnTo>
                <a:lnTo>
                  <a:pt x="2731" y="155"/>
                </a:lnTo>
                <a:lnTo>
                  <a:pt x="2732" y="155"/>
                </a:lnTo>
                <a:lnTo>
                  <a:pt x="2732" y="155"/>
                </a:lnTo>
                <a:lnTo>
                  <a:pt x="2733" y="155"/>
                </a:lnTo>
                <a:lnTo>
                  <a:pt x="2733" y="155"/>
                </a:lnTo>
                <a:lnTo>
                  <a:pt x="2733" y="156"/>
                </a:lnTo>
                <a:lnTo>
                  <a:pt x="2734" y="156"/>
                </a:lnTo>
                <a:lnTo>
                  <a:pt x="2734" y="154"/>
                </a:lnTo>
                <a:lnTo>
                  <a:pt x="2735" y="155"/>
                </a:lnTo>
                <a:lnTo>
                  <a:pt x="2735" y="154"/>
                </a:lnTo>
                <a:lnTo>
                  <a:pt x="2736" y="154"/>
                </a:lnTo>
                <a:lnTo>
                  <a:pt x="2736" y="153"/>
                </a:lnTo>
                <a:lnTo>
                  <a:pt x="2737" y="152"/>
                </a:lnTo>
                <a:lnTo>
                  <a:pt x="2737" y="152"/>
                </a:lnTo>
                <a:lnTo>
                  <a:pt x="2738" y="152"/>
                </a:lnTo>
                <a:lnTo>
                  <a:pt x="2738" y="152"/>
                </a:lnTo>
                <a:lnTo>
                  <a:pt x="2739" y="151"/>
                </a:lnTo>
                <a:lnTo>
                  <a:pt x="2739" y="151"/>
                </a:lnTo>
                <a:lnTo>
                  <a:pt x="2740" y="151"/>
                </a:lnTo>
                <a:lnTo>
                  <a:pt x="2740" y="151"/>
                </a:lnTo>
                <a:lnTo>
                  <a:pt x="2741" y="151"/>
                </a:lnTo>
                <a:lnTo>
                  <a:pt x="2741" y="150"/>
                </a:lnTo>
                <a:lnTo>
                  <a:pt x="2741" y="150"/>
                </a:lnTo>
                <a:lnTo>
                  <a:pt x="2742" y="151"/>
                </a:lnTo>
                <a:lnTo>
                  <a:pt x="2742" y="151"/>
                </a:lnTo>
                <a:lnTo>
                  <a:pt x="2743" y="152"/>
                </a:lnTo>
                <a:lnTo>
                  <a:pt x="2743" y="151"/>
                </a:lnTo>
                <a:lnTo>
                  <a:pt x="2744" y="150"/>
                </a:lnTo>
                <a:lnTo>
                  <a:pt x="2744" y="150"/>
                </a:lnTo>
                <a:lnTo>
                  <a:pt x="2745" y="150"/>
                </a:lnTo>
                <a:lnTo>
                  <a:pt x="2745" y="150"/>
                </a:lnTo>
                <a:lnTo>
                  <a:pt x="2746" y="150"/>
                </a:lnTo>
                <a:lnTo>
                  <a:pt x="2746" y="151"/>
                </a:lnTo>
                <a:lnTo>
                  <a:pt x="2747" y="150"/>
                </a:lnTo>
                <a:lnTo>
                  <a:pt x="2747" y="151"/>
                </a:lnTo>
                <a:lnTo>
                  <a:pt x="2747" y="153"/>
                </a:lnTo>
                <a:lnTo>
                  <a:pt x="2748" y="153"/>
                </a:lnTo>
                <a:lnTo>
                  <a:pt x="2749" y="153"/>
                </a:lnTo>
                <a:lnTo>
                  <a:pt x="2749" y="152"/>
                </a:lnTo>
                <a:lnTo>
                  <a:pt x="2750" y="152"/>
                </a:lnTo>
                <a:lnTo>
                  <a:pt x="2750" y="153"/>
                </a:lnTo>
                <a:lnTo>
                  <a:pt x="2750" y="153"/>
                </a:lnTo>
                <a:lnTo>
                  <a:pt x="2751" y="152"/>
                </a:lnTo>
                <a:lnTo>
                  <a:pt x="2751" y="152"/>
                </a:lnTo>
                <a:lnTo>
                  <a:pt x="2752" y="151"/>
                </a:lnTo>
                <a:lnTo>
                  <a:pt x="2752" y="149"/>
                </a:lnTo>
                <a:lnTo>
                  <a:pt x="2753" y="147"/>
                </a:lnTo>
                <a:lnTo>
                  <a:pt x="2753" y="147"/>
                </a:lnTo>
                <a:lnTo>
                  <a:pt x="2754" y="146"/>
                </a:lnTo>
                <a:lnTo>
                  <a:pt x="2754" y="146"/>
                </a:lnTo>
                <a:lnTo>
                  <a:pt x="2755" y="145"/>
                </a:lnTo>
                <a:lnTo>
                  <a:pt x="2755" y="144"/>
                </a:lnTo>
                <a:lnTo>
                  <a:pt x="2756" y="144"/>
                </a:lnTo>
                <a:lnTo>
                  <a:pt x="2756" y="145"/>
                </a:lnTo>
                <a:lnTo>
                  <a:pt x="2756" y="145"/>
                </a:lnTo>
                <a:lnTo>
                  <a:pt x="2757" y="146"/>
                </a:lnTo>
                <a:lnTo>
                  <a:pt x="2757" y="147"/>
                </a:lnTo>
                <a:lnTo>
                  <a:pt x="2758" y="147"/>
                </a:lnTo>
                <a:lnTo>
                  <a:pt x="2759" y="148"/>
                </a:lnTo>
                <a:lnTo>
                  <a:pt x="2759" y="146"/>
                </a:lnTo>
                <a:lnTo>
                  <a:pt x="2759" y="142"/>
                </a:lnTo>
                <a:lnTo>
                  <a:pt x="2760" y="139"/>
                </a:lnTo>
                <a:lnTo>
                  <a:pt x="2760" y="132"/>
                </a:lnTo>
                <a:lnTo>
                  <a:pt x="2761" y="123"/>
                </a:lnTo>
                <a:lnTo>
                  <a:pt x="2761" y="117"/>
                </a:lnTo>
                <a:lnTo>
                  <a:pt x="2762" y="113"/>
                </a:lnTo>
                <a:lnTo>
                  <a:pt x="2762" y="112"/>
                </a:lnTo>
                <a:lnTo>
                  <a:pt x="2763" y="113"/>
                </a:lnTo>
                <a:lnTo>
                  <a:pt x="2763" y="113"/>
                </a:lnTo>
                <a:lnTo>
                  <a:pt x="2764" y="114"/>
                </a:lnTo>
                <a:lnTo>
                  <a:pt x="2764" y="117"/>
                </a:lnTo>
                <a:lnTo>
                  <a:pt x="2764" y="119"/>
                </a:lnTo>
                <a:lnTo>
                  <a:pt x="2765" y="123"/>
                </a:lnTo>
                <a:lnTo>
                  <a:pt x="2765" y="124"/>
                </a:lnTo>
                <a:lnTo>
                  <a:pt x="2766" y="123"/>
                </a:lnTo>
                <a:lnTo>
                  <a:pt x="2766" y="124"/>
                </a:lnTo>
                <a:lnTo>
                  <a:pt x="2767" y="121"/>
                </a:lnTo>
                <a:lnTo>
                  <a:pt x="2767" y="121"/>
                </a:lnTo>
                <a:lnTo>
                  <a:pt x="2768" y="118"/>
                </a:lnTo>
                <a:lnTo>
                  <a:pt x="2768" y="120"/>
                </a:lnTo>
                <a:lnTo>
                  <a:pt x="2769" y="121"/>
                </a:lnTo>
                <a:lnTo>
                  <a:pt x="2769" y="122"/>
                </a:lnTo>
                <a:lnTo>
                  <a:pt x="2770" y="121"/>
                </a:lnTo>
                <a:lnTo>
                  <a:pt x="2770" y="122"/>
                </a:lnTo>
                <a:lnTo>
                  <a:pt x="2771" y="123"/>
                </a:lnTo>
                <a:lnTo>
                  <a:pt x="2771" y="123"/>
                </a:lnTo>
                <a:lnTo>
                  <a:pt x="2772" y="123"/>
                </a:lnTo>
                <a:lnTo>
                  <a:pt x="2772" y="123"/>
                </a:lnTo>
                <a:lnTo>
                  <a:pt x="2773" y="124"/>
                </a:lnTo>
                <a:lnTo>
                  <a:pt x="2773" y="126"/>
                </a:lnTo>
                <a:lnTo>
                  <a:pt x="2773" y="127"/>
                </a:lnTo>
                <a:lnTo>
                  <a:pt x="2774" y="126"/>
                </a:lnTo>
                <a:lnTo>
                  <a:pt x="2774" y="122"/>
                </a:lnTo>
                <a:lnTo>
                  <a:pt x="2775" y="123"/>
                </a:lnTo>
                <a:lnTo>
                  <a:pt x="2775" y="120"/>
                </a:lnTo>
                <a:lnTo>
                  <a:pt x="2776" y="117"/>
                </a:lnTo>
                <a:lnTo>
                  <a:pt x="2776" y="119"/>
                </a:lnTo>
                <a:lnTo>
                  <a:pt x="2777" y="122"/>
                </a:lnTo>
                <a:lnTo>
                  <a:pt x="2777" y="121"/>
                </a:lnTo>
                <a:lnTo>
                  <a:pt x="2778" y="121"/>
                </a:lnTo>
                <a:lnTo>
                  <a:pt x="2778" y="121"/>
                </a:lnTo>
                <a:lnTo>
                  <a:pt x="2779" y="123"/>
                </a:lnTo>
                <a:lnTo>
                  <a:pt x="2779" y="125"/>
                </a:lnTo>
                <a:lnTo>
                  <a:pt x="2780" y="125"/>
                </a:lnTo>
                <a:lnTo>
                  <a:pt x="2780" y="125"/>
                </a:lnTo>
                <a:lnTo>
                  <a:pt x="2781" y="125"/>
                </a:lnTo>
                <a:lnTo>
                  <a:pt x="2781" y="121"/>
                </a:lnTo>
                <a:lnTo>
                  <a:pt x="2782" y="85"/>
                </a:lnTo>
                <a:lnTo>
                  <a:pt x="2782" y="75"/>
                </a:lnTo>
                <a:lnTo>
                  <a:pt x="2782" y="59"/>
                </a:lnTo>
                <a:lnTo>
                  <a:pt x="2783" y="54"/>
                </a:lnTo>
                <a:lnTo>
                  <a:pt x="2783" y="51"/>
                </a:lnTo>
                <a:lnTo>
                  <a:pt x="2784" y="50"/>
                </a:lnTo>
                <a:lnTo>
                  <a:pt x="2784" y="51"/>
                </a:lnTo>
                <a:lnTo>
                  <a:pt x="2785" y="57"/>
                </a:lnTo>
                <a:lnTo>
                  <a:pt x="2785" y="59"/>
                </a:lnTo>
                <a:lnTo>
                  <a:pt x="2786" y="59"/>
                </a:lnTo>
                <a:lnTo>
                  <a:pt x="2786" y="60"/>
                </a:lnTo>
                <a:lnTo>
                  <a:pt x="2787" y="60"/>
                </a:lnTo>
                <a:lnTo>
                  <a:pt x="2787" y="61"/>
                </a:lnTo>
                <a:lnTo>
                  <a:pt x="2787" y="62"/>
                </a:lnTo>
                <a:lnTo>
                  <a:pt x="2788" y="63"/>
                </a:lnTo>
                <a:lnTo>
                  <a:pt x="2789" y="64"/>
                </a:lnTo>
                <a:lnTo>
                  <a:pt x="2789" y="64"/>
                </a:lnTo>
                <a:lnTo>
                  <a:pt x="2790" y="65"/>
                </a:lnTo>
                <a:lnTo>
                  <a:pt x="2790" y="64"/>
                </a:lnTo>
                <a:lnTo>
                  <a:pt x="2790" y="63"/>
                </a:lnTo>
                <a:lnTo>
                  <a:pt x="2791" y="63"/>
                </a:lnTo>
                <a:lnTo>
                  <a:pt x="2791" y="62"/>
                </a:lnTo>
                <a:lnTo>
                  <a:pt x="2792" y="61"/>
                </a:lnTo>
                <a:lnTo>
                  <a:pt x="2792" y="63"/>
                </a:lnTo>
                <a:lnTo>
                  <a:pt x="2793" y="65"/>
                </a:lnTo>
                <a:lnTo>
                  <a:pt x="2793" y="66"/>
                </a:lnTo>
                <a:lnTo>
                  <a:pt x="2794" y="67"/>
                </a:lnTo>
                <a:lnTo>
                  <a:pt x="2794" y="68"/>
                </a:lnTo>
                <a:lnTo>
                  <a:pt x="2795" y="68"/>
                </a:lnTo>
                <a:lnTo>
                  <a:pt x="2795" y="68"/>
                </a:lnTo>
                <a:lnTo>
                  <a:pt x="2796" y="68"/>
                </a:lnTo>
                <a:lnTo>
                  <a:pt x="2796" y="68"/>
                </a:lnTo>
                <a:lnTo>
                  <a:pt x="2796" y="67"/>
                </a:lnTo>
                <a:lnTo>
                  <a:pt x="2797" y="66"/>
                </a:lnTo>
                <a:lnTo>
                  <a:pt x="2797" y="64"/>
                </a:lnTo>
                <a:lnTo>
                  <a:pt x="2798" y="63"/>
                </a:lnTo>
                <a:lnTo>
                  <a:pt x="2799" y="61"/>
                </a:lnTo>
                <a:lnTo>
                  <a:pt x="2799" y="60"/>
                </a:lnTo>
                <a:lnTo>
                  <a:pt x="2799" y="59"/>
                </a:lnTo>
                <a:lnTo>
                  <a:pt x="2800" y="57"/>
                </a:lnTo>
                <a:lnTo>
                  <a:pt x="2800" y="56"/>
                </a:lnTo>
                <a:lnTo>
                  <a:pt x="2801" y="55"/>
                </a:lnTo>
                <a:lnTo>
                  <a:pt x="2801" y="53"/>
                </a:lnTo>
                <a:lnTo>
                  <a:pt x="2802" y="51"/>
                </a:lnTo>
                <a:lnTo>
                  <a:pt x="2802" y="49"/>
                </a:lnTo>
                <a:lnTo>
                  <a:pt x="2803" y="48"/>
                </a:lnTo>
                <a:lnTo>
                  <a:pt x="2803" y="47"/>
                </a:lnTo>
                <a:lnTo>
                  <a:pt x="2804" y="48"/>
                </a:lnTo>
                <a:lnTo>
                  <a:pt x="2804" y="62"/>
                </a:lnTo>
                <a:lnTo>
                  <a:pt x="2804" y="109"/>
                </a:lnTo>
                <a:lnTo>
                  <a:pt x="2805" y="112"/>
                </a:lnTo>
                <a:lnTo>
                  <a:pt x="2805" y="114"/>
                </a:lnTo>
                <a:lnTo>
                  <a:pt x="2806" y="118"/>
                </a:lnTo>
                <a:lnTo>
                  <a:pt x="2806" y="125"/>
                </a:lnTo>
                <a:lnTo>
                  <a:pt x="2807" y="136"/>
                </a:lnTo>
                <a:lnTo>
                  <a:pt x="2807" y="140"/>
                </a:lnTo>
                <a:lnTo>
                  <a:pt x="2808" y="140"/>
                </a:lnTo>
                <a:lnTo>
                  <a:pt x="2808" y="141"/>
                </a:lnTo>
                <a:lnTo>
                  <a:pt x="2809" y="141"/>
                </a:lnTo>
                <a:lnTo>
                  <a:pt x="2809" y="141"/>
                </a:lnTo>
                <a:lnTo>
                  <a:pt x="2810" y="141"/>
                </a:lnTo>
                <a:lnTo>
                  <a:pt x="2810" y="141"/>
                </a:lnTo>
                <a:lnTo>
                  <a:pt x="2811" y="141"/>
                </a:lnTo>
                <a:lnTo>
                  <a:pt x="2811" y="141"/>
                </a:lnTo>
                <a:lnTo>
                  <a:pt x="2812" y="141"/>
                </a:lnTo>
                <a:lnTo>
                  <a:pt x="2812" y="141"/>
                </a:lnTo>
                <a:lnTo>
                  <a:pt x="2813" y="142"/>
                </a:lnTo>
                <a:lnTo>
                  <a:pt x="2813" y="143"/>
                </a:lnTo>
                <a:lnTo>
                  <a:pt x="2813" y="144"/>
                </a:lnTo>
                <a:lnTo>
                  <a:pt x="2814" y="145"/>
                </a:lnTo>
                <a:lnTo>
                  <a:pt x="2814" y="145"/>
                </a:lnTo>
                <a:lnTo>
                  <a:pt x="2815" y="145"/>
                </a:lnTo>
                <a:lnTo>
                  <a:pt x="2815" y="145"/>
                </a:lnTo>
                <a:lnTo>
                  <a:pt x="2816" y="145"/>
                </a:lnTo>
                <a:lnTo>
                  <a:pt x="2816" y="145"/>
                </a:lnTo>
                <a:lnTo>
                  <a:pt x="2817" y="144"/>
                </a:lnTo>
                <a:lnTo>
                  <a:pt x="2817" y="146"/>
                </a:lnTo>
                <a:lnTo>
                  <a:pt x="2818" y="149"/>
                </a:lnTo>
                <a:lnTo>
                  <a:pt x="2818" y="151"/>
                </a:lnTo>
                <a:lnTo>
                  <a:pt x="2819" y="151"/>
                </a:lnTo>
                <a:lnTo>
                  <a:pt x="2819" y="151"/>
                </a:lnTo>
                <a:lnTo>
                  <a:pt x="2820" y="152"/>
                </a:lnTo>
                <a:lnTo>
                  <a:pt x="2820" y="152"/>
                </a:lnTo>
                <a:lnTo>
                  <a:pt x="2821" y="150"/>
                </a:lnTo>
                <a:lnTo>
                  <a:pt x="2821" y="150"/>
                </a:lnTo>
                <a:lnTo>
                  <a:pt x="2822" y="150"/>
                </a:lnTo>
                <a:lnTo>
                  <a:pt x="2822" y="152"/>
                </a:lnTo>
                <a:lnTo>
                  <a:pt x="2822" y="153"/>
                </a:lnTo>
                <a:lnTo>
                  <a:pt x="2823" y="153"/>
                </a:lnTo>
                <a:lnTo>
                  <a:pt x="2823" y="153"/>
                </a:lnTo>
                <a:lnTo>
                  <a:pt x="2824" y="153"/>
                </a:lnTo>
                <a:lnTo>
                  <a:pt x="2824" y="155"/>
                </a:lnTo>
                <a:lnTo>
                  <a:pt x="2825" y="155"/>
                </a:lnTo>
                <a:lnTo>
                  <a:pt x="2825" y="155"/>
                </a:lnTo>
                <a:lnTo>
                  <a:pt x="2826" y="155"/>
                </a:lnTo>
                <a:lnTo>
                  <a:pt x="2826" y="155"/>
                </a:lnTo>
                <a:lnTo>
                  <a:pt x="2827" y="155"/>
                </a:lnTo>
                <a:lnTo>
                  <a:pt x="2827" y="154"/>
                </a:lnTo>
                <a:lnTo>
                  <a:pt x="2827" y="154"/>
                </a:lnTo>
                <a:lnTo>
                  <a:pt x="2828" y="153"/>
                </a:lnTo>
                <a:lnTo>
                  <a:pt x="2829" y="153"/>
                </a:lnTo>
                <a:lnTo>
                  <a:pt x="2829" y="153"/>
                </a:lnTo>
                <a:lnTo>
                  <a:pt x="2830" y="153"/>
                </a:lnTo>
                <a:lnTo>
                  <a:pt x="2830" y="153"/>
                </a:lnTo>
                <a:lnTo>
                  <a:pt x="2830" y="153"/>
                </a:lnTo>
                <a:lnTo>
                  <a:pt x="2831" y="153"/>
                </a:lnTo>
                <a:lnTo>
                  <a:pt x="2831" y="153"/>
                </a:lnTo>
                <a:lnTo>
                  <a:pt x="2832" y="154"/>
                </a:lnTo>
                <a:lnTo>
                  <a:pt x="2832" y="153"/>
                </a:lnTo>
                <a:lnTo>
                  <a:pt x="2833" y="153"/>
                </a:lnTo>
                <a:lnTo>
                  <a:pt x="2833" y="153"/>
                </a:lnTo>
                <a:lnTo>
                  <a:pt x="2834" y="153"/>
                </a:lnTo>
                <a:lnTo>
                  <a:pt x="2834" y="154"/>
                </a:lnTo>
                <a:lnTo>
                  <a:pt x="2835" y="154"/>
                </a:lnTo>
                <a:lnTo>
                  <a:pt x="2835" y="154"/>
                </a:lnTo>
                <a:lnTo>
                  <a:pt x="2836" y="154"/>
                </a:lnTo>
                <a:lnTo>
                  <a:pt x="2836" y="154"/>
                </a:lnTo>
                <a:lnTo>
                  <a:pt x="2836" y="154"/>
                </a:lnTo>
                <a:lnTo>
                  <a:pt x="2837" y="154"/>
                </a:lnTo>
                <a:lnTo>
                  <a:pt x="2838" y="153"/>
                </a:lnTo>
                <a:lnTo>
                  <a:pt x="2838" y="153"/>
                </a:lnTo>
                <a:lnTo>
                  <a:pt x="2839" y="154"/>
                </a:lnTo>
                <a:lnTo>
                  <a:pt x="2839" y="154"/>
                </a:lnTo>
                <a:lnTo>
                  <a:pt x="2839" y="154"/>
                </a:lnTo>
                <a:lnTo>
                  <a:pt x="2840" y="154"/>
                </a:lnTo>
                <a:lnTo>
                  <a:pt x="2840" y="155"/>
                </a:lnTo>
                <a:lnTo>
                  <a:pt x="2841" y="154"/>
                </a:lnTo>
                <a:lnTo>
                  <a:pt x="2841" y="154"/>
                </a:lnTo>
                <a:lnTo>
                  <a:pt x="2842" y="154"/>
                </a:lnTo>
                <a:lnTo>
                  <a:pt x="2842" y="153"/>
                </a:lnTo>
                <a:lnTo>
                  <a:pt x="2843" y="152"/>
                </a:lnTo>
                <a:lnTo>
                  <a:pt x="2843" y="152"/>
                </a:lnTo>
                <a:lnTo>
                  <a:pt x="2844" y="153"/>
                </a:lnTo>
                <a:lnTo>
                  <a:pt x="2844" y="153"/>
                </a:lnTo>
                <a:lnTo>
                  <a:pt x="2845" y="153"/>
                </a:lnTo>
                <a:lnTo>
                  <a:pt x="2845" y="153"/>
                </a:lnTo>
                <a:lnTo>
                  <a:pt x="2845" y="153"/>
                </a:lnTo>
                <a:lnTo>
                  <a:pt x="2846" y="153"/>
                </a:lnTo>
                <a:lnTo>
                  <a:pt x="2846" y="155"/>
                </a:lnTo>
                <a:lnTo>
                  <a:pt x="2847" y="155"/>
                </a:lnTo>
                <a:lnTo>
                  <a:pt x="2848" y="154"/>
                </a:lnTo>
                <a:lnTo>
                  <a:pt x="2848" y="154"/>
                </a:lnTo>
                <a:lnTo>
                  <a:pt x="2848" y="154"/>
                </a:lnTo>
                <a:lnTo>
                  <a:pt x="2849" y="156"/>
                </a:lnTo>
                <a:lnTo>
                  <a:pt x="2849" y="157"/>
                </a:lnTo>
                <a:lnTo>
                  <a:pt x="2850" y="157"/>
                </a:lnTo>
                <a:lnTo>
                  <a:pt x="2850" y="157"/>
                </a:lnTo>
                <a:lnTo>
                  <a:pt x="2851" y="156"/>
                </a:lnTo>
                <a:lnTo>
                  <a:pt x="2851" y="156"/>
                </a:lnTo>
                <a:lnTo>
                  <a:pt x="2852" y="156"/>
                </a:lnTo>
                <a:lnTo>
                  <a:pt x="2852" y="156"/>
                </a:lnTo>
                <a:lnTo>
                  <a:pt x="2853" y="156"/>
                </a:lnTo>
                <a:lnTo>
                  <a:pt x="2853" y="156"/>
                </a:lnTo>
                <a:lnTo>
                  <a:pt x="2853" y="156"/>
                </a:lnTo>
                <a:lnTo>
                  <a:pt x="2854" y="156"/>
                </a:lnTo>
                <a:lnTo>
                  <a:pt x="2854" y="156"/>
                </a:lnTo>
                <a:lnTo>
                  <a:pt x="2855" y="156"/>
                </a:lnTo>
                <a:lnTo>
                  <a:pt x="2855" y="156"/>
                </a:lnTo>
                <a:lnTo>
                  <a:pt x="2856" y="156"/>
                </a:lnTo>
                <a:lnTo>
                  <a:pt x="2856" y="155"/>
                </a:lnTo>
                <a:lnTo>
                  <a:pt x="2857" y="156"/>
                </a:lnTo>
                <a:lnTo>
                  <a:pt x="2857" y="156"/>
                </a:lnTo>
                <a:lnTo>
                  <a:pt x="2858" y="156"/>
                </a:lnTo>
                <a:lnTo>
                  <a:pt x="2858" y="156"/>
                </a:lnTo>
                <a:lnTo>
                  <a:pt x="2859" y="156"/>
                </a:lnTo>
                <a:lnTo>
                  <a:pt x="2859" y="156"/>
                </a:lnTo>
                <a:lnTo>
                  <a:pt x="2860" y="156"/>
                </a:lnTo>
                <a:lnTo>
                  <a:pt x="2860" y="156"/>
                </a:lnTo>
                <a:lnTo>
                  <a:pt x="2861" y="156"/>
                </a:lnTo>
                <a:lnTo>
                  <a:pt x="2861" y="157"/>
                </a:lnTo>
                <a:lnTo>
                  <a:pt x="2862" y="157"/>
                </a:lnTo>
                <a:lnTo>
                  <a:pt x="2862" y="157"/>
                </a:lnTo>
                <a:lnTo>
                  <a:pt x="2862" y="157"/>
                </a:lnTo>
                <a:lnTo>
                  <a:pt x="2863" y="157"/>
                </a:lnTo>
                <a:lnTo>
                  <a:pt x="2863" y="157"/>
                </a:lnTo>
                <a:lnTo>
                  <a:pt x="2864" y="157"/>
                </a:lnTo>
                <a:lnTo>
                  <a:pt x="2864" y="157"/>
                </a:lnTo>
                <a:lnTo>
                  <a:pt x="2865" y="157"/>
                </a:lnTo>
                <a:lnTo>
                  <a:pt x="2865" y="156"/>
                </a:lnTo>
                <a:lnTo>
                  <a:pt x="2866" y="156"/>
                </a:lnTo>
                <a:lnTo>
                  <a:pt x="2866" y="156"/>
                </a:lnTo>
                <a:lnTo>
                  <a:pt x="2867" y="155"/>
                </a:lnTo>
                <a:lnTo>
                  <a:pt x="2867" y="156"/>
                </a:lnTo>
                <a:lnTo>
                  <a:pt x="2868" y="156"/>
                </a:lnTo>
                <a:lnTo>
                  <a:pt x="2868" y="155"/>
                </a:lnTo>
                <a:lnTo>
                  <a:pt x="2869" y="156"/>
                </a:lnTo>
                <a:lnTo>
                  <a:pt x="2869" y="155"/>
                </a:lnTo>
                <a:lnTo>
                  <a:pt x="2870" y="155"/>
                </a:lnTo>
                <a:lnTo>
                  <a:pt x="2870" y="154"/>
                </a:lnTo>
                <a:lnTo>
                  <a:pt x="2870" y="154"/>
                </a:lnTo>
                <a:lnTo>
                  <a:pt x="2871" y="154"/>
                </a:lnTo>
                <a:lnTo>
                  <a:pt x="2871" y="154"/>
                </a:lnTo>
                <a:lnTo>
                  <a:pt x="2872" y="154"/>
                </a:lnTo>
                <a:lnTo>
                  <a:pt x="2872" y="154"/>
                </a:lnTo>
                <a:lnTo>
                  <a:pt x="2873" y="154"/>
                </a:lnTo>
                <a:lnTo>
                  <a:pt x="2873" y="154"/>
                </a:lnTo>
                <a:lnTo>
                  <a:pt x="2874" y="154"/>
                </a:lnTo>
                <a:lnTo>
                  <a:pt x="2874" y="154"/>
                </a:lnTo>
                <a:lnTo>
                  <a:pt x="2875" y="154"/>
                </a:lnTo>
                <a:lnTo>
                  <a:pt x="2875" y="154"/>
                </a:lnTo>
                <a:lnTo>
                  <a:pt x="2876" y="154"/>
                </a:lnTo>
                <a:lnTo>
                  <a:pt x="2876" y="154"/>
                </a:lnTo>
                <a:lnTo>
                  <a:pt x="2876" y="154"/>
                </a:lnTo>
                <a:lnTo>
                  <a:pt x="2877" y="152"/>
                </a:lnTo>
                <a:lnTo>
                  <a:pt x="2878" y="151"/>
                </a:lnTo>
                <a:lnTo>
                  <a:pt x="2878" y="150"/>
                </a:lnTo>
                <a:lnTo>
                  <a:pt x="2879" y="151"/>
                </a:lnTo>
                <a:lnTo>
                  <a:pt x="2879" y="149"/>
                </a:lnTo>
                <a:lnTo>
                  <a:pt x="2879" y="149"/>
                </a:lnTo>
                <a:lnTo>
                  <a:pt x="2880" y="148"/>
                </a:lnTo>
                <a:lnTo>
                  <a:pt x="2880" y="149"/>
                </a:lnTo>
                <a:lnTo>
                  <a:pt x="2881" y="149"/>
                </a:lnTo>
                <a:lnTo>
                  <a:pt x="2881" y="150"/>
                </a:lnTo>
                <a:lnTo>
                  <a:pt x="2882" y="149"/>
                </a:lnTo>
                <a:lnTo>
                  <a:pt x="2882" y="149"/>
                </a:lnTo>
                <a:lnTo>
                  <a:pt x="2883" y="149"/>
                </a:lnTo>
                <a:lnTo>
                  <a:pt x="2883" y="149"/>
                </a:lnTo>
                <a:lnTo>
                  <a:pt x="2884" y="149"/>
                </a:lnTo>
                <a:lnTo>
                  <a:pt x="2884" y="149"/>
                </a:lnTo>
                <a:lnTo>
                  <a:pt x="2885" y="148"/>
                </a:lnTo>
                <a:lnTo>
                  <a:pt x="2885" y="149"/>
                </a:lnTo>
                <a:lnTo>
                  <a:pt x="2885" y="150"/>
                </a:lnTo>
                <a:lnTo>
                  <a:pt x="2886" y="150"/>
                </a:lnTo>
                <a:lnTo>
                  <a:pt x="2886" y="150"/>
                </a:lnTo>
                <a:lnTo>
                  <a:pt x="2887" y="149"/>
                </a:lnTo>
                <a:lnTo>
                  <a:pt x="2888" y="148"/>
                </a:lnTo>
                <a:lnTo>
                  <a:pt x="2888" y="148"/>
                </a:lnTo>
                <a:lnTo>
                  <a:pt x="2888" y="148"/>
                </a:lnTo>
                <a:lnTo>
                  <a:pt x="2889" y="148"/>
                </a:lnTo>
                <a:lnTo>
                  <a:pt x="2889" y="151"/>
                </a:lnTo>
                <a:lnTo>
                  <a:pt x="2890" y="152"/>
                </a:lnTo>
                <a:lnTo>
                  <a:pt x="2890" y="152"/>
                </a:lnTo>
                <a:lnTo>
                  <a:pt x="2891" y="152"/>
                </a:lnTo>
                <a:lnTo>
                  <a:pt x="2891" y="152"/>
                </a:lnTo>
                <a:lnTo>
                  <a:pt x="2892" y="152"/>
                </a:lnTo>
                <a:lnTo>
                  <a:pt x="2892" y="151"/>
                </a:lnTo>
                <a:lnTo>
                  <a:pt x="2893" y="151"/>
                </a:lnTo>
                <a:lnTo>
                  <a:pt x="2893" y="151"/>
                </a:lnTo>
                <a:lnTo>
                  <a:pt x="2893" y="150"/>
                </a:lnTo>
                <a:lnTo>
                  <a:pt x="2894" y="148"/>
                </a:lnTo>
                <a:lnTo>
                  <a:pt x="2894" y="147"/>
                </a:lnTo>
                <a:lnTo>
                  <a:pt x="2895" y="146"/>
                </a:lnTo>
                <a:lnTo>
                  <a:pt x="2895" y="146"/>
                </a:lnTo>
                <a:lnTo>
                  <a:pt x="2896" y="145"/>
                </a:lnTo>
                <a:lnTo>
                  <a:pt x="2896" y="145"/>
                </a:lnTo>
                <a:lnTo>
                  <a:pt x="2897" y="145"/>
                </a:lnTo>
                <a:lnTo>
                  <a:pt x="2897" y="145"/>
                </a:lnTo>
                <a:lnTo>
                  <a:pt x="2898" y="145"/>
                </a:lnTo>
                <a:lnTo>
                  <a:pt x="2898" y="144"/>
                </a:lnTo>
                <a:lnTo>
                  <a:pt x="2899" y="144"/>
                </a:lnTo>
                <a:lnTo>
                  <a:pt x="2899" y="144"/>
                </a:lnTo>
                <a:lnTo>
                  <a:pt x="2900" y="145"/>
                </a:lnTo>
                <a:lnTo>
                  <a:pt x="2900" y="146"/>
                </a:lnTo>
                <a:lnTo>
                  <a:pt x="2901" y="146"/>
                </a:lnTo>
                <a:lnTo>
                  <a:pt x="2901" y="146"/>
                </a:lnTo>
                <a:lnTo>
                  <a:pt x="2902" y="147"/>
                </a:lnTo>
                <a:lnTo>
                  <a:pt x="2902" y="148"/>
                </a:lnTo>
                <a:lnTo>
                  <a:pt x="2902" y="149"/>
                </a:lnTo>
                <a:lnTo>
                  <a:pt x="2903" y="151"/>
                </a:lnTo>
                <a:lnTo>
                  <a:pt x="2903" y="152"/>
                </a:lnTo>
                <a:lnTo>
                  <a:pt x="2904" y="152"/>
                </a:lnTo>
                <a:lnTo>
                  <a:pt x="2904" y="153"/>
                </a:lnTo>
                <a:lnTo>
                  <a:pt x="2905" y="153"/>
                </a:lnTo>
                <a:lnTo>
                  <a:pt x="2905" y="153"/>
                </a:lnTo>
                <a:lnTo>
                  <a:pt x="2906" y="152"/>
                </a:lnTo>
                <a:lnTo>
                  <a:pt x="2906" y="148"/>
                </a:lnTo>
                <a:lnTo>
                  <a:pt x="2907" y="148"/>
                </a:lnTo>
                <a:lnTo>
                  <a:pt x="2907" y="148"/>
                </a:lnTo>
                <a:lnTo>
                  <a:pt x="2908" y="148"/>
                </a:lnTo>
                <a:lnTo>
                  <a:pt x="2908" y="149"/>
                </a:lnTo>
                <a:lnTo>
                  <a:pt x="2909" y="148"/>
                </a:lnTo>
                <a:lnTo>
                  <a:pt x="2909" y="147"/>
                </a:lnTo>
                <a:lnTo>
                  <a:pt x="2910" y="147"/>
                </a:lnTo>
                <a:lnTo>
                  <a:pt x="2910" y="147"/>
                </a:lnTo>
                <a:lnTo>
                  <a:pt x="2911" y="147"/>
                </a:lnTo>
                <a:lnTo>
                  <a:pt x="2911" y="146"/>
                </a:lnTo>
                <a:lnTo>
                  <a:pt x="2911" y="146"/>
                </a:lnTo>
                <a:lnTo>
                  <a:pt x="2912" y="146"/>
                </a:lnTo>
                <a:lnTo>
                  <a:pt x="2912" y="147"/>
                </a:lnTo>
                <a:lnTo>
                  <a:pt x="2913" y="146"/>
                </a:lnTo>
                <a:lnTo>
                  <a:pt x="2913" y="144"/>
                </a:lnTo>
                <a:lnTo>
                  <a:pt x="2914" y="145"/>
                </a:lnTo>
                <a:lnTo>
                  <a:pt x="2914" y="145"/>
                </a:lnTo>
                <a:lnTo>
                  <a:pt x="2915" y="145"/>
                </a:lnTo>
                <a:lnTo>
                  <a:pt x="2915" y="146"/>
                </a:lnTo>
                <a:lnTo>
                  <a:pt x="2916" y="146"/>
                </a:lnTo>
                <a:lnTo>
                  <a:pt x="2916" y="147"/>
                </a:lnTo>
                <a:lnTo>
                  <a:pt x="2916" y="148"/>
                </a:lnTo>
                <a:lnTo>
                  <a:pt x="2917" y="148"/>
                </a:lnTo>
                <a:lnTo>
                  <a:pt x="2918" y="149"/>
                </a:lnTo>
                <a:lnTo>
                  <a:pt x="2918" y="149"/>
                </a:lnTo>
                <a:lnTo>
                  <a:pt x="2919" y="148"/>
                </a:lnTo>
                <a:lnTo>
                  <a:pt x="2919" y="147"/>
                </a:lnTo>
                <a:lnTo>
                  <a:pt x="2919" y="146"/>
                </a:lnTo>
                <a:lnTo>
                  <a:pt x="2920" y="146"/>
                </a:lnTo>
                <a:lnTo>
                  <a:pt x="2920" y="145"/>
                </a:lnTo>
                <a:lnTo>
                  <a:pt x="2921" y="144"/>
                </a:lnTo>
                <a:lnTo>
                  <a:pt x="2921" y="145"/>
                </a:lnTo>
                <a:lnTo>
                  <a:pt x="2922" y="146"/>
                </a:lnTo>
                <a:lnTo>
                  <a:pt x="2922" y="146"/>
                </a:lnTo>
                <a:lnTo>
                  <a:pt x="2923" y="147"/>
                </a:lnTo>
                <a:lnTo>
                  <a:pt x="2923" y="147"/>
                </a:lnTo>
                <a:lnTo>
                  <a:pt x="2924" y="148"/>
                </a:lnTo>
                <a:lnTo>
                  <a:pt x="2924" y="149"/>
                </a:lnTo>
                <a:lnTo>
                  <a:pt x="2925" y="150"/>
                </a:lnTo>
                <a:lnTo>
                  <a:pt x="2925" y="151"/>
                </a:lnTo>
                <a:lnTo>
                  <a:pt x="2925" y="152"/>
                </a:lnTo>
                <a:lnTo>
                  <a:pt x="2926" y="152"/>
                </a:lnTo>
                <a:lnTo>
                  <a:pt x="2927" y="153"/>
                </a:lnTo>
                <a:lnTo>
                  <a:pt x="2927" y="153"/>
                </a:lnTo>
                <a:lnTo>
                  <a:pt x="2928" y="152"/>
                </a:lnTo>
                <a:lnTo>
                  <a:pt x="2928" y="152"/>
                </a:lnTo>
                <a:lnTo>
                  <a:pt x="2928" y="152"/>
                </a:lnTo>
                <a:lnTo>
                  <a:pt x="2929" y="154"/>
                </a:lnTo>
                <a:lnTo>
                  <a:pt x="2929" y="154"/>
                </a:lnTo>
                <a:lnTo>
                  <a:pt x="2930" y="154"/>
                </a:lnTo>
                <a:lnTo>
                  <a:pt x="2930" y="154"/>
                </a:lnTo>
                <a:lnTo>
                  <a:pt x="2931" y="154"/>
                </a:lnTo>
                <a:lnTo>
                  <a:pt x="2931" y="154"/>
                </a:lnTo>
                <a:lnTo>
                  <a:pt x="2932" y="154"/>
                </a:lnTo>
                <a:lnTo>
                  <a:pt x="2932" y="153"/>
                </a:lnTo>
                <a:lnTo>
                  <a:pt x="2933" y="153"/>
                </a:lnTo>
                <a:lnTo>
                  <a:pt x="2933" y="154"/>
                </a:lnTo>
                <a:lnTo>
                  <a:pt x="2934" y="156"/>
                </a:lnTo>
                <a:lnTo>
                  <a:pt x="2934" y="158"/>
                </a:lnTo>
                <a:lnTo>
                  <a:pt x="2934" y="158"/>
                </a:lnTo>
                <a:lnTo>
                  <a:pt x="2935" y="158"/>
                </a:lnTo>
                <a:lnTo>
                  <a:pt x="2935" y="158"/>
                </a:lnTo>
                <a:lnTo>
                  <a:pt x="2936" y="158"/>
                </a:lnTo>
                <a:lnTo>
                  <a:pt x="2936" y="159"/>
                </a:lnTo>
                <a:lnTo>
                  <a:pt x="2937" y="159"/>
                </a:lnTo>
                <a:lnTo>
                  <a:pt x="2937" y="159"/>
                </a:lnTo>
                <a:lnTo>
                  <a:pt x="2938" y="159"/>
                </a:lnTo>
                <a:lnTo>
                  <a:pt x="2938" y="158"/>
                </a:lnTo>
                <a:lnTo>
                  <a:pt x="2939" y="158"/>
                </a:lnTo>
                <a:lnTo>
                  <a:pt x="2939" y="158"/>
                </a:lnTo>
                <a:lnTo>
                  <a:pt x="2940" y="158"/>
                </a:lnTo>
                <a:lnTo>
                  <a:pt x="2940" y="158"/>
                </a:lnTo>
                <a:lnTo>
                  <a:pt x="2941" y="158"/>
                </a:lnTo>
                <a:lnTo>
                  <a:pt x="2941" y="157"/>
                </a:lnTo>
                <a:lnTo>
                  <a:pt x="2942" y="157"/>
                </a:lnTo>
                <a:lnTo>
                  <a:pt x="2942" y="156"/>
                </a:lnTo>
                <a:lnTo>
                  <a:pt x="2942" y="156"/>
                </a:lnTo>
                <a:lnTo>
                  <a:pt x="2943" y="156"/>
                </a:lnTo>
                <a:lnTo>
                  <a:pt x="2943" y="156"/>
                </a:lnTo>
                <a:lnTo>
                  <a:pt x="2944" y="156"/>
                </a:lnTo>
                <a:lnTo>
                  <a:pt x="2944" y="156"/>
                </a:lnTo>
                <a:lnTo>
                  <a:pt x="2945" y="156"/>
                </a:lnTo>
                <a:lnTo>
                  <a:pt x="2945" y="156"/>
                </a:lnTo>
                <a:lnTo>
                  <a:pt x="2946" y="156"/>
                </a:lnTo>
                <a:lnTo>
                  <a:pt x="2946" y="157"/>
                </a:lnTo>
                <a:lnTo>
                  <a:pt x="2947" y="157"/>
                </a:lnTo>
                <a:lnTo>
                  <a:pt x="2947" y="157"/>
                </a:lnTo>
                <a:lnTo>
                  <a:pt x="2948" y="156"/>
                </a:lnTo>
                <a:lnTo>
                  <a:pt x="2948" y="156"/>
                </a:lnTo>
                <a:lnTo>
                  <a:pt x="2949" y="156"/>
                </a:lnTo>
                <a:lnTo>
                  <a:pt x="2949" y="155"/>
                </a:lnTo>
                <a:lnTo>
                  <a:pt x="2950" y="155"/>
                </a:lnTo>
                <a:lnTo>
                  <a:pt x="2950" y="153"/>
                </a:lnTo>
                <a:lnTo>
                  <a:pt x="2951" y="153"/>
                </a:lnTo>
                <a:lnTo>
                  <a:pt x="2951" y="153"/>
                </a:lnTo>
                <a:lnTo>
                  <a:pt x="2951" y="153"/>
                </a:lnTo>
                <a:lnTo>
                  <a:pt x="2952" y="153"/>
                </a:lnTo>
                <a:lnTo>
                  <a:pt x="2952" y="153"/>
                </a:lnTo>
                <a:lnTo>
                  <a:pt x="2953" y="153"/>
                </a:lnTo>
                <a:lnTo>
                  <a:pt x="2953" y="153"/>
                </a:lnTo>
                <a:lnTo>
                  <a:pt x="2954" y="153"/>
                </a:lnTo>
                <a:lnTo>
                  <a:pt x="2954" y="153"/>
                </a:lnTo>
                <a:lnTo>
                  <a:pt x="2955" y="154"/>
                </a:lnTo>
                <a:lnTo>
                  <a:pt x="2955" y="154"/>
                </a:lnTo>
                <a:lnTo>
                  <a:pt x="2956" y="155"/>
                </a:lnTo>
                <a:lnTo>
                  <a:pt x="2956" y="155"/>
                </a:lnTo>
                <a:lnTo>
                  <a:pt x="2956" y="155"/>
                </a:lnTo>
                <a:lnTo>
                  <a:pt x="2957" y="154"/>
                </a:lnTo>
                <a:lnTo>
                  <a:pt x="2958" y="152"/>
                </a:lnTo>
                <a:lnTo>
                  <a:pt x="2958" y="152"/>
                </a:lnTo>
                <a:lnTo>
                  <a:pt x="2959" y="152"/>
                </a:lnTo>
                <a:lnTo>
                  <a:pt x="2959" y="152"/>
                </a:lnTo>
                <a:lnTo>
                  <a:pt x="2959" y="152"/>
                </a:lnTo>
                <a:lnTo>
                  <a:pt x="2960" y="152"/>
                </a:lnTo>
                <a:lnTo>
                  <a:pt x="2960" y="152"/>
                </a:lnTo>
                <a:lnTo>
                  <a:pt x="2961" y="151"/>
                </a:lnTo>
                <a:lnTo>
                  <a:pt x="2961" y="150"/>
                </a:lnTo>
                <a:lnTo>
                  <a:pt x="2962" y="152"/>
                </a:lnTo>
                <a:lnTo>
                  <a:pt x="2962" y="152"/>
                </a:lnTo>
                <a:lnTo>
                  <a:pt x="2963" y="153"/>
                </a:lnTo>
                <a:lnTo>
                  <a:pt x="2963" y="153"/>
                </a:lnTo>
                <a:lnTo>
                  <a:pt x="2964" y="154"/>
                </a:lnTo>
                <a:lnTo>
                  <a:pt x="2964" y="155"/>
                </a:lnTo>
                <a:lnTo>
                  <a:pt x="2965" y="155"/>
                </a:lnTo>
                <a:lnTo>
                  <a:pt x="2965" y="156"/>
                </a:lnTo>
                <a:lnTo>
                  <a:pt x="2965" y="156"/>
                </a:lnTo>
                <a:lnTo>
                  <a:pt x="2966" y="156"/>
                </a:lnTo>
                <a:lnTo>
                  <a:pt x="2967" y="156"/>
                </a:lnTo>
                <a:lnTo>
                  <a:pt x="2967" y="156"/>
                </a:lnTo>
                <a:lnTo>
                  <a:pt x="2968" y="155"/>
                </a:lnTo>
                <a:lnTo>
                  <a:pt x="2968" y="155"/>
                </a:lnTo>
                <a:lnTo>
                  <a:pt x="2968" y="155"/>
                </a:lnTo>
                <a:lnTo>
                  <a:pt x="2969" y="155"/>
                </a:lnTo>
                <a:lnTo>
                  <a:pt x="2969" y="155"/>
                </a:lnTo>
                <a:lnTo>
                  <a:pt x="2970" y="155"/>
                </a:lnTo>
                <a:lnTo>
                  <a:pt x="2970" y="155"/>
                </a:lnTo>
                <a:lnTo>
                  <a:pt x="2971" y="155"/>
                </a:lnTo>
                <a:lnTo>
                  <a:pt x="2971" y="155"/>
                </a:lnTo>
                <a:lnTo>
                  <a:pt x="2972" y="155"/>
                </a:lnTo>
                <a:lnTo>
                  <a:pt x="2972" y="155"/>
                </a:lnTo>
                <a:lnTo>
                  <a:pt x="2973" y="155"/>
                </a:lnTo>
                <a:lnTo>
                  <a:pt x="2973" y="155"/>
                </a:lnTo>
                <a:lnTo>
                  <a:pt x="2974" y="155"/>
                </a:lnTo>
                <a:lnTo>
                  <a:pt x="2974" y="155"/>
                </a:lnTo>
                <a:lnTo>
                  <a:pt x="2974" y="155"/>
                </a:lnTo>
                <a:lnTo>
                  <a:pt x="2975" y="155"/>
                </a:lnTo>
                <a:lnTo>
                  <a:pt x="2975" y="155"/>
                </a:lnTo>
                <a:lnTo>
                  <a:pt x="2976" y="155"/>
                </a:lnTo>
                <a:lnTo>
                  <a:pt x="2977" y="154"/>
                </a:lnTo>
                <a:lnTo>
                  <a:pt x="2977" y="154"/>
                </a:lnTo>
                <a:lnTo>
                  <a:pt x="2977" y="154"/>
                </a:lnTo>
                <a:lnTo>
                  <a:pt x="2978" y="154"/>
                </a:lnTo>
                <a:lnTo>
                  <a:pt x="2978" y="154"/>
                </a:lnTo>
                <a:lnTo>
                  <a:pt x="2979" y="155"/>
                </a:lnTo>
                <a:lnTo>
                  <a:pt x="2979" y="154"/>
                </a:lnTo>
                <a:lnTo>
                  <a:pt x="2980" y="155"/>
                </a:lnTo>
                <a:lnTo>
                  <a:pt x="2980" y="155"/>
                </a:lnTo>
                <a:lnTo>
                  <a:pt x="2981" y="155"/>
                </a:lnTo>
                <a:lnTo>
                  <a:pt x="2981" y="156"/>
                </a:lnTo>
                <a:lnTo>
                  <a:pt x="2982" y="158"/>
                </a:lnTo>
                <a:lnTo>
                  <a:pt x="2982" y="157"/>
                </a:lnTo>
                <a:lnTo>
                  <a:pt x="2982" y="156"/>
                </a:lnTo>
                <a:lnTo>
                  <a:pt x="2983" y="155"/>
                </a:lnTo>
                <a:lnTo>
                  <a:pt x="2983" y="155"/>
                </a:lnTo>
                <a:lnTo>
                  <a:pt x="2984" y="155"/>
                </a:lnTo>
                <a:lnTo>
                  <a:pt x="2984" y="155"/>
                </a:lnTo>
                <a:lnTo>
                  <a:pt x="2985" y="155"/>
                </a:lnTo>
                <a:lnTo>
                  <a:pt x="2985" y="155"/>
                </a:lnTo>
                <a:lnTo>
                  <a:pt x="2986" y="155"/>
                </a:lnTo>
                <a:lnTo>
                  <a:pt x="2986" y="155"/>
                </a:lnTo>
                <a:lnTo>
                  <a:pt x="2987" y="155"/>
                </a:lnTo>
                <a:lnTo>
                  <a:pt x="2987" y="155"/>
                </a:lnTo>
                <a:lnTo>
                  <a:pt x="2988" y="155"/>
                </a:lnTo>
                <a:lnTo>
                  <a:pt x="2988" y="155"/>
                </a:lnTo>
                <a:lnTo>
                  <a:pt x="2989" y="155"/>
                </a:lnTo>
                <a:lnTo>
                  <a:pt x="2989" y="155"/>
                </a:lnTo>
                <a:lnTo>
                  <a:pt x="2990" y="154"/>
                </a:lnTo>
                <a:lnTo>
                  <a:pt x="2990" y="152"/>
                </a:lnTo>
                <a:lnTo>
                  <a:pt x="2991" y="148"/>
                </a:lnTo>
                <a:lnTo>
                  <a:pt x="2991" y="152"/>
                </a:lnTo>
                <a:lnTo>
                  <a:pt x="2991" y="152"/>
                </a:lnTo>
                <a:lnTo>
                  <a:pt x="2992" y="149"/>
                </a:lnTo>
                <a:lnTo>
                  <a:pt x="2992" y="147"/>
                </a:lnTo>
                <a:lnTo>
                  <a:pt x="2993" y="145"/>
                </a:lnTo>
                <a:lnTo>
                  <a:pt x="2993" y="144"/>
                </a:lnTo>
                <a:lnTo>
                  <a:pt x="2994" y="144"/>
                </a:lnTo>
                <a:lnTo>
                  <a:pt x="2994" y="144"/>
                </a:lnTo>
                <a:lnTo>
                  <a:pt x="2995" y="143"/>
                </a:lnTo>
                <a:lnTo>
                  <a:pt x="2995" y="142"/>
                </a:lnTo>
                <a:lnTo>
                  <a:pt x="2996" y="141"/>
                </a:lnTo>
                <a:lnTo>
                  <a:pt x="2996" y="141"/>
                </a:lnTo>
                <a:lnTo>
                  <a:pt x="2997" y="141"/>
                </a:lnTo>
                <a:lnTo>
                  <a:pt x="2997" y="141"/>
                </a:lnTo>
                <a:lnTo>
                  <a:pt x="2998" y="140"/>
                </a:lnTo>
                <a:lnTo>
                  <a:pt x="2998" y="139"/>
                </a:lnTo>
                <a:lnTo>
                  <a:pt x="2999" y="139"/>
                </a:lnTo>
                <a:lnTo>
                  <a:pt x="2999" y="138"/>
                </a:lnTo>
                <a:lnTo>
                  <a:pt x="2999" y="139"/>
                </a:lnTo>
                <a:lnTo>
                  <a:pt x="3000" y="141"/>
                </a:lnTo>
                <a:lnTo>
                  <a:pt x="3000" y="144"/>
                </a:lnTo>
                <a:lnTo>
                  <a:pt x="3001" y="145"/>
                </a:lnTo>
                <a:lnTo>
                  <a:pt x="3001" y="146"/>
                </a:lnTo>
                <a:lnTo>
                  <a:pt x="3002" y="147"/>
                </a:lnTo>
                <a:lnTo>
                  <a:pt x="3002" y="147"/>
                </a:lnTo>
                <a:lnTo>
                  <a:pt x="3003" y="147"/>
                </a:lnTo>
                <a:lnTo>
                  <a:pt x="3003" y="146"/>
                </a:lnTo>
                <a:lnTo>
                  <a:pt x="3004" y="146"/>
                </a:lnTo>
                <a:lnTo>
                  <a:pt x="3004" y="146"/>
                </a:lnTo>
                <a:lnTo>
                  <a:pt x="3005" y="147"/>
                </a:lnTo>
                <a:lnTo>
                  <a:pt x="3005" y="149"/>
                </a:lnTo>
                <a:lnTo>
                  <a:pt x="3005" y="148"/>
                </a:lnTo>
                <a:lnTo>
                  <a:pt x="3006" y="147"/>
                </a:lnTo>
                <a:lnTo>
                  <a:pt x="3007" y="147"/>
                </a:lnTo>
                <a:lnTo>
                  <a:pt x="3007" y="146"/>
                </a:lnTo>
                <a:lnTo>
                  <a:pt x="3008" y="146"/>
                </a:lnTo>
                <a:lnTo>
                  <a:pt x="3008" y="147"/>
                </a:lnTo>
                <a:lnTo>
                  <a:pt x="3008" y="147"/>
                </a:lnTo>
                <a:lnTo>
                  <a:pt x="3009" y="148"/>
                </a:lnTo>
                <a:lnTo>
                  <a:pt x="3009" y="148"/>
                </a:lnTo>
                <a:lnTo>
                  <a:pt x="3010" y="148"/>
                </a:lnTo>
                <a:lnTo>
                  <a:pt x="3010" y="148"/>
                </a:lnTo>
                <a:lnTo>
                  <a:pt x="3011" y="148"/>
                </a:lnTo>
                <a:lnTo>
                  <a:pt x="3011" y="148"/>
                </a:lnTo>
                <a:lnTo>
                  <a:pt x="3012" y="148"/>
                </a:lnTo>
                <a:lnTo>
                  <a:pt x="3012" y="148"/>
                </a:lnTo>
                <a:lnTo>
                  <a:pt x="3013" y="148"/>
                </a:lnTo>
                <a:lnTo>
                  <a:pt x="3013" y="149"/>
                </a:lnTo>
                <a:lnTo>
                  <a:pt x="3014" y="149"/>
                </a:lnTo>
                <a:lnTo>
                  <a:pt x="3014" y="151"/>
                </a:lnTo>
                <a:lnTo>
                  <a:pt x="3014" y="151"/>
                </a:lnTo>
                <a:lnTo>
                  <a:pt x="3015" y="151"/>
                </a:lnTo>
                <a:lnTo>
                  <a:pt x="3016" y="151"/>
                </a:lnTo>
                <a:lnTo>
                  <a:pt x="3016" y="151"/>
                </a:lnTo>
                <a:lnTo>
                  <a:pt x="3017" y="149"/>
                </a:lnTo>
                <a:lnTo>
                  <a:pt x="3017" y="148"/>
                </a:lnTo>
                <a:lnTo>
                  <a:pt x="3017" y="149"/>
                </a:lnTo>
                <a:lnTo>
                  <a:pt x="3018" y="149"/>
                </a:lnTo>
                <a:lnTo>
                  <a:pt x="3018" y="148"/>
                </a:lnTo>
                <a:lnTo>
                  <a:pt x="3019" y="149"/>
                </a:lnTo>
                <a:lnTo>
                  <a:pt x="3019" y="148"/>
                </a:lnTo>
                <a:lnTo>
                  <a:pt x="3020" y="148"/>
                </a:lnTo>
                <a:lnTo>
                  <a:pt x="3020" y="150"/>
                </a:lnTo>
                <a:lnTo>
                  <a:pt x="3021" y="152"/>
                </a:lnTo>
                <a:lnTo>
                  <a:pt x="3021" y="152"/>
                </a:lnTo>
                <a:lnTo>
                  <a:pt x="3022" y="153"/>
                </a:lnTo>
                <a:lnTo>
                  <a:pt x="3022" y="154"/>
                </a:lnTo>
                <a:lnTo>
                  <a:pt x="3022" y="154"/>
                </a:lnTo>
                <a:lnTo>
                  <a:pt x="3023" y="154"/>
                </a:lnTo>
                <a:lnTo>
                  <a:pt x="3023" y="154"/>
                </a:lnTo>
                <a:lnTo>
                  <a:pt x="3024" y="154"/>
                </a:lnTo>
                <a:lnTo>
                  <a:pt x="3024" y="154"/>
                </a:lnTo>
                <a:lnTo>
                  <a:pt x="3025" y="153"/>
                </a:lnTo>
                <a:lnTo>
                  <a:pt x="3025" y="155"/>
                </a:lnTo>
                <a:lnTo>
                  <a:pt x="3026" y="156"/>
                </a:lnTo>
                <a:lnTo>
                  <a:pt x="3026" y="156"/>
                </a:lnTo>
                <a:lnTo>
                  <a:pt x="3027" y="155"/>
                </a:lnTo>
                <a:lnTo>
                  <a:pt x="3027" y="154"/>
                </a:lnTo>
                <a:lnTo>
                  <a:pt x="3028" y="154"/>
                </a:lnTo>
                <a:lnTo>
                  <a:pt x="3028" y="153"/>
                </a:lnTo>
                <a:lnTo>
                  <a:pt x="3029" y="154"/>
                </a:lnTo>
                <a:lnTo>
                  <a:pt x="3029" y="154"/>
                </a:lnTo>
                <a:lnTo>
                  <a:pt x="3030" y="154"/>
                </a:lnTo>
                <a:lnTo>
                  <a:pt x="3030" y="154"/>
                </a:lnTo>
                <a:lnTo>
                  <a:pt x="3031" y="154"/>
                </a:lnTo>
                <a:lnTo>
                  <a:pt x="3031" y="154"/>
                </a:lnTo>
                <a:lnTo>
                  <a:pt x="3031" y="154"/>
                </a:lnTo>
                <a:lnTo>
                  <a:pt x="3032" y="154"/>
                </a:lnTo>
                <a:lnTo>
                  <a:pt x="3032" y="154"/>
                </a:lnTo>
                <a:lnTo>
                  <a:pt x="3033" y="154"/>
                </a:lnTo>
                <a:lnTo>
                  <a:pt x="3033" y="154"/>
                </a:lnTo>
                <a:lnTo>
                  <a:pt x="3034" y="154"/>
                </a:lnTo>
                <a:lnTo>
                  <a:pt x="3034" y="154"/>
                </a:lnTo>
                <a:lnTo>
                  <a:pt x="3035" y="154"/>
                </a:lnTo>
                <a:lnTo>
                  <a:pt x="3035" y="153"/>
                </a:lnTo>
                <a:lnTo>
                  <a:pt x="3036" y="153"/>
                </a:lnTo>
                <a:lnTo>
                  <a:pt x="3036" y="153"/>
                </a:lnTo>
                <a:lnTo>
                  <a:pt x="3037" y="153"/>
                </a:lnTo>
                <a:lnTo>
                  <a:pt x="3037" y="153"/>
                </a:lnTo>
                <a:lnTo>
                  <a:pt x="3038" y="153"/>
                </a:lnTo>
                <a:lnTo>
                  <a:pt x="3038" y="153"/>
                </a:lnTo>
                <a:lnTo>
                  <a:pt x="3039" y="153"/>
                </a:lnTo>
                <a:lnTo>
                  <a:pt x="3039" y="153"/>
                </a:lnTo>
                <a:lnTo>
                  <a:pt x="3040" y="153"/>
                </a:lnTo>
                <a:lnTo>
                  <a:pt x="3040" y="153"/>
                </a:lnTo>
                <a:lnTo>
                  <a:pt x="3040" y="153"/>
                </a:lnTo>
                <a:lnTo>
                  <a:pt x="3041" y="155"/>
                </a:lnTo>
                <a:lnTo>
                  <a:pt x="3041" y="154"/>
                </a:lnTo>
                <a:lnTo>
                  <a:pt x="3042" y="153"/>
                </a:lnTo>
                <a:lnTo>
                  <a:pt x="3042" y="152"/>
                </a:lnTo>
                <a:lnTo>
                  <a:pt x="3043" y="152"/>
                </a:lnTo>
                <a:lnTo>
                  <a:pt x="3043" y="152"/>
                </a:lnTo>
                <a:lnTo>
                  <a:pt x="3044" y="152"/>
                </a:lnTo>
                <a:lnTo>
                  <a:pt x="3044" y="152"/>
                </a:lnTo>
                <a:lnTo>
                  <a:pt x="3045" y="152"/>
                </a:lnTo>
                <a:lnTo>
                  <a:pt x="3045" y="151"/>
                </a:lnTo>
                <a:lnTo>
                  <a:pt x="3045" y="153"/>
                </a:lnTo>
                <a:lnTo>
                  <a:pt x="3046" y="154"/>
                </a:lnTo>
                <a:lnTo>
                  <a:pt x="3047" y="153"/>
                </a:lnTo>
                <a:lnTo>
                  <a:pt x="3047" y="155"/>
                </a:lnTo>
                <a:lnTo>
                  <a:pt x="3048" y="156"/>
                </a:lnTo>
                <a:lnTo>
                  <a:pt x="3048" y="157"/>
                </a:lnTo>
                <a:lnTo>
                  <a:pt x="3048" y="157"/>
                </a:lnTo>
                <a:lnTo>
                  <a:pt x="3049" y="157"/>
                </a:lnTo>
                <a:lnTo>
                  <a:pt x="3049" y="157"/>
                </a:lnTo>
                <a:lnTo>
                  <a:pt x="3050" y="156"/>
                </a:lnTo>
                <a:lnTo>
                  <a:pt x="3050" y="154"/>
                </a:lnTo>
                <a:lnTo>
                  <a:pt x="3051" y="154"/>
                </a:lnTo>
                <a:lnTo>
                  <a:pt x="3051" y="153"/>
                </a:lnTo>
                <a:lnTo>
                  <a:pt x="3052" y="153"/>
                </a:lnTo>
                <a:lnTo>
                  <a:pt x="3052" y="153"/>
                </a:lnTo>
                <a:lnTo>
                  <a:pt x="3053" y="153"/>
                </a:lnTo>
                <a:lnTo>
                  <a:pt x="3053" y="152"/>
                </a:lnTo>
                <a:lnTo>
                  <a:pt x="3054" y="152"/>
                </a:lnTo>
                <a:lnTo>
                  <a:pt x="3054" y="152"/>
                </a:lnTo>
                <a:lnTo>
                  <a:pt x="3054" y="151"/>
                </a:lnTo>
                <a:lnTo>
                  <a:pt x="3055" y="151"/>
                </a:lnTo>
                <a:lnTo>
                  <a:pt x="3056" y="151"/>
                </a:lnTo>
                <a:lnTo>
                  <a:pt x="3056" y="151"/>
                </a:lnTo>
                <a:lnTo>
                  <a:pt x="3057" y="151"/>
                </a:lnTo>
                <a:lnTo>
                  <a:pt x="3057" y="151"/>
                </a:lnTo>
                <a:lnTo>
                  <a:pt x="3057" y="151"/>
                </a:lnTo>
                <a:lnTo>
                  <a:pt x="3058" y="150"/>
                </a:lnTo>
                <a:lnTo>
                  <a:pt x="3058" y="149"/>
                </a:lnTo>
                <a:lnTo>
                  <a:pt x="3059" y="148"/>
                </a:lnTo>
                <a:lnTo>
                  <a:pt x="3059" y="147"/>
                </a:lnTo>
                <a:lnTo>
                  <a:pt x="3060" y="146"/>
                </a:lnTo>
                <a:lnTo>
                  <a:pt x="3060" y="147"/>
                </a:lnTo>
                <a:lnTo>
                  <a:pt x="3061" y="147"/>
                </a:lnTo>
                <a:lnTo>
                  <a:pt x="3061" y="146"/>
                </a:lnTo>
                <a:lnTo>
                  <a:pt x="3062" y="149"/>
                </a:lnTo>
                <a:lnTo>
                  <a:pt x="3062" y="149"/>
                </a:lnTo>
                <a:lnTo>
                  <a:pt x="3063" y="149"/>
                </a:lnTo>
                <a:lnTo>
                  <a:pt x="3063" y="149"/>
                </a:lnTo>
                <a:lnTo>
                  <a:pt x="3063" y="149"/>
                </a:lnTo>
                <a:lnTo>
                  <a:pt x="3064" y="148"/>
                </a:lnTo>
                <a:lnTo>
                  <a:pt x="3064" y="146"/>
                </a:lnTo>
                <a:lnTo>
                  <a:pt x="3065" y="147"/>
                </a:lnTo>
                <a:lnTo>
                  <a:pt x="3065" y="147"/>
                </a:lnTo>
                <a:lnTo>
                  <a:pt x="3066" y="147"/>
                </a:lnTo>
                <a:lnTo>
                  <a:pt x="3066" y="148"/>
                </a:lnTo>
                <a:lnTo>
                  <a:pt x="3067" y="149"/>
                </a:lnTo>
                <a:lnTo>
                  <a:pt x="3067" y="149"/>
                </a:lnTo>
                <a:lnTo>
                  <a:pt x="3068" y="149"/>
                </a:lnTo>
                <a:lnTo>
                  <a:pt x="3068" y="149"/>
                </a:lnTo>
                <a:lnTo>
                  <a:pt x="3069" y="149"/>
                </a:lnTo>
                <a:lnTo>
                  <a:pt x="3069" y="150"/>
                </a:lnTo>
                <a:lnTo>
                  <a:pt x="3070" y="152"/>
                </a:lnTo>
                <a:lnTo>
                  <a:pt x="3070" y="153"/>
                </a:lnTo>
                <a:lnTo>
                  <a:pt x="3071" y="153"/>
                </a:lnTo>
                <a:lnTo>
                  <a:pt x="3071" y="153"/>
                </a:lnTo>
                <a:lnTo>
                  <a:pt x="3071" y="155"/>
                </a:lnTo>
                <a:lnTo>
                  <a:pt x="3072" y="153"/>
                </a:lnTo>
                <a:lnTo>
                  <a:pt x="3072" y="154"/>
                </a:lnTo>
                <a:lnTo>
                  <a:pt x="3073" y="154"/>
                </a:lnTo>
                <a:lnTo>
                  <a:pt x="3073" y="155"/>
                </a:lnTo>
                <a:lnTo>
                  <a:pt x="3074" y="155"/>
                </a:lnTo>
                <a:lnTo>
                  <a:pt x="3074" y="155"/>
                </a:lnTo>
                <a:lnTo>
                  <a:pt x="3075" y="155"/>
                </a:lnTo>
                <a:lnTo>
                  <a:pt x="3075" y="155"/>
                </a:lnTo>
                <a:lnTo>
                  <a:pt x="3076" y="156"/>
                </a:lnTo>
                <a:lnTo>
                  <a:pt x="3076" y="155"/>
                </a:lnTo>
                <a:lnTo>
                  <a:pt x="3077" y="156"/>
                </a:lnTo>
                <a:lnTo>
                  <a:pt x="3077" y="155"/>
                </a:lnTo>
                <a:lnTo>
                  <a:pt x="3078" y="154"/>
                </a:lnTo>
                <a:lnTo>
                  <a:pt x="3078" y="154"/>
                </a:lnTo>
                <a:lnTo>
                  <a:pt x="3079" y="153"/>
                </a:lnTo>
                <a:lnTo>
                  <a:pt x="3079" y="153"/>
                </a:lnTo>
                <a:lnTo>
                  <a:pt x="3080" y="153"/>
                </a:lnTo>
                <a:lnTo>
                  <a:pt x="3080" y="155"/>
                </a:lnTo>
                <a:lnTo>
                  <a:pt x="3080" y="155"/>
                </a:lnTo>
                <a:lnTo>
                  <a:pt x="3081" y="158"/>
                </a:lnTo>
                <a:lnTo>
                  <a:pt x="3081" y="157"/>
                </a:lnTo>
                <a:lnTo>
                  <a:pt x="3082" y="156"/>
                </a:lnTo>
                <a:lnTo>
                  <a:pt x="3082" y="157"/>
                </a:lnTo>
                <a:lnTo>
                  <a:pt x="3083" y="156"/>
                </a:lnTo>
                <a:lnTo>
                  <a:pt x="3083" y="156"/>
                </a:lnTo>
                <a:lnTo>
                  <a:pt x="3084" y="157"/>
                </a:lnTo>
                <a:lnTo>
                  <a:pt x="3084" y="157"/>
                </a:lnTo>
                <a:lnTo>
                  <a:pt x="3085" y="157"/>
                </a:lnTo>
                <a:lnTo>
                  <a:pt x="3085" y="157"/>
                </a:lnTo>
                <a:lnTo>
                  <a:pt x="3086" y="157"/>
                </a:lnTo>
                <a:lnTo>
                  <a:pt x="3086" y="156"/>
                </a:lnTo>
                <a:lnTo>
                  <a:pt x="3087" y="156"/>
                </a:lnTo>
                <a:lnTo>
                  <a:pt x="3087" y="156"/>
                </a:lnTo>
                <a:lnTo>
                  <a:pt x="3088" y="156"/>
                </a:lnTo>
                <a:lnTo>
                  <a:pt x="3088" y="156"/>
                </a:lnTo>
                <a:lnTo>
                  <a:pt x="3088" y="156"/>
                </a:lnTo>
                <a:lnTo>
                  <a:pt x="3089" y="156"/>
                </a:lnTo>
                <a:lnTo>
                  <a:pt x="3089" y="156"/>
                </a:lnTo>
                <a:lnTo>
                  <a:pt x="3090" y="154"/>
                </a:lnTo>
                <a:lnTo>
                  <a:pt x="3090" y="153"/>
                </a:lnTo>
                <a:lnTo>
                  <a:pt x="3091" y="152"/>
                </a:lnTo>
                <a:lnTo>
                  <a:pt x="3091" y="154"/>
                </a:lnTo>
                <a:lnTo>
                  <a:pt x="3092" y="156"/>
                </a:lnTo>
                <a:lnTo>
                  <a:pt x="3092" y="158"/>
                </a:lnTo>
                <a:lnTo>
                  <a:pt x="3093" y="158"/>
                </a:lnTo>
                <a:lnTo>
                  <a:pt x="3093" y="158"/>
                </a:lnTo>
                <a:lnTo>
                  <a:pt x="3094" y="158"/>
                </a:lnTo>
                <a:lnTo>
                  <a:pt x="3094" y="158"/>
                </a:lnTo>
                <a:lnTo>
                  <a:pt x="3094" y="159"/>
                </a:lnTo>
                <a:lnTo>
                  <a:pt x="3095" y="159"/>
                </a:lnTo>
                <a:lnTo>
                  <a:pt x="3096" y="159"/>
                </a:lnTo>
                <a:lnTo>
                  <a:pt x="3096" y="159"/>
                </a:lnTo>
                <a:lnTo>
                  <a:pt x="3097" y="158"/>
                </a:lnTo>
                <a:lnTo>
                  <a:pt x="3097" y="158"/>
                </a:lnTo>
                <a:lnTo>
                  <a:pt x="3097" y="158"/>
                </a:lnTo>
                <a:lnTo>
                  <a:pt x="3098" y="158"/>
                </a:lnTo>
                <a:lnTo>
                  <a:pt x="3098" y="158"/>
                </a:lnTo>
                <a:lnTo>
                  <a:pt x="3099" y="158"/>
                </a:lnTo>
                <a:lnTo>
                  <a:pt x="3099" y="157"/>
                </a:lnTo>
                <a:lnTo>
                  <a:pt x="3100" y="157"/>
                </a:lnTo>
                <a:lnTo>
                  <a:pt x="3100" y="156"/>
                </a:lnTo>
                <a:lnTo>
                  <a:pt x="3101" y="156"/>
                </a:lnTo>
                <a:lnTo>
                  <a:pt x="3101" y="156"/>
                </a:lnTo>
                <a:lnTo>
                  <a:pt x="3102" y="156"/>
                </a:lnTo>
                <a:lnTo>
                  <a:pt x="3102" y="156"/>
                </a:lnTo>
                <a:lnTo>
                  <a:pt x="3103" y="156"/>
                </a:lnTo>
                <a:lnTo>
                  <a:pt x="3103" y="156"/>
                </a:lnTo>
                <a:lnTo>
                  <a:pt x="3103" y="156"/>
                </a:lnTo>
                <a:lnTo>
                  <a:pt x="3104" y="156"/>
                </a:lnTo>
                <a:lnTo>
                  <a:pt x="3105" y="157"/>
                </a:lnTo>
                <a:lnTo>
                  <a:pt x="3105" y="157"/>
                </a:lnTo>
                <a:lnTo>
                  <a:pt x="3106" y="157"/>
                </a:lnTo>
                <a:lnTo>
                  <a:pt x="3106" y="156"/>
                </a:lnTo>
                <a:lnTo>
                  <a:pt x="3106" y="156"/>
                </a:lnTo>
                <a:lnTo>
                  <a:pt x="3107" y="156"/>
                </a:lnTo>
                <a:lnTo>
                  <a:pt x="3107" y="155"/>
                </a:lnTo>
                <a:lnTo>
                  <a:pt x="3108" y="155"/>
                </a:lnTo>
                <a:lnTo>
                  <a:pt x="3108" y="153"/>
                </a:lnTo>
                <a:lnTo>
                  <a:pt x="3109" y="153"/>
                </a:lnTo>
                <a:lnTo>
                  <a:pt x="3109" y="153"/>
                </a:lnTo>
                <a:lnTo>
                  <a:pt x="3110" y="153"/>
                </a:lnTo>
                <a:lnTo>
                  <a:pt x="3110" y="153"/>
                </a:lnTo>
                <a:lnTo>
                  <a:pt x="3111" y="153"/>
                </a:lnTo>
                <a:lnTo>
                  <a:pt x="3111" y="154"/>
                </a:lnTo>
                <a:lnTo>
                  <a:pt x="3111" y="154"/>
                </a:lnTo>
                <a:lnTo>
                  <a:pt x="3112" y="154"/>
                </a:lnTo>
                <a:lnTo>
                  <a:pt x="3112" y="155"/>
                </a:lnTo>
                <a:lnTo>
                  <a:pt x="3113" y="156"/>
                </a:lnTo>
                <a:lnTo>
                  <a:pt x="3113" y="156"/>
                </a:lnTo>
                <a:lnTo>
                  <a:pt x="3114" y="155"/>
                </a:lnTo>
                <a:lnTo>
                  <a:pt x="3114" y="154"/>
                </a:lnTo>
                <a:lnTo>
                  <a:pt x="3115" y="152"/>
                </a:lnTo>
                <a:lnTo>
                  <a:pt x="3115" y="152"/>
                </a:lnTo>
                <a:lnTo>
                  <a:pt x="3116" y="152"/>
                </a:lnTo>
                <a:lnTo>
                  <a:pt x="3116" y="151"/>
                </a:lnTo>
                <a:lnTo>
                  <a:pt x="3117" y="151"/>
                </a:lnTo>
                <a:lnTo>
                  <a:pt x="3117" y="151"/>
                </a:lnTo>
                <a:lnTo>
                  <a:pt x="3118" y="149"/>
                </a:lnTo>
                <a:lnTo>
                  <a:pt x="3118" y="149"/>
                </a:lnTo>
                <a:lnTo>
                  <a:pt x="3119" y="149"/>
                </a:lnTo>
                <a:lnTo>
                  <a:pt x="3119" y="146"/>
                </a:lnTo>
                <a:lnTo>
                  <a:pt x="3120" y="145"/>
                </a:lnTo>
                <a:lnTo>
                  <a:pt x="3120" y="145"/>
                </a:lnTo>
                <a:lnTo>
                  <a:pt x="3120" y="146"/>
                </a:lnTo>
                <a:lnTo>
                  <a:pt x="3121" y="146"/>
                </a:lnTo>
                <a:lnTo>
                  <a:pt x="3121" y="147"/>
                </a:lnTo>
                <a:lnTo>
                  <a:pt x="3122" y="148"/>
                </a:lnTo>
                <a:lnTo>
                  <a:pt x="3122" y="149"/>
                </a:lnTo>
                <a:lnTo>
                  <a:pt x="3123" y="150"/>
                </a:lnTo>
                <a:lnTo>
                  <a:pt x="3123" y="150"/>
                </a:lnTo>
                <a:lnTo>
                  <a:pt x="3124" y="151"/>
                </a:lnTo>
                <a:lnTo>
                  <a:pt x="3124" y="152"/>
                </a:lnTo>
                <a:lnTo>
                  <a:pt x="3125" y="152"/>
                </a:lnTo>
                <a:lnTo>
                  <a:pt x="3125" y="150"/>
                </a:lnTo>
                <a:lnTo>
                  <a:pt x="3126" y="149"/>
                </a:lnTo>
                <a:lnTo>
                  <a:pt x="3126" y="149"/>
                </a:lnTo>
                <a:lnTo>
                  <a:pt x="3127" y="149"/>
                </a:lnTo>
                <a:lnTo>
                  <a:pt x="3127" y="148"/>
                </a:lnTo>
                <a:lnTo>
                  <a:pt x="3128" y="148"/>
                </a:lnTo>
                <a:lnTo>
                  <a:pt x="3128" y="148"/>
                </a:lnTo>
                <a:lnTo>
                  <a:pt x="3129" y="148"/>
                </a:lnTo>
                <a:lnTo>
                  <a:pt x="3129" y="149"/>
                </a:lnTo>
                <a:lnTo>
                  <a:pt x="3129" y="148"/>
                </a:lnTo>
                <a:lnTo>
                  <a:pt x="3130" y="147"/>
                </a:lnTo>
                <a:lnTo>
                  <a:pt x="3130" y="147"/>
                </a:lnTo>
                <a:lnTo>
                  <a:pt x="3131" y="147"/>
                </a:lnTo>
                <a:lnTo>
                  <a:pt x="3131" y="146"/>
                </a:lnTo>
                <a:lnTo>
                  <a:pt x="3132" y="146"/>
                </a:lnTo>
                <a:lnTo>
                  <a:pt x="3132" y="145"/>
                </a:lnTo>
                <a:lnTo>
                  <a:pt x="3133" y="144"/>
                </a:lnTo>
                <a:lnTo>
                  <a:pt x="3133" y="144"/>
                </a:lnTo>
                <a:lnTo>
                  <a:pt x="3134" y="141"/>
                </a:lnTo>
                <a:lnTo>
                  <a:pt x="3134" y="139"/>
                </a:lnTo>
                <a:lnTo>
                  <a:pt x="3134" y="138"/>
                </a:lnTo>
                <a:lnTo>
                  <a:pt x="3135" y="138"/>
                </a:lnTo>
                <a:lnTo>
                  <a:pt x="3136" y="138"/>
                </a:lnTo>
                <a:lnTo>
                  <a:pt x="3136" y="138"/>
                </a:lnTo>
                <a:lnTo>
                  <a:pt x="3137" y="139"/>
                </a:lnTo>
                <a:lnTo>
                  <a:pt x="3137" y="138"/>
                </a:lnTo>
                <a:lnTo>
                  <a:pt x="3137" y="140"/>
                </a:lnTo>
                <a:lnTo>
                  <a:pt x="3138" y="140"/>
                </a:lnTo>
                <a:lnTo>
                  <a:pt x="3138" y="141"/>
                </a:lnTo>
                <a:lnTo>
                  <a:pt x="3139" y="141"/>
                </a:lnTo>
                <a:lnTo>
                  <a:pt x="3139" y="141"/>
                </a:lnTo>
                <a:lnTo>
                  <a:pt x="3140" y="142"/>
                </a:lnTo>
                <a:lnTo>
                  <a:pt x="3140" y="141"/>
                </a:lnTo>
                <a:lnTo>
                  <a:pt x="3141" y="141"/>
                </a:lnTo>
                <a:lnTo>
                  <a:pt x="3141" y="141"/>
                </a:lnTo>
                <a:lnTo>
                  <a:pt x="3142" y="141"/>
                </a:lnTo>
                <a:lnTo>
                  <a:pt x="3142" y="141"/>
                </a:lnTo>
                <a:lnTo>
                  <a:pt x="3143" y="141"/>
                </a:lnTo>
                <a:lnTo>
                  <a:pt x="3143" y="141"/>
                </a:lnTo>
                <a:lnTo>
                  <a:pt x="3143" y="141"/>
                </a:lnTo>
                <a:lnTo>
                  <a:pt x="3144" y="141"/>
                </a:lnTo>
                <a:lnTo>
                  <a:pt x="3145" y="141"/>
                </a:lnTo>
                <a:lnTo>
                  <a:pt x="3145" y="140"/>
                </a:lnTo>
                <a:lnTo>
                  <a:pt x="3146" y="140"/>
                </a:lnTo>
                <a:lnTo>
                  <a:pt x="3146" y="140"/>
                </a:lnTo>
                <a:lnTo>
                  <a:pt x="3146" y="140"/>
                </a:lnTo>
                <a:lnTo>
                  <a:pt x="3147" y="141"/>
                </a:lnTo>
                <a:lnTo>
                  <a:pt x="3147" y="141"/>
                </a:lnTo>
                <a:lnTo>
                  <a:pt x="3148" y="141"/>
                </a:lnTo>
                <a:lnTo>
                  <a:pt x="3148" y="140"/>
                </a:lnTo>
                <a:lnTo>
                  <a:pt x="3149" y="139"/>
                </a:lnTo>
                <a:lnTo>
                  <a:pt x="3149" y="138"/>
                </a:lnTo>
                <a:lnTo>
                  <a:pt x="3150" y="137"/>
                </a:lnTo>
                <a:lnTo>
                  <a:pt x="3150" y="137"/>
                </a:lnTo>
                <a:lnTo>
                  <a:pt x="3151" y="136"/>
                </a:lnTo>
                <a:lnTo>
                  <a:pt x="3151" y="136"/>
                </a:lnTo>
                <a:lnTo>
                  <a:pt x="3151" y="136"/>
                </a:lnTo>
                <a:lnTo>
                  <a:pt x="3152" y="136"/>
                </a:lnTo>
                <a:lnTo>
                  <a:pt x="3152" y="137"/>
                </a:lnTo>
                <a:lnTo>
                  <a:pt x="3153" y="137"/>
                </a:lnTo>
                <a:lnTo>
                  <a:pt x="3154" y="138"/>
                </a:lnTo>
                <a:lnTo>
                  <a:pt x="3154" y="139"/>
                </a:lnTo>
                <a:lnTo>
                  <a:pt x="3154" y="144"/>
                </a:lnTo>
                <a:lnTo>
                  <a:pt x="3155" y="144"/>
                </a:lnTo>
                <a:lnTo>
                  <a:pt x="3155" y="144"/>
                </a:lnTo>
                <a:lnTo>
                  <a:pt x="3156" y="145"/>
                </a:lnTo>
                <a:lnTo>
                  <a:pt x="3156" y="146"/>
                </a:lnTo>
                <a:lnTo>
                  <a:pt x="3157" y="146"/>
                </a:lnTo>
                <a:lnTo>
                  <a:pt x="3157" y="147"/>
                </a:lnTo>
                <a:lnTo>
                  <a:pt x="3158" y="144"/>
                </a:lnTo>
                <a:lnTo>
                  <a:pt x="3158" y="143"/>
                </a:lnTo>
                <a:lnTo>
                  <a:pt x="3159" y="142"/>
                </a:lnTo>
                <a:lnTo>
                  <a:pt x="3159" y="141"/>
                </a:lnTo>
                <a:lnTo>
                  <a:pt x="3160" y="144"/>
                </a:lnTo>
                <a:lnTo>
                  <a:pt x="3160" y="147"/>
                </a:lnTo>
                <a:lnTo>
                  <a:pt x="3160" y="148"/>
                </a:lnTo>
                <a:lnTo>
                  <a:pt x="3161" y="149"/>
                </a:lnTo>
                <a:lnTo>
                  <a:pt x="3161" y="151"/>
                </a:lnTo>
                <a:lnTo>
                  <a:pt x="3162" y="151"/>
                </a:lnTo>
                <a:lnTo>
                  <a:pt x="3162" y="153"/>
                </a:lnTo>
                <a:lnTo>
                  <a:pt x="3163" y="152"/>
                </a:lnTo>
                <a:lnTo>
                  <a:pt x="3163" y="153"/>
                </a:lnTo>
                <a:lnTo>
                  <a:pt x="3164" y="153"/>
                </a:lnTo>
                <a:lnTo>
                  <a:pt x="3164" y="153"/>
                </a:lnTo>
                <a:lnTo>
                  <a:pt x="3165" y="154"/>
                </a:lnTo>
                <a:lnTo>
                  <a:pt x="3165" y="153"/>
                </a:lnTo>
                <a:lnTo>
                  <a:pt x="3166" y="153"/>
                </a:lnTo>
                <a:lnTo>
                  <a:pt x="3166" y="153"/>
                </a:lnTo>
                <a:lnTo>
                  <a:pt x="3167" y="153"/>
                </a:lnTo>
                <a:lnTo>
                  <a:pt x="3167" y="153"/>
                </a:lnTo>
                <a:lnTo>
                  <a:pt x="3168" y="153"/>
                </a:lnTo>
                <a:lnTo>
                  <a:pt x="3168" y="153"/>
                </a:lnTo>
                <a:lnTo>
                  <a:pt x="3169" y="153"/>
                </a:lnTo>
                <a:lnTo>
                  <a:pt x="3169" y="153"/>
                </a:lnTo>
                <a:lnTo>
                  <a:pt x="3169" y="152"/>
                </a:lnTo>
                <a:lnTo>
                  <a:pt x="3170" y="152"/>
                </a:lnTo>
                <a:lnTo>
                  <a:pt x="3170" y="152"/>
                </a:lnTo>
                <a:lnTo>
                  <a:pt x="3171" y="152"/>
                </a:lnTo>
                <a:lnTo>
                  <a:pt x="3171" y="151"/>
                </a:lnTo>
                <a:lnTo>
                  <a:pt x="3172" y="151"/>
                </a:lnTo>
                <a:lnTo>
                  <a:pt x="3172" y="151"/>
                </a:lnTo>
                <a:lnTo>
                  <a:pt x="3173" y="151"/>
                </a:lnTo>
                <a:lnTo>
                  <a:pt x="3173" y="152"/>
                </a:lnTo>
                <a:lnTo>
                  <a:pt x="3174" y="151"/>
                </a:lnTo>
                <a:lnTo>
                  <a:pt x="3174" y="151"/>
                </a:lnTo>
                <a:lnTo>
                  <a:pt x="3174" y="151"/>
                </a:lnTo>
                <a:lnTo>
                  <a:pt x="3175" y="151"/>
                </a:lnTo>
                <a:lnTo>
                  <a:pt x="3176" y="151"/>
                </a:lnTo>
                <a:lnTo>
                  <a:pt x="3176" y="151"/>
                </a:lnTo>
                <a:lnTo>
                  <a:pt x="3177" y="151"/>
                </a:lnTo>
                <a:lnTo>
                  <a:pt x="3177" y="150"/>
                </a:lnTo>
                <a:lnTo>
                  <a:pt x="3177" y="150"/>
                </a:lnTo>
                <a:lnTo>
                  <a:pt x="3178" y="150"/>
                </a:lnTo>
                <a:lnTo>
                  <a:pt x="3178" y="149"/>
                </a:lnTo>
                <a:lnTo>
                  <a:pt x="3179" y="149"/>
                </a:lnTo>
                <a:lnTo>
                  <a:pt x="3179" y="149"/>
                </a:lnTo>
                <a:lnTo>
                  <a:pt x="3180" y="149"/>
                </a:lnTo>
                <a:lnTo>
                  <a:pt x="3180" y="149"/>
                </a:lnTo>
                <a:lnTo>
                  <a:pt x="3181" y="149"/>
                </a:lnTo>
                <a:lnTo>
                  <a:pt x="3181" y="149"/>
                </a:lnTo>
                <a:lnTo>
                  <a:pt x="3182" y="147"/>
                </a:lnTo>
                <a:lnTo>
                  <a:pt x="3182" y="145"/>
                </a:lnTo>
                <a:lnTo>
                  <a:pt x="3183" y="145"/>
                </a:lnTo>
                <a:lnTo>
                  <a:pt x="3183" y="145"/>
                </a:lnTo>
                <a:lnTo>
                  <a:pt x="3183" y="145"/>
                </a:lnTo>
                <a:lnTo>
                  <a:pt x="3184" y="146"/>
                </a:lnTo>
                <a:lnTo>
                  <a:pt x="3185" y="147"/>
                </a:lnTo>
                <a:lnTo>
                  <a:pt x="3185" y="148"/>
                </a:lnTo>
                <a:lnTo>
                  <a:pt x="3186" y="148"/>
                </a:lnTo>
                <a:lnTo>
                  <a:pt x="3186" y="151"/>
                </a:lnTo>
                <a:lnTo>
                  <a:pt x="3186" y="153"/>
                </a:lnTo>
                <a:lnTo>
                  <a:pt x="3187" y="153"/>
                </a:lnTo>
                <a:lnTo>
                  <a:pt x="3187" y="153"/>
                </a:lnTo>
                <a:lnTo>
                  <a:pt x="3188" y="153"/>
                </a:lnTo>
                <a:lnTo>
                  <a:pt x="3188" y="153"/>
                </a:lnTo>
                <a:lnTo>
                  <a:pt x="3189" y="152"/>
                </a:lnTo>
                <a:lnTo>
                  <a:pt x="3189" y="152"/>
                </a:lnTo>
                <a:lnTo>
                  <a:pt x="3190" y="152"/>
                </a:lnTo>
                <a:lnTo>
                  <a:pt x="3190" y="152"/>
                </a:lnTo>
                <a:lnTo>
                  <a:pt x="3191" y="152"/>
                </a:lnTo>
                <a:lnTo>
                  <a:pt x="3191" y="152"/>
                </a:lnTo>
                <a:lnTo>
                  <a:pt x="3192" y="152"/>
                </a:lnTo>
                <a:lnTo>
                  <a:pt x="3192" y="152"/>
                </a:lnTo>
                <a:lnTo>
                  <a:pt x="3192" y="152"/>
                </a:lnTo>
                <a:lnTo>
                  <a:pt x="3193" y="151"/>
                </a:lnTo>
                <a:lnTo>
                  <a:pt x="3194" y="150"/>
                </a:lnTo>
                <a:lnTo>
                  <a:pt x="3194" y="150"/>
                </a:lnTo>
                <a:lnTo>
                  <a:pt x="3194" y="150"/>
                </a:lnTo>
                <a:lnTo>
                  <a:pt x="3195" y="153"/>
                </a:lnTo>
                <a:lnTo>
                  <a:pt x="3195" y="152"/>
                </a:lnTo>
                <a:lnTo>
                  <a:pt x="3196" y="152"/>
                </a:lnTo>
                <a:lnTo>
                  <a:pt x="3196" y="152"/>
                </a:lnTo>
                <a:lnTo>
                  <a:pt x="3197" y="154"/>
                </a:lnTo>
                <a:lnTo>
                  <a:pt x="3197" y="153"/>
                </a:lnTo>
                <a:lnTo>
                  <a:pt x="3198" y="153"/>
                </a:lnTo>
                <a:lnTo>
                  <a:pt x="3198" y="153"/>
                </a:lnTo>
                <a:lnTo>
                  <a:pt x="3199" y="153"/>
                </a:lnTo>
                <a:lnTo>
                  <a:pt x="3199" y="155"/>
                </a:lnTo>
                <a:lnTo>
                  <a:pt x="3200" y="154"/>
                </a:lnTo>
                <a:lnTo>
                  <a:pt x="3200" y="153"/>
                </a:lnTo>
                <a:lnTo>
                  <a:pt x="3200" y="153"/>
                </a:lnTo>
                <a:lnTo>
                  <a:pt x="3201" y="153"/>
                </a:lnTo>
                <a:lnTo>
                  <a:pt x="3201" y="153"/>
                </a:lnTo>
                <a:lnTo>
                  <a:pt x="3202" y="152"/>
                </a:lnTo>
                <a:lnTo>
                  <a:pt x="3202" y="152"/>
                </a:lnTo>
                <a:lnTo>
                  <a:pt x="3203" y="152"/>
                </a:lnTo>
                <a:lnTo>
                  <a:pt x="3203" y="151"/>
                </a:lnTo>
                <a:lnTo>
                  <a:pt x="3204" y="151"/>
                </a:lnTo>
                <a:lnTo>
                  <a:pt x="3204" y="152"/>
                </a:lnTo>
                <a:lnTo>
                  <a:pt x="3205" y="152"/>
                </a:lnTo>
                <a:lnTo>
                  <a:pt x="3205" y="154"/>
                </a:lnTo>
                <a:lnTo>
                  <a:pt x="3206" y="155"/>
                </a:lnTo>
                <a:lnTo>
                  <a:pt x="3206" y="154"/>
                </a:lnTo>
                <a:lnTo>
                  <a:pt x="3207" y="155"/>
                </a:lnTo>
                <a:lnTo>
                  <a:pt x="3207" y="155"/>
                </a:lnTo>
                <a:lnTo>
                  <a:pt x="3208" y="155"/>
                </a:lnTo>
                <a:lnTo>
                  <a:pt x="3208" y="155"/>
                </a:lnTo>
                <a:lnTo>
                  <a:pt x="3209" y="153"/>
                </a:lnTo>
                <a:lnTo>
                  <a:pt x="3209" y="153"/>
                </a:lnTo>
                <a:lnTo>
                  <a:pt x="3209" y="153"/>
                </a:lnTo>
                <a:lnTo>
                  <a:pt x="3210" y="154"/>
                </a:lnTo>
                <a:lnTo>
                  <a:pt x="3210" y="153"/>
                </a:lnTo>
                <a:lnTo>
                  <a:pt x="3211" y="153"/>
                </a:lnTo>
                <a:lnTo>
                  <a:pt x="3211" y="153"/>
                </a:lnTo>
                <a:lnTo>
                  <a:pt x="3212" y="152"/>
                </a:lnTo>
                <a:lnTo>
                  <a:pt x="3212" y="152"/>
                </a:lnTo>
                <a:lnTo>
                  <a:pt x="3213" y="152"/>
                </a:lnTo>
                <a:lnTo>
                  <a:pt x="3213" y="152"/>
                </a:lnTo>
                <a:lnTo>
                  <a:pt x="3214" y="152"/>
                </a:lnTo>
                <a:lnTo>
                  <a:pt x="3214" y="151"/>
                </a:lnTo>
                <a:lnTo>
                  <a:pt x="3215" y="151"/>
                </a:lnTo>
                <a:lnTo>
                  <a:pt x="3215" y="151"/>
                </a:lnTo>
                <a:lnTo>
                  <a:pt x="3216" y="151"/>
                </a:lnTo>
                <a:lnTo>
                  <a:pt x="3216" y="151"/>
                </a:lnTo>
                <a:lnTo>
                  <a:pt x="3217" y="151"/>
                </a:lnTo>
                <a:lnTo>
                  <a:pt x="3217" y="151"/>
                </a:lnTo>
                <a:lnTo>
                  <a:pt x="3217" y="149"/>
                </a:lnTo>
                <a:lnTo>
                  <a:pt x="3218" y="146"/>
                </a:lnTo>
                <a:lnTo>
                  <a:pt x="3218" y="144"/>
                </a:lnTo>
                <a:lnTo>
                  <a:pt x="3219" y="144"/>
                </a:lnTo>
                <a:lnTo>
                  <a:pt x="3219" y="144"/>
                </a:lnTo>
                <a:lnTo>
                  <a:pt x="3220" y="144"/>
                </a:lnTo>
                <a:lnTo>
                  <a:pt x="3220" y="144"/>
                </a:lnTo>
                <a:lnTo>
                  <a:pt x="3221" y="144"/>
                </a:lnTo>
                <a:lnTo>
                  <a:pt x="3221" y="144"/>
                </a:lnTo>
                <a:lnTo>
                  <a:pt x="3222" y="145"/>
                </a:lnTo>
                <a:lnTo>
                  <a:pt x="3222" y="146"/>
                </a:lnTo>
                <a:lnTo>
                  <a:pt x="3223" y="146"/>
                </a:lnTo>
                <a:lnTo>
                  <a:pt x="3223" y="146"/>
                </a:lnTo>
                <a:lnTo>
                  <a:pt x="3223" y="146"/>
                </a:lnTo>
                <a:lnTo>
                  <a:pt x="3224" y="146"/>
                </a:lnTo>
                <a:lnTo>
                  <a:pt x="3225" y="146"/>
                </a:lnTo>
                <a:lnTo>
                  <a:pt x="3225" y="149"/>
                </a:lnTo>
                <a:lnTo>
                  <a:pt x="3226" y="151"/>
                </a:lnTo>
                <a:lnTo>
                  <a:pt x="3226" y="151"/>
                </a:lnTo>
                <a:lnTo>
                  <a:pt x="3226" y="151"/>
                </a:lnTo>
                <a:lnTo>
                  <a:pt x="3227" y="151"/>
                </a:lnTo>
                <a:lnTo>
                  <a:pt x="3227" y="151"/>
                </a:lnTo>
                <a:lnTo>
                  <a:pt x="3228" y="150"/>
                </a:lnTo>
                <a:lnTo>
                  <a:pt x="3228" y="151"/>
                </a:lnTo>
                <a:lnTo>
                  <a:pt x="3229" y="151"/>
                </a:lnTo>
                <a:lnTo>
                  <a:pt x="3229" y="151"/>
                </a:lnTo>
                <a:lnTo>
                  <a:pt x="3230" y="151"/>
                </a:lnTo>
                <a:lnTo>
                  <a:pt x="3230" y="151"/>
                </a:lnTo>
                <a:lnTo>
                  <a:pt x="3231" y="152"/>
                </a:lnTo>
                <a:lnTo>
                  <a:pt x="3231" y="152"/>
                </a:lnTo>
                <a:lnTo>
                  <a:pt x="3232" y="151"/>
                </a:lnTo>
                <a:lnTo>
                  <a:pt x="3232" y="152"/>
                </a:lnTo>
                <a:lnTo>
                  <a:pt x="3232" y="153"/>
                </a:lnTo>
                <a:lnTo>
                  <a:pt x="3233" y="155"/>
                </a:lnTo>
                <a:lnTo>
                  <a:pt x="3234" y="155"/>
                </a:lnTo>
                <a:lnTo>
                  <a:pt x="3234" y="154"/>
                </a:lnTo>
                <a:lnTo>
                  <a:pt x="3235" y="153"/>
                </a:lnTo>
                <a:lnTo>
                  <a:pt x="3235" y="153"/>
                </a:lnTo>
                <a:lnTo>
                  <a:pt x="3235" y="153"/>
                </a:lnTo>
                <a:lnTo>
                  <a:pt x="3236" y="153"/>
                </a:lnTo>
                <a:lnTo>
                  <a:pt x="3236" y="152"/>
                </a:lnTo>
                <a:lnTo>
                  <a:pt x="3237" y="152"/>
                </a:lnTo>
                <a:lnTo>
                  <a:pt x="3237" y="152"/>
                </a:lnTo>
                <a:lnTo>
                  <a:pt x="3238" y="152"/>
                </a:lnTo>
                <a:lnTo>
                  <a:pt x="3238" y="152"/>
                </a:lnTo>
                <a:lnTo>
                  <a:pt x="3239" y="153"/>
                </a:lnTo>
                <a:lnTo>
                  <a:pt x="3239" y="153"/>
                </a:lnTo>
                <a:lnTo>
                  <a:pt x="3240" y="153"/>
                </a:lnTo>
                <a:lnTo>
                  <a:pt x="3240" y="154"/>
                </a:lnTo>
                <a:lnTo>
                  <a:pt x="3240" y="154"/>
                </a:lnTo>
                <a:lnTo>
                  <a:pt x="3241" y="154"/>
                </a:lnTo>
                <a:lnTo>
                  <a:pt x="3241" y="154"/>
                </a:lnTo>
                <a:lnTo>
                  <a:pt x="3242" y="153"/>
                </a:lnTo>
                <a:lnTo>
                  <a:pt x="3243" y="152"/>
                </a:lnTo>
                <a:lnTo>
                  <a:pt x="3243" y="153"/>
                </a:lnTo>
                <a:lnTo>
                  <a:pt x="3243" y="153"/>
                </a:lnTo>
                <a:lnTo>
                  <a:pt x="3244" y="152"/>
                </a:lnTo>
                <a:lnTo>
                  <a:pt x="3244" y="152"/>
                </a:lnTo>
                <a:lnTo>
                  <a:pt x="3245" y="152"/>
                </a:lnTo>
                <a:lnTo>
                  <a:pt x="3245" y="154"/>
                </a:lnTo>
                <a:lnTo>
                  <a:pt x="3246" y="154"/>
                </a:lnTo>
                <a:lnTo>
                  <a:pt x="3246" y="154"/>
                </a:lnTo>
                <a:lnTo>
                  <a:pt x="3247" y="154"/>
                </a:lnTo>
                <a:lnTo>
                  <a:pt x="3247" y="154"/>
                </a:lnTo>
                <a:lnTo>
                  <a:pt x="3248" y="154"/>
                </a:lnTo>
                <a:lnTo>
                  <a:pt x="3248" y="154"/>
                </a:lnTo>
                <a:lnTo>
                  <a:pt x="3249" y="153"/>
                </a:lnTo>
                <a:lnTo>
                  <a:pt x="3249" y="153"/>
                </a:lnTo>
                <a:lnTo>
                  <a:pt x="3249" y="153"/>
                </a:lnTo>
                <a:lnTo>
                  <a:pt x="3250" y="153"/>
                </a:lnTo>
                <a:lnTo>
                  <a:pt x="3250" y="153"/>
                </a:lnTo>
                <a:lnTo>
                  <a:pt x="3251" y="153"/>
                </a:lnTo>
                <a:lnTo>
                  <a:pt x="3251" y="152"/>
                </a:lnTo>
                <a:lnTo>
                  <a:pt x="3252" y="152"/>
                </a:lnTo>
                <a:lnTo>
                  <a:pt x="3252" y="151"/>
                </a:lnTo>
                <a:lnTo>
                  <a:pt x="3253" y="150"/>
                </a:lnTo>
                <a:lnTo>
                  <a:pt x="3253" y="150"/>
                </a:lnTo>
                <a:lnTo>
                  <a:pt x="3254" y="150"/>
                </a:lnTo>
                <a:lnTo>
                  <a:pt x="3254" y="150"/>
                </a:lnTo>
                <a:lnTo>
                  <a:pt x="3255" y="150"/>
                </a:lnTo>
                <a:lnTo>
                  <a:pt x="3255" y="150"/>
                </a:lnTo>
                <a:lnTo>
                  <a:pt x="3256" y="150"/>
                </a:lnTo>
                <a:lnTo>
                  <a:pt x="3256" y="150"/>
                </a:lnTo>
                <a:lnTo>
                  <a:pt x="3257" y="150"/>
                </a:lnTo>
                <a:lnTo>
                  <a:pt x="3257" y="151"/>
                </a:lnTo>
                <a:lnTo>
                  <a:pt x="3258" y="151"/>
                </a:lnTo>
                <a:lnTo>
                  <a:pt x="3258" y="150"/>
                </a:lnTo>
                <a:lnTo>
                  <a:pt x="3258" y="150"/>
                </a:lnTo>
                <a:lnTo>
                  <a:pt x="3259" y="150"/>
                </a:lnTo>
                <a:lnTo>
                  <a:pt x="3259" y="150"/>
                </a:lnTo>
                <a:lnTo>
                  <a:pt x="3260" y="150"/>
                </a:lnTo>
                <a:lnTo>
                  <a:pt x="3260" y="150"/>
                </a:lnTo>
                <a:lnTo>
                  <a:pt x="3261" y="150"/>
                </a:lnTo>
                <a:lnTo>
                  <a:pt x="3261" y="150"/>
                </a:lnTo>
                <a:lnTo>
                  <a:pt x="3262" y="150"/>
                </a:lnTo>
                <a:lnTo>
                  <a:pt x="3262" y="150"/>
                </a:lnTo>
                <a:lnTo>
                  <a:pt x="3263" y="150"/>
                </a:lnTo>
                <a:lnTo>
                  <a:pt x="3263" y="150"/>
                </a:lnTo>
                <a:lnTo>
                  <a:pt x="3263" y="150"/>
                </a:lnTo>
                <a:lnTo>
                  <a:pt x="3264" y="150"/>
                </a:lnTo>
                <a:lnTo>
                  <a:pt x="3265" y="150"/>
                </a:lnTo>
                <a:lnTo>
                  <a:pt x="3265" y="149"/>
                </a:lnTo>
                <a:lnTo>
                  <a:pt x="3266" y="148"/>
                </a:lnTo>
                <a:lnTo>
                  <a:pt x="3266" y="148"/>
                </a:lnTo>
                <a:lnTo>
                  <a:pt x="3266" y="149"/>
                </a:lnTo>
                <a:lnTo>
                  <a:pt x="3267" y="148"/>
                </a:lnTo>
                <a:lnTo>
                  <a:pt x="3267" y="146"/>
                </a:lnTo>
                <a:lnTo>
                  <a:pt x="3268" y="146"/>
                </a:lnTo>
                <a:lnTo>
                  <a:pt x="3268" y="146"/>
                </a:lnTo>
                <a:lnTo>
                  <a:pt x="3269" y="149"/>
                </a:lnTo>
                <a:lnTo>
                  <a:pt x="3269" y="151"/>
                </a:lnTo>
                <a:lnTo>
                  <a:pt x="3270" y="152"/>
                </a:lnTo>
                <a:lnTo>
                  <a:pt x="3270" y="152"/>
                </a:lnTo>
                <a:lnTo>
                  <a:pt x="3271" y="152"/>
                </a:lnTo>
                <a:lnTo>
                  <a:pt x="3271" y="152"/>
                </a:lnTo>
                <a:lnTo>
                  <a:pt x="3272" y="152"/>
                </a:lnTo>
                <a:lnTo>
                  <a:pt x="3272" y="152"/>
                </a:lnTo>
                <a:lnTo>
                  <a:pt x="3272" y="154"/>
                </a:lnTo>
                <a:lnTo>
                  <a:pt x="3273" y="155"/>
                </a:lnTo>
                <a:lnTo>
                  <a:pt x="3274" y="152"/>
                </a:lnTo>
                <a:lnTo>
                  <a:pt x="3274" y="145"/>
                </a:lnTo>
                <a:lnTo>
                  <a:pt x="3275" y="145"/>
                </a:lnTo>
                <a:lnTo>
                  <a:pt x="3275" y="146"/>
                </a:lnTo>
                <a:lnTo>
                  <a:pt x="3275" y="146"/>
                </a:lnTo>
                <a:lnTo>
                  <a:pt x="3276" y="145"/>
                </a:lnTo>
                <a:lnTo>
                  <a:pt x="3276" y="144"/>
                </a:lnTo>
                <a:lnTo>
                  <a:pt x="3277" y="145"/>
                </a:lnTo>
                <a:lnTo>
                  <a:pt x="3277" y="145"/>
                </a:lnTo>
                <a:lnTo>
                  <a:pt x="3278" y="146"/>
                </a:lnTo>
                <a:lnTo>
                  <a:pt x="3278" y="145"/>
                </a:lnTo>
                <a:lnTo>
                  <a:pt x="3279" y="146"/>
                </a:lnTo>
                <a:lnTo>
                  <a:pt x="3279" y="148"/>
                </a:lnTo>
                <a:lnTo>
                  <a:pt x="3280" y="149"/>
                </a:lnTo>
                <a:lnTo>
                  <a:pt x="3280" y="150"/>
                </a:lnTo>
                <a:lnTo>
                  <a:pt x="3280" y="150"/>
                </a:lnTo>
                <a:lnTo>
                  <a:pt x="3281" y="151"/>
                </a:lnTo>
                <a:lnTo>
                  <a:pt x="3281" y="151"/>
                </a:lnTo>
                <a:lnTo>
                  <a:pt x="3282" y="151"/>
                </a:lnTo>
                <a:lnTo>
                  <a:pt x="3283" y="151"/>
                </a:lnTo>
                <a:lnTo>
                  <a:pt x="3283" y="150"/>
                </a:lnTo>
                <a:lnTo>
                  <a:pt x="3283" y="150"/>
                </a:lnTo>
                <a:lnTo>
                  <a:pt x="3284" y="149"/>
                </a:lnTo>
                <a:lnTo>
                  <a:pt x="3284" y="149"/>
                </a:lnTo>
                <a:lnTo>
                  <a:pt x="3285" y="148"/>
                </a:lnTo>
                <a:lnTo>
                  <a:pt x="3285" y="148"/>
                </a:lnTo>
                <a:lnTo>
                  <a:pt x="3286" y="146"/>
                </a:lnTo>
                <a:lnTo>
                  <a:pt x="3286" y="147"/>
                </a:lnTo>
                <a:lnTo>
                  <a:pt x="3287" y="147"/>
                </a:lnTo>
                <a:lnTo>
                  <a:pt x="3287" y="146"/>
                </a:lnTo>
                <a:lnTo>
                  <a:pt x="3288" y="145"/>
                </a:lnTo>
                <a:lnTo>
                  <a:pt x="3288" y="144"/>
                </a:lnTo>
                <a:lnTo>
                  <a:pt x="3289" y="142"/>
                </a:lnTo>
                <a:lnTo>
                  <a:pt x="3289" y="142"/>
                </a:lnTo>
                <a:lnTo>
                  <a:pt x="3289" y="142"/>
                </a:lnTo>
                <a:lnTo>
                  <a:pt x="3290" y="142"/>
                </a:lnTo>
                <a:lnTo>
                  <a:pt x="3290" y="142"/>
                </a:lnTo>
                <a:lnTo>
                  <a:pt x="3291" y="141"/>
                </a:lnTo>
                <a:lnTo>
                  <a:pt x="3291" y="141"/>
                </a:lnTo>
                <a:lnTo>
                  <a:pt x="3292" y="141"/>
                </a:lnTo>
                <a:lnTo>
                  <a:pt x="3292" y="141"/>
                </a:lnTo>
                <a:lnTo>
                  <a:pt x="3293" y="141"/>
                </a:lnTo>
                <a:lnTo>
                  <a:pt x="3293" y="140"/>
                </a:lnTo>
                <a:lnTo>
                  <a:pt x="3294" y="140"/>
                </a:lnTo>
                <a:lnTo>
                  <a:pt x="3294" y="141"/>
                </a:lnTo>
                <a:lnTo>
                  <a:pt x="3295" y="142"/>
                </a:lnTo>
                <a:lnTo>
                  <a:pt x="3295" y="145"/>
                </a:lnTo>
                <a:lnTo>
                  <a:pt x="3296" y="146"/>
                </a:lnTo>
                <a:lnTo>
                  <a:pt x="3296" y="146"/>
                </a:lnTo>
                <a:lnTo>
                  <a:pt x="3297" y="147"/>
                </a:lnTo>
                <a:lnTo>
                  <a:pt x="3297" y="148"/>
                </a:lnTo>
                <a:lnTo>
                  <a:pt x="3298" y="148"/>
                </a:lnTo>
                <a:lnTo>
                  <a:pt x="3298" y="148"/>
                </a:lnTo>
                <a:lnTo>
                  <a:pt x="3298" y="146"/>
                </a:lnTo>
                <a:lnTo>
                  <a:pt x="3299" y="145"/>
                </a:lnTo>
                <a:lnTo>
                  <a:pt x="3299" y="147"/>
                </a:lnTo>
                <a:lnTo>
                  <a:pt x="3300" y="147"/>
                </a:lnTo>
                <a:lnTo>
                  <a:pt x="3300" y="147"/>
                </a:lnTo>
                <a:lnTo>
                  <a:pt x="3301" y="147"/>
                </a:lnTo>
                <a:lnTo>
                  <a:pt x="3301" y="148"/>
                </a:lnTo>
                <a:lnTo>
                  <a:pt x="3302" y="148"/>
                </a:lnTo>
                <a:lnTo>
                  <a:pt x="3302" y="148"/>
                </a:lnTo>
                <a:lnTo>
                  <a:pt x="3303" y="148"/>
                </a:lnTo>
                <a:lnTo>
                  <a:pt x="3303" y="148"/>
                </a:lnTo>
                <a:lnTo>
                  <a:pt x="3303" y="148"/>
                </a:lnTo>
                <a:lnTo>
                  <a:pt x="3304" y="148"/>
                </a:lnTo>
                <a:lnTo>
                  <a:pt x="3305" y="148"/>
                </a:lnTo>
                <a:lnTo>
                  <a:pt x="3305" y="148"/>
                </a:lnTo>
                <a:lnTo>
                  <a:pt x="3306" y="149"/>
                </a:lnTo>
                <a:lnTo>
                  <a:pt x="3306" y="149"/>
                </a:lnTo>
                <a:lnTo>
                  <a:pt x="3306" y="149"/>
                </a:lnTo>
                <a:lnTo>
                  <a:pt x="3307" y="149"/>
                </a:lnTo>
                <a:lnTo>
                  <a:pt x="3307" y="148"/>
                </a:lnTo>
                <a:lnTo>
                  <a:pt x="3308" y="148"/>
                </a:lnTo>
                <a:lnTo>
                  <a:pt x="3308" y="147"/>
                </a:lnTo>
                <a:lnTo>
                  <a:pt x="3309" y="147"/>
                </a:lnTo>
                <a:lnTo>
                  <a:pt x="3309" y="146"/>
                </a:lnTo>
                <a:lnTo>
                  <a:pt x="3310" y="147"/>
                </a:lnTo>
                <a:lnTo>
                  <a:pt x="3310" y="147"/>
                </a:lnTo>
                <a:lnTo>
                  <a:pt x="3311" y="147"/>
                </a:lnTo>
                <a:lnTo>
                  <a:pt x="3311" y="148"/>
                </a:lnTo>
                <a:lnTo>
                  <a:pt x="3312" y="148"/>
                </a:lnTo>
                <a:lnTo>
                  <a:pt x="3312" y="149"/>
                </a:lnTo>
                <a:lnTo>
                  <a:pt x="3312" y="149"/>
                </a:lnTo>
                <a:lnTo>
                  <a:pt x="3313" y="151"/>
                </a:lnTo>
                <a:lnTo>
                  <a:pt x="3314" y="150"/>
                </a:lnTo>
                <a:lnTo>
                  <a:pt x="3314" y="150"/>
                </a:lnTo>
                <a:lnTo>
                  <a:pt x="3315" y="150"/>
                </a:lnTo>
                <a:lnTo>
                  <a:pt x="3315" y="150"/>
                </a:lnTo>
                <a:lnTo>
                  <a:pt x="3315" y="149"/>
                </a:lnTo>
                <a:lnTo>
                  <a:pt x="3316" y="149"/>
                </a:lnTo>
                <a:lnTo>
                  <a:pt x="3316" y="148"/>
                </a:lnTo>
                <a:lnTo>
                  <a:pt x="3317" y="146"/>
                </a:lnTo>
                <a:lnTo>
                  <a:pt x="3317" y="146"/>
                </a:lnTo>
                <a:lnTo>
                  <a:pt x="3318" y="145"/>
                </a:lnTo>
                <a:lnTo>
                  <a:pt x="3318" y="146"/>
                </a:lnTo>
                <a:lnTo>
                  <a:pt x="3319" y="146"/>
                </a:lnTo>
                <a:lnTo>
                  <a:pt x="3319" y="144"/>
                </a:lnTo>
                <a:lnTo>
                  <a:pt x="3320" y="143"/>
                </a:lnTo>
                <a:lnTo>
                  <a:pt x="3320" y="141"/>
                </a:lnTo>
                <a:lnTo>
                  <a:pt x="3321" y="138"/>
                </a:lnTo>
                <a:lnTo>
                  <a:pt x="3321" y="135"/>
                </a:lnTo>
                <a:lnTo>
                  <a:pt x="3321" y="136"/>
                </a:lnTo>
                <a:lnTo>
                  <a:pt x="3322" y="137"/>
                </a:lnTo>
                <a:lnTo>
                  <a:pt x="3323" y="136"/>
                </a:lnTo>
                <a:lnTo>
                  <a:pt x="3323" y="137"/>
                </a:lnTo>
                <a:lnTo>
                  <a:pt x="3324" y="137"/>
                </a:lnTo>
                <a:lnTo>
                  <a:pt x="3324" y="137"/>
                </a:lnTo>
                <a:lnTo>
                  <a:pt x="3324" y="137"/>
                </a:lnTo>
                <a:lnTo>
                  <a:pt x="3325" y="137"/>
                </a:lnTo>
                <a:lnTo>
                  <a:pt x="3325" y="137"/>
                </a:lnTo>
                <a:lnTo>
                  <a:pt x="3326" y="136"/>
                </a:lnTo>
                <a:lnTo>
                  <a:pt x="3326" y="136"/>
                </a:lnTo>
                <a:lnTo>
                  <a:pt x="3327" y="136"/>
                </a:lnTo>
                <a:lnTo>
                  <a:pt x="3327" y="136"/>
                </a:lnTo>
                <a:lnTo>
                  <a:pt x="3328" y="136"/>
                </a:lnTo>
                <a:lnTo>
                  <a:pt x="3328" y="136"/>
                </a:lnTo>
                <a:lnTo>
                  <a:pt x="3329" y="136"/>
                </a:lnTo>
                <a:lnTo>
                  <a:pt x="3329" y="135"/>
                </a:lnTo>
                <a:lnTo>
                  <a:pt x="3329" y="135"/>
                </a:lnTo>
                <a:lnTo>
                  <a:pt x="3330" y="134"/>
                </a:lnTo>
                <a:lnTo>
                  <a:pt x="3330" y="134"/>
                </a:lnTo>
                <a:lnTo>
                  <a:pt x="3331" y="134"/>
                </a:lnTo>
                <a:lnTo>
                  <a:pt x="3332" y="133"/>
                </a:lnTo>
                <a:lnTo>
                  <a:pt x="3332" y="133"/>
                </a:lnTo>
                <a:lnTo>
                  <a:pt x="3332" y="132"/>
                </a:lnTo>
                <a:lnTo>
                  <a:pt x="3333" y="132"/>
                </a:lnTo>
                <a:lnTo>
                  <a:pt x="3333" y="129"/>
                </a:lnTo>
                <a:lnTo>
                  <a:pt x="3334" y="127"/>
                </a:lnTo>
                <a:lnTo>
                  <a:pt x="3334" y="124"/>
                </a:lnTo>
                <a:lnTo>
                  <a:pt x="3335" y="123"/>
                </a:lnTo>
                <a:lnTo>
                  <a:pt x="3335" y="123"/>
                </a:lnTo>
                <a:lnTo>
                  <a:pt x="3336" y="123"/>
                </a:lnTo>
                <a:lnTo>
                  <a:pt x="3336" y="124"/>
                </a:lnTo>
                <a:lnTo>
                  <a:pt x="3337" y="124"/>
                </a:lnTo>
                <a:lnTo>
                  <a:pt x="3337" y="125"/>
                </a:lnTo>
                <a:lnTo>
                  <a:pt x="3338" y="126"/>
                </a:lnTo>
                <a:lnTo>
                  <a:pt x="3338" y="126"/>
                </a:lnTo>
                <a:lnTo>
                  <a:pt x="3338" y="130"/>
                </a:lnTo>
                <a:lnTo>
                  <a:pt x="3339" y="131"/>
                </a:lnTo>
                <a:lnTo>
                  <a:pt x="3339" y="132"/>
                </a:lnTo>
                <a:lnTo>
                  <a:pt x="3340" y="129"/>
                </a:lnTo>
                <a:lnTo>
                  <a:pt x="3340" y="126"/>
                </a:lnTo>
                <a:lnTo>
                  <a:pt x="3341" y="124"/>
                </a:lnTo>
                <a:lnTo>
                  <a:pt x="3341" y="123"/>
                </a:lnTo>
                <a:lnTo>
                  <a:pt x="3342" y="122"/>
                </a:lnTo>
                <a:lnTo>
                  <a:pt x="3342" y="122"/>
                </a:lnTo>
                <a:lnTo>
                  <a:pt x="3343" y="122"/>
                </a:lnTo>
                <a:lnTo>
                  <a:pt x="3343" y="124"/>
                </a:lnTo>
                <a:lnTo>
                  <a:pt x="3344" y="126"/>
                </a:lnTo>
                <a:lnTo>
                  <a:pt x="3344" y="126"/>
                </a:lnTo>
                <a:lnTo>
                  <a:pt x="3345" y="127"/>
                </a:lnTo>
                <a:lnTo>
                  <a:pt x="3345" y="129"/>
                </a:lnTo>
                <a:lnTo>
                  <a:pt x="3346" y="131"/>
                </a:lnTo>
                <a:lnTo>
                  <a:pt x="3346" y="131"/>
                </a:lnTo>
                <a:lnTo>
                  <a:pt x="3346" y="130"/>
                </a:lnTo>
                <a:lnTo>
                  <a:pt x="3347" y="129"/>
                </a:lnTo>
                <a:lnTo>
                  <a:pt x="3347" y="128"/>
                </a:lnTo>
                <a:lnTo>
                  <a:pt x="3348" y="127"/>
                </a:lnTo>
                <a:lnTo>
                  <a:pt x="3348" y="127"/>
                </a:lnTo>
                <a:lnTo>
                  <a:pt x="3349" y="127"/>
                </a:lnTo>
                <a:lnTo>
                  <a:pt x="3349" y="127"/>
                </a:lnTo>
                <a:lnTo>
                  <a:pt x="3350" y="127"/>
                </a:lnTo>
                <a:lnTo>
                  <a:pt x="3350" y="127"/>
                </a:lnTo>
                <a:lnTo>
                  <a:pt x="3351" y="126"/>
                </a:lnTo>
                <a:lnTo>
                  <a:pt x="3351" y="124"/>
                </a:lnTo>
                <a:lnTo>
                  <a:pt x="3352" y="121"/>
                </a:lnTo>
                <a:lnTo>
                  <a:pt x="3352" y="119"/>
                </a:lnTo>
                <a:lnTo>
                  <a:pt x="3352" y="116"/>
                </a:lnTo>
                <a:lnTo>
                  <a:pt x="3353" y="114"/>
                </a:lnTo>
                <a:lnTo>
                  <a:pt x="3354" y="105"/>
                </a:lnTo>
                <a:lnTo>
                  <a:pt x="3354" y="101"/>
                </a:lnTo>
                <a:lnTo>
                  <a:pt x="3355" y="100"/>
                </a:lnTo>
                <a:lnTo>
                  <a:pt x="3355" y="99"/>
                </a:lnTo>
                <a:lnTo>
                  <a:pt x="3355" y="100"/>
                </a:lnTo>
                <a:lnTo>
                  <a:pt x="3356" y="101"/>
                </a:lnTo>
                <a:lnTo>
                  <a:pt x="3356" y="101"/>
                </a:lnTo>
                <a:lnTo>
                  <a:pt x="3357" y="101"/>
                </a:lnTo>
                <a:lnTo>
                  <a:pt x="3357" y="100"/>
                </a:lnTo>
                <a:lnTo>
                  <a:pt x="3358" y="101"/>
                </a:lnTo>
                <a:lnTo>
                  <a:pt x="3358" y="101"/>
                </a:lnTo>
                <a:lnTo>
                  <a:pt x="3359" y="98"/>
                </a:lnTo>
                <a:lnTo>
                  <a:pt x="3359" y="97"/>
                </a:lnTo>
                <a:lnTo>
                  <a:pt x="3360" y="98"/>
                </a:lnTo>
                <a:lnTo>
                  <a:pt x="3360" y="102"/>
                </a:lnTo>
                <a:lnTo>
                  <a:pt x="3361" y="104"/>
                </a:lnTo>
                <a:lnTo>
                  <a:pt x="3361" y="108"/>
                </a:lnTo>
                <a:lnTo>
                  <a:pt x="3361" y="114"/>
                </a:lnTo>
                <a:lnTo>
                  <a:pt x="3362" y="113"/>
                </a:lnTo>
                <a:lnTo>
                  <a:pt x="3363" y="110"/>
                </a:lnTo>
                <a:lnTo>
                  <a:pt x="3363" y="107"/>
                </a:lnTo>
                <a:lnTo>
                  <a:pt x="3364" y="106"/>
                </a:lnTo>
                <a:lnTo>
                  <a:pt x="3364" y="112"/>
                </a:lnTo>
                <a:lnTo>
                  <a:pt x="3364" y="114"/>
                </a:lnTo>
                <a:lnTo>
                  <a:pt x="3365" y="116"/>
                </a:lnTo>
                <a:lnTo>
                  <a:pt x="3365" y="117"/>
                </a:lnTo>
                <a:lnTo>
                  <a:pt x="3366" y="121"/>
                </a:lnTo>
                <a:lnTo>
                  <a:pt x="3366" y="118"/>
                </a:lnTo>
                <a:lnTo>
                  <a:pt x="3367" y="113"/>
                </a:lnTo>
                <a:lnTo>
                  <a:pt x="3367" y="109"/>
                </a:lnTo>
                <a:lnTo>
                  <a:pt x="3368" y="107"/>
                </a:lnTo>
                <a:lnTo>
                  <a:pt x="3368" y="107"/>
                </a:lnTo>
                <a:lnTo>
                  <a:pt x="3369" y="110"/>
                </a:lnTo>
                <a:lnTo>
                  <a:pt x="3369" y="111"/>
                </a:lnTo>
                <a:lnTo>
                  <a:pt x="3369" y="114"/>
                </a:lnTo>
                <a:lnTo>
                  <a:pt x="3370" y="115"/>
                </a:lnTo>
                <a:lnTo>
                  <a:pt x="3370" y="115"/>
                </a:lnTo>
                <a:lnTo>
                  <a:pt x="3371" y="115"/>
                </a:lnTo>
                <a:lnTo>
                  <a:pt x="3372" y="115"/>
                </a:lnTo>
                <a:lnTo>
                  <a:pt x="3372" y="115"/>
                </a:lnTo>
                <a:lnTo>
                  <a:pt x="3372" y="114"/>
                </a:lnTo>
                <a:lnTo>
                  <a:pt x="3373" y="112"/>
                </a:lnTo>
                <a:lnTo>
                  <a:pt x="3373" y="112"/>
                </a:lnTo>
                <a:lnTo>
                  <a:pt x="3374" y="111"/>
                </a:lnTo>
                <a:lnTo>
                  <a:pt x="3374" y="112"/>
                </a:lnTo>
                <a:lnTo>
                  <a:pt x="3375" y="112"/>
                </a:lnTo>
                <a:lnTo>
                  <a:pt x="3375" y="112"/>
                </a:lnTo>
                <a:lnTo>
                  <a:pt x="3376" y="112"/>
                </a:lnTo>
                <a:lnTo>
                  <a:pt x="3376" y="114"/>
                </a:lnTo>
                <a:lnTo>
                  <a:pt x="3377" y="115"/>
                </a:lnTo>
                <a:lnTo>
                  <a:pt x="3377" y="116"/>
                </a:lnTo>
                <a:lnTo>
                  <a:pt x="3378" y="116"/>
                </a:lnTo>
                <a:lnTo>
                  <a:pt x="3378" y="120"/>
                </a:lnTo>
                <a:lnTo>
                  <a:pt x="3378" y="125"/>
                </a:lnTo>
                <a:lnTo>
                  <a:pt x="3379" y="129"/>
                </a:lnTo>
                <a:lnTo>
                  <a:pt x="3379" y="130"/>
                </a:lnTo>
                <a:lnTo>
                  <a:pt x="3380" y="131"/>
                </a:lnTo>
                <a:lnTo>
                  <a:pt x="3380" y="132"/>
                </a:lnTo>
                <a:lnTo>
                  <a:pt x="3381" y="132"/>
                </a:lnTo>
                <a:lnTo>
                  <a:pt x="3381" y="133"/>
                </a:lnTo>
                <a:lnTo>
                  <a:pt x="3382" y="134"/>
                </a:lnTo>
                <a:lnTo>
                  <a:pt x="3382" y="134"/>
                </a:lnTo>
                <a:lnTo>
                  <a:pt x="3383" y="133"/>
                </a:lnTo>
                <a:lnTo>
                  <a:pt x="3383" y="131"/>
                </a:lnTo>
                <a:lnTo>
                  <a:pt x="3384" y="128"/>
                </a:lnTo>
                <a:lnTo>
                  <a:pt x="3384" y="129"/>
                </a:lnTo>
                <a:lnTo>
                  <a:pt x="3385" y="129"/>
                </a:lnTo>
                <a:lnTo>
                  <a:pt x="3385" y="130"/>
                </a:lnTo>
                <a:lnTo>
                  <a:pt x="3386" y="131"/>
                </a:lnTo>
                <a:lnTo>
                  <a:pt x="3386" y="134"/>
                </a:lnTo>
                <a:lnTo>
                  <a:pt x="3387" y="135"/>
                </a:lnTo>
                <a:lnTo>
                  <a:pt x="3387" y="134"/>
                </a:lnTo>
                <a:lnTo>
                  <a:pt x="3387" y="134"/>
                </a:lnTo>
                <a:lnTo>
                  <a:pt x="3388" y="135"/>
                </a:lnTo>
                <a:lnTo>
                  <a:pt x="3388" y="138"/>
                </a:lnTo>
                <a:lnTo>
                  <a:pt x="3389" y="139"/>
                </a:lnTo>
                <a:lnTo>
                  <a:pt x="3389" y="140"/>
                </a:lnTo>
                <a:lnTo>
                  <a:pt x="3390" y="142"/>
                </a:lnTo>
                <a:lnTo>
                  <a:pt x="3390" y="144"/>
                </a:lnTo>
                <a:lnTo>
                  <a:pt x="3391" y="145"/>
                </a:lnTo>
                <a:lnTo>
                  <a:pt x="3391" y="145"/>
                </a:lnTo>
                <a:lnTo>
                  <a:pt x="3392" y="146"/>
                </a:lnTo>
                <a:lnTo>
                  <a:pt x="3392" y="146"/>
                </a:lnTo>
                <a:lnTo>
                  <a:pt x="3392" y="147"/>
                </a:lnTo>
                <a:lnTo>
                  <a:pt x="3393" y="147"/>
                </a:lnTo>
                <a:lnTo>
                  <a:pt x="3394" y="147"/>
                </a:lnTo>
                <a:lnTo>
                  <a:pt x="3394" y="147"/>
                </a:lnTo>
                <a:lnTo>
                  <a:pt x="3395" y="147"/>
                </a:lnTo>
                <a:lnTo>
                  <a:pt x="3395" y="147"/>
                </a:lnTo>
                <a:lnTo>
                  <a:pt x="3395" y="147"/>
                </a:lnTo>
                <a:lnTo>
                  <a:pt x="3396" y="147"/>
                </a:lnTo>
                <a:lnTo>
                  <a:pt x="3396" y="147"/>
                </a:lnTo>
                <a:lnTo>
                  <a:pt x="3397" y="147"/>
                </a:lnTo>
                <a:lnTo>
                  <a:pt x="3397" y="147"/>
                </a:lnTo>
                <a:lnTo>
                  <a:pt x="3398" y="148"/>
                </a:lnTo>
                <a:lnTo>
                  <a:pt x="3398" y="148"/>
                </a:lnTo>
                <a:lnTo>
                  <a:pt x="3399" y="148"/>
                </a:lnTo>
                <a:lnTo>
                  <a:pt x="3399" y="148"/>
                </a:lnTo>
                <a:lnTo>
                  <a:pt x="3400" y="148"/>
                </a:lnTo>
                <a:lnTo>
                  <a:pt x="3400" y="148"/>
                </a:lnTo>
                <a:lnTo>
                  <a:pt x="3401" y="147"/>
                </a:lnTo>
                <a:lnTo>
                  <a:pt x="3401" y="147"/>
                </a:lnTo>
                <a:lnTo>
                  <a:pt x="3401" y="148"/>
                </a:lnTo>
                <a:lnTo>
                  <a:pt x="3402" y="148"/>
                </a:lnTo>
                <a:lnTo>
                  <a:pt x="3403" y="148"/>
                </a:lnTo>
                <a:lnTo>
                  <a:pt x="3403" y="147"/>
                </a:lnTo>
                <a:lnTo>
                  <a:pt x="3404" y="148"/>
                </a:lnTo>
                <a:lnTo>
                  <a:pt x="3404" y="148"/>
                </a:lnTo>
                <a:lnTo>
                  <a:pt x="3404" y="147"/>
                </a:lnTo>
                <a:lnTo>
                  <a:pt x="3405" y="146"/>
                </a:lnTo>
                <a:lnTo>
                  <a:pt x="3405" y="146"/>
                </a:lnTo>
                <a:lnTo>
                  <a:pt x="3406" y="146"/>
                </a:lnTo>
                <a:lnTo>
                  <a:pt x="3406" y="145"/>
                </a:lnTo>
                <a:lnTo>
                  <a:pt x="3407" y="145"/>
                </a:lnTo>
                <a:lnTo>
                  <a:pt x="3407" y="146"/>
                </a:lnTo>
                <a:lnTo>
                  <a:pt x="3408" y="146"/>
                </a:lnTo>
                <a:lnTo>
                  <a:pt x="3408" y="146"/>
                </a:lnTo>
                <a:lnTo>
                  <a:pt x="3409" y="145"/>
                </a:lnTo>
                <a:lnTo>
                  <a:pt x="3409" y="143"/>
                </a:lnTo>
                <a:lnTo>
                  <a:pt x="3410" y="143"/>
                </a:lnTo>
                <a:lnTo>
                  <a:pt x="3410" y="143"/>
                </a:lnTo>
                <a:lnTo>
                  <a:pt x="3410" y="143"/>
                </a:lnTo>
                <a:lnTo>
                  <a:pt x="3411" y="142"/>
                </a:lnTo>
                <a:lnTo>
                  <a:pt x="3412" y="142"/>
                </a:lnTo>
                <a:lnTo>
                  <a:pt x="3412" y="142"/>
                </a:lnTo>
                <a:lnTo>
                  <a:pt x="3412" y="143"/>
                </a:lnTo>
                <a:lnTo>
                  <a:pt x="3413" y="144"/>
                </a:lnTo>
                <a:lnTo>
                  <a:pt x="3413" y="144"/>
                </a:lnTo>
                <a:lnTo>
                  <a:pt x="3414" y="144"/>
                </a:lnTo>
                <a:lnTo>
                  <a:pt x="3414" y="144"/>
                </a:lnTo>
                <a:lnTo>
                  <a:pt x="3415" y="144"/>
                </a:lnTo>
                <a:lnTo>
                  <a:pt x="3415" y="144"/>
                </a:lnTo>
                <a:lnTo>
                  <a:pt x="3416" y="144"/>
                </a:lnTo>
                <a:lnTo>
                  <a:pt x="3416" y="144"/>
                </a:lnTo>
                <a:lnTo>
                  <a:pt x="3417" y="144"/>
                </a:lnTo>
                <a:lnTo>
                  <a:pt x="3417" y="143"/>
                </a:lnTo>
                <a:lnTo>
                  <a:pt x="3418" y="143"/>
                </a:lnTo>
                <a:lnTo>
                  <a:pt x="3418" y="143"/>
                </a:lnTo>
                <a:lnTo>
                  <a:pt x="3418" y="143"/>
                </a:lnTo>
                <a:lnTo>
                  <a:pt x="3419" y="143"/>
                </a:lnTo>
                <a:lnTo>
                  <a:pt x="3419" y="142"/>
                </a:lnTo>
                <a:lnTo>
                  <a:pt x="3420" y="142"/>
                </a:lnTo>
                <a:lnTo>
                  <a:pt x="3421" y="142"/>
                </a:lnTo>
                <a:lnTo>
                  <a:pt x="3421" y="142"/>
                </a:lnTo>
                <a:lnTo>
                  <a:pt x="3421" y="142"/>
                </a:lnTo>
                <a:lnTo>
                  <a:pt x="3422" y="145"/>
                </a:lnTo>
                <a:lnTo>
                  <a:pt x="3422" y="146"/>
                </a:lnTo>
                <a:lnTo>
                  <a:pt x="3423" y="147"/>
                </a:lnTo>
                <a:lnTo>
                  <a:pt x="3423" y="147"/>
                </a:lnTo>
                <a:lnTo>
                  <a:pt x="3424" y="146"/>
                </a:lnTo>
                <a:lnTo>
                  <a:pt x="3424" y="144"/>
                </a:lnTo>
                <a:lnTo>
                  <a:pt x="3425" y="142"/>
                </a:lnTo>
                <a:lnTo>
                  <a:pt x="3425" y="142"/>
                </a:lnTo>
                <a:lnTo>
                  <a:pt x="3426" y="142"/>
                </a:lnTo>
                <a:lnTo>
                  <a:pt x="3426" y="142"/>
                </a:lnTo>
                <a:lnTo>
                  <a:pt x="3427" y="141"/>
                </a:lnTo>
                <a:lnTo>
                  <a:pt x="3427" y="141"/>
                </a:lnTo>
                <a:lnTo>
                  <a:pt x="3427" y="143"/>
                </a:lnTo>
                <a:lnTo>
                  <a:pt x="3428" y="140"/>
                </a:lnTo>
                <a:lnTo>
                  <a:pt x="3428" y="135"/>
                </a:lnTo>
                <a:lnTo>
                  <a:pt x="3429" y="135"/>
                </a:lnTo>
                <a:lnTo>
                  <a:pt x="3429" y="135"/>
                </a:lnTo>
                <a:lnTo>
                  <a:pt x="3430" y="136"/>
                </a:lnTo>
                <a:lnTo>
                  <a:pt x="3430" y="137"/>
                </a:lnTo>
                <a:lnTo>
                  <a:pt x="3431" y="139"/>
                </a:lnTo>
                <a:lnTo>
                  <a:pt x="3431" y="136"/>
                </a:lnTo>
                <a:lnTo>
                  <a:pt x="3432" y="136"/>
                </a:lnTo>
                <a:lnTo>
                  <a:pt x="3432" y="134"/>
                </a:lnTo>
                <a:lnTo>
                  <a:pt x="3433" y="131"/>
                </a:lnTo>
                <a:lnTo>
                  <a:pt x="3433" y="129"/>
                </a:lnTo>
                <a:lnTo>
                  <a:pt x="3434" y="130"/>
                </a:lnTo>
                <a:lnTo>
                  <a:pt x="3434" y="129"/>
                </a:lnTo>
                <a:lnTo>
                  <a:pt x="3435" y="128"/>
                </a:lnTo>
                <a:lnTo>
                  <a:pt x="3435" y="128"/>
                </a:lnTo>
                <a:lnTo>
                  <a:pt x="3435" y="129"/>
                </a:lnTo>
                <a:lnTo>
                  <a:pt x="3436" y="129"/>
                </a:lnTo>
                <a:lnTo>
                  <a:pt x="3436" y="128"/>
                </a:lnTo>
                <a:lnTo>
                  <a:pt x="3437" y="129"/>
                </a:lnTo>
                <a:lnTo>
                  <a:pt x="3437" y="129"/>
                </a:lnTo>
                <a:lnTo>
                  <a:pt x="3438" y="130"/>
                </a:lnTo>
                <a:lnTo>
                  <a:pt x="3438" y="135"/>
                </a:lnTo>
                <a:lnTo>
                  <a:pt x="3439" y="142"/>
                </a:lnTo>
                <a:lnTo>
                  <a:pt x="3439" y="146"/>
                </a:lnTo>
                <a:lnTo>
                  <a:pt x="3440" y="149"/>
                </a:lnTo>
                <a:lnTo>
                  <a:pt x="3440" y="149"/>
                </a:lnTo>
                <a:lnTo>
                  <a:pt x="3441" y="149"/>
                </a:lnTo>
                <a:lnTo>
                  <a:pt x="3441" y="149"/>
                </a:lnTo>
                <a:lnTo>
                  <a:pt x="3441" y="148"/>
                </a:lnTo>
                <a:lnTo>
                  <a:pt x="3442" y="146"/>
                </a:lnTo>
                <a:lnTo>
                  <a:pt x="3443" y="145"/>
                </a:lnTo>
                <a:lnTo>
                  <a:pt x="3443" y="143"/>
                </a:lnTo>
                <a:lnTo>
                  <a:pt x="3444" y="139"/>
                </a:lnTo>
                <a:lnTo>
                  <a:pt x="3444" y="137"/>
                </a:lnTo>
                <a:lnTo>
                  <a:pt x="3444" y="139"/>
                </a:lnTo>
                <a:lnTo>
                  <a:pt x="3445" y="141"/>
                </a:lnTo>
                <a:lnTo>
                  <a:pt x="3445" y="142"/>
                </a:lnTo>
                <a:lnTo>
                  <a:pt x="3446" y="142"/>
                </a:lnTo>
                <a:lnTo>
                  <a:pt x="3446" y="143"/>
                </a:lnTo>
                <a:lnTo>
                  <a:pt x="3447" y="144"/>
                </a:lnTo>
                <a:lnTo>
                  <a:pt x="3447" y="145"/>
                </a:lnTo>
                <a:lnTo>
                  <a:pt x="3448" y="145"/>
                </a:lnTo>
                <a:lnTo>
                  <a:pt x="3448" y="145"/>
                </a:lnTo>
                <a:lnTo>
                  <a:pt x="3449" y="145"/>
                </a:lnTo>
                <a:lnTo>
                  <a:pt x="3449" y="147"/>
                </a:lnTo>
                <a:lnTo>
                  <a:pt x="3450" y="149"/>
                </a:lnTo>
                <a:lnTo>
                  <a:pt x="3450" y="149"/>
                </a:lnTo>
                <a:lnTo>
                  <a:pt x="3450" y="148"/>
                </a:lnTo>
                <a:lnTo>
                  <a:pt x="3451" y="148"/>
                </a:lnTo>
                <a:lnTo>
                  <a:pt x="3452" y="148"/>
                </a:lnTo>
                <a:lnTo>
                  <a:pt x="3452" y="146"/>
                </a:lnTo>
                <a:lnTo>
                  <a:pt x="3453" y="146"/>
                </a:lnTo>
                <a:lnTo>
                  <a:pt x="3453" y="147"/>
                </a:lnTo>
                <a:lnTo>
                  <a:pt x="3453" y="148"/>
                </a:lnTo>
                <a:lnTo>
                  <a:pt x="3454" y="149"/>
                </a:lnTo>
                <a:lnTo>
                  <a:pt x="3454" y="149"/>
                </a:lnTo>
                <a:lnTo>
                  <a:pt x="3455" y="148"/>
                </a:lnTo>
                <a:lnTo>
                  <a:pt x="3455" y="147"/>
                </a:lnTo>
                <a:lnTo>
                  <a:pt x="3456" y="149"/>
                </a:lnTo>
                <a:lnTo>
                  <a:pt x="3456" y="150"/>
                </a:lnTo>
                <a:lnTo>
                  <a:pt x="3457" y="150"/>
                </a:lnTo>
                <a:lnTo>
                  <a:pt x="3457" y="152"/>
                </a:lnTo>
                <a:lnTo>
                  <a:pt x="3458" y="154"/>
                </a:lnTo>
                <a:lnTo>
                  <a:pt x="3458" y="154"/>
                </a:lnTo>
                <a:lnTo>
                  <a:pt x="3458" y="155"/>
                </a:lnTo>
                <a:lnTo>
                  <a:pt x="3459" y="154"/>
                </a:lnTo>
                <a:lnTo>
                  <a:pt x="3459" y="153"/>
                </a:lnTo>
                <a:lnTo>
                  <a:pt x="3460" y="153"/>
                </a:lnTo>
                <a:lnTo>
                  <a:pt x="3461" y="153"/>
                </a:lnTo>
                <a:lnTo>
                  <a:pt x="3461" y="153"/>
                </a:lnTo>
                <a:lnTo>
                  <a:pt x="3461" y="153"/>
                </a:lnTo>
                <a:lnTo>
                  <a:pt x="3462" y="153"/>
                </a:lnTo>
                <a:lnTo>
                  <a:pt x="3462" y="153"/>
                </a:lnTo>
                <a:lnTo>
                  <a:pt x="3463" y="153"/>
                </a:lnTo>
                <a:lnTo>
                  <a:pt x="3463" y="153"/>
                </a:lnTo>
                <a:lnTo>
                  <a:pt x="3464" y="153"/>
                </a:lnTo>
                <a:lnTo>
                  <a:pt x="3464" y="153"/>
                </a:lnTo>
                <a:lnTo>
                  <a:pt x="3465" y="154"/>
                </a:lnTo>
                <a:lnTo>
                  <a:pt x="3465" y="152"/>
                </a:lnTo>
                <a:lnTo>
                  <a:pt x="3466" y="150"/>
                </a:lnTo>
                <a:lnTo>
                  <a:pt x="3466" y="150"/>
                </a:lnTo>
                <a:lnTo>
                  <a:pt x="3467" y="150"/>
                </a:lnTo>
                <a:lnTo>
                  <a:pt x="3467" y="151"/>
                </a:lnTo>
                <a:lnTo>
                  <a:pt x="3467" y="151"/>
                </a:lnTo>
                <a:lnTo>
                  <a:pt x="3468" y="151"/>
                </a:lnTo>
                <a:lnTo>
                  <a:pt x="3468" y="151"/>
                </a:lnTo>
                <a:lnTo>
                  <a:pt x="3469" y="151"/>
                </a:lnTo>
                <a:lnTo>
                  <a:pt x="3469" y="150"/>
                </a:lnTo>
                <a:lnTo>
                  <a:pt x="3470" y="150"/>
                </a:lnTo>
                <a:lnTo>
                  <a:pt x="3470" y="147"/>
                </a:lnTo>
                <a:lnTo>
                  <a:pt x="3471" y="147"/>
                </a:lnTo>
                <a:lnTo>
                  <a:pt x="3471" y="148"/>
                </a:lnTo>
                <a:lnTo>
                  <a:pt x="3472" y="148"/>
                </a:lnTo>
                <a:lnTo>
                  <a:pt x="3472" y="149"/>
                </a:lnTo>
                <a:lnTo>
                  <a:pt x="3473" y="149"/>
                </a:lnTo>
                <a:lnTo>
                  <a:pt x="3473" y="149"/>
                </a:lnTo>
                <a:lnTo>
                  <a:pt x="3474" y="149"/>
                </a:lnTo>
                <a:lnTo>
                  <a:pt x="3474" y="149"/>
                </a:lnTo>
                <a:lnTo>
                  <a:pt x="3475" y="148"/>
                </a:lnTo>
                <a:lnTo>
                  <a:pt x="3475" y="146"/>
                </a:lnTo>
                <a:lnTo>
                  <a:pt x="3475" y="146"/>
                </a:lnTo>
                <a:lnTo>
                  <a:pt x="3476" y="145"/>
                </a:lnTo>
                <a:lnTo>
                  <a:pt x="3476" y="146"/>
                </a:lnTo>
                <a:lnTo>
                  <a:pt x="3477" y="146"/>
                </a:lnTo>
                <a:lnTo>
                  <a:pt x="3477" y="144"/>
                </a:lnTo>
                <a:lnTo>
                  <a:pt x="3478" y="143"/>
                </a:lnTo>
                <a:lnTo>
                  <a:pt x="3478" y="144"/>
                </a:lnTo>
                <a:lnTo>
                  <a:pt x="3479" y="144"/>
                </a:lnTo>
                <a:lnTo>
                  <a:pt x="3479" y="146"/>
                </a:lnTo>
                <a:lnTo>
                  <a:pt x="3480" y="146"/>
                </a:lnTo>
                <a:lnTo>
                  <a:pt x="3480" y="148"/>
                </a:lnTo>
                <a:lnTo>
                  <a:pt x="3481" y="148"/>
                </a:lnTo>
                <a:lnTo>
                  <a:pt x="3481" y="148"/>
                </a:lnTo>
                <a:lnTo>
                  <a:pt x="3481" y="148"/>
                </a:lnTo>
                <a:lnTo>
                  <a:pt x="3482" y="148"/>
                </a:lnTo>
                <a:lnTo>
                  <a:pt x="3483" y="148"/>
                </a:lnTo>
                <a:lnTo>
                  <a:pt x="3483" y="148"/>
                </a:lnTo>
                <a:lnTo>
                  <a:pt x="3484" y="148"/>
                </a:lnTo>
                <a:lnTo>
                  <a:pt x="3484" y="147"/>
                </a:lnTo>
                <a:lnTo>
                  <a:pt x="3484" y="147"/>
                </a:lnTo>
                <a:lnTo>
                  <a:pt x="3485" y="147"/>
                </a:lnTo>
                <a:lnTo>
                  <a:pt x="3485" y="147"/>
                </a:lnTo>
                <a:lnTo>
                  <a:pt x="3486" y="147"/>
                </a:lnTo>
                <a:lnTo>
                  <a:pt x="3486" y="147"/>
                </a:lnTo>
                <a:lnTo>
                  <a:pt x="3487" y="147"/>
                </a:lnTo>
                <a:lnTo>
                  <a:pt x="3487" y="147"/>
                </a:lnTo>
                <a:lnTo>
                  <a:pt x="3488" y="147"/>
                </a:lnTo>
                <a:lnTo>
                  <a:pt x="3488" y="147"/>
                </a:lnTo>
                <a:lnTo>
                  <a:pt x="3489" y="148"/>
                </a:lnTo>
                <a:lnTo>
                  <a:pt x="3489" y="149"/>
                </a:lnTo>
                <a:lnTo>
                  <a:pt x="3490" y="150"/>
                </a:lnTo>
                <a:lnTo>
                  <a:pt x="3490" y="150"/>
                </a:lnTo>
                <a:lnTo>
                  <a:pt x="3490" y="149"/>
                </a:lnTo>
                <a:lnTo>
                  <a:pt x="3491" y="149"/>
                </a:lnTo>
                <a:lnTo>
                  <a:pt x="3492" y="149"/>
                </a:lnTo>
                <a:lnTo>
                  <a:pt x="3492" y="149"/>
                </a:lnTo>
                <a:lnTo>
                  <a:pt x="3493" y="148"/>
                </a:lnTo>
                <a:lnTo>
                  <a:pt x="3493" y="150"/>
                </a:lnTo>
                <a:lnTo>
                  <a:pt x="3493" y="154"/>
                </a:lnTo>
                <a:lnTo>
                  <a:pt x="3494" y="155"/>
                </a:lnTo>
                <a:lnTo>
                  <a:pt x="3494" y="154"/>
                </a:lnTo>
                <a:lnTo>
                  <a:pt x="3495" y="154"/>
                </a:lnTo>
                <a:lnTo>
                  <a:pt x="3495" y="151"/>
                </a:lnTo>
                <a:lnTo>
                  <a:pt x="3496" y="149"/>
                </a:lnTo>
                <a:lnTo>
                  <a:pt x="3496" y="149"/>
                </a:lnTo>
                <a:lnTo>
                  <a:pt x="3497" y="148"/>
                </a:lnTo>
                <a:lnTo>
                  <a:pt x="3497" y="148"/>
                </a:lnTo>
                <a:lnTo>
                  <a:pt x="3498" y="146"/>
                </a:lnTo>
                <a:lnTo>
                  <a:pt x="3498" y="145"/>
                </a:lnTo>
                <a:lnTo>
                  <a:pt x="3498" y="144"/>
                </a:lnTo>
                <a:lnTo>
                  <a:pt x="3499" y="143"/>
                </a:lnTo>
                <a:lnTo>
                  <a:pt x="3499" y="143"/>
                </a:lnTo>
                <a:lnTo>
                  <a:pt x="3500" y="143"/>
                </a:lnTo>
                <a:lnTo>
                  <a:pt x="3501" y="141"/>
                </a:lnTo>
                <a:lnTo>
                  <a:pt x="3501" y="141"/>
                </a:lnTo>
                <a:lnTo>
                  <a:pt x="3501" y="140"/>
                </a:lnTo>
                <a:lnTo>
                  <a:pt x="3502" y="140"/>
                </a:lnTo>
                <a:lnTo>
                  <a:pt x="3502" y="140"/>
                </a:lnTo>
                <a:lnTo>
                  <a:pt x="3503" y="140"/>
                </a:lnTo>
                <a:lnTo>
                  <a:pt x="3503" y="140"/>
                </a:lnTo>
                <a:lnTo>
                  <a:pt x="3504" y="140"/>
                </a:lnTo>
                <a:lnTo>
                  <a:pt x="3504" y="139"/>
                </a:lnTo>
                <a:lnTo>
                  <a:pt x="3505" y="139"/>
                </a:lnTo>
                <a:lnTo>
                  <a:pt x="3505" y="138"/>
                </a:lnTo>
                <a:lnTo>
                  <a:pt x="3506" y="138"/>
                </a:lnTo>
                <a:lnTo>
                  <a:pt x="3506" y="138"/>
                </a:lnTo>
                <a:lnTo>
                  <a:pt x="3507" y="138"/>
                </a:lnTo>
                <a:lnTo>
                  <a:pt x="3507" y="138"/>
                </a:lnTo>
                <a:lnTo>
                  <a:pt x="3507" y="138"/>
                </a:lnTo>
                <a:lnTo>
                  <a:pt x="3508" y="138"/>
                </a:lnTo>
                <a:lnTo>
                  <a:pt x="3508" y="138"/>
                </a:lnTo>
                <a:lnTo>
                  <a:pt x="3509" y="138"/>
                </a:lnTo>
                <a:lnTo>
                  <a:pt x="3510" y="138"/>
                </a:lnTo>
                <a:lnTo>
                  <a:pt x="3510" y="139"/>
                </a:lnTo>
                <a:lnTo>
                  <a:pt x="3510" y="139"/>
                </a:lnTo>
                <a:lnTo>
                  <a:pt x="3511" y="138"/>
                </a:lnTo>
                <a:lnTo>
                  <a:pt x="3511" y="138"/>
                </a:lnTo>
                <a:lnTo>
                  <a:pt x="3512" y="137"/>
                </a:lnTo>
                <a:lnTo>
                  <a:pt x="3512" y="137"/>
                </a:lnTo>
                <a:lnTo>
                  <a:pt x="3513" y="137"/>
                </a:lnTo>
                <a:lnTo>
                  <a:pt x="3513" y="138"/>
                </a:lnTo>
                <a:lnTo>
                  <a:pt x="3514" y="138"/>
                </a:lnTo>
                <a:lnTo>
                  <a:pt x="3514" y="138"/>
                </a:lnTo>
                <a:lnTo>
                  <a:pt x="3515" y="138"/>
                </a:lnTo>
                <a:lnTo>
                  <a:pt x="3515" y="139"/>
                </a:lnTo>
                <a:lnTo>
                  <a:pt x="3516" y="144"/>
                </a:lnTo>
                <a:lnTo>
                  <a:pt x="3516" y="147"/>
                </a:lnTo>
                <a:lnTo>
                  <a:pt x="3516" y="149"/>
                </a:lnTo>
                <a:lnTo>
                  <a:pt x="3517" y="149"/>
                </a:lnTo>
                <a:lnTo>
                  <a:pt x="3517" y="149"/>
                </a:lnTo>
                <a:lnTo>
                  <a:pt x="3518" y="147"/>
                </a:lnTo>
                <a:lnTo>
                  <a:pt x="3518" y="145"/>
                </a:lnTo>
                <a:lnTo>
                  <a:pt x="3519" y="143"/>
                </a:lnTo>
                <a:lnTo>
                  <a:pt x="3519" y="142"/>
                </a:lnTo>
                <a:lnTo>
                  <a:pt x="3520" y="140"/>
                </a:lnTo>
                <a:lnTo>
                  <a:pt x="3520" y="138"/>
                </a:lnTo>
                <a:lnTo>
                  <a:pt x="3521" y="138"/>
                </a:lnTo>
                <a:lnTo>
                  <a:pt x="3521" y="139"/>
                </a:lnTo>
                <a:lnTo>
                  <a:pt x="3522" y="139"/>
                </a:lnTo>
                <a:lnTo>
                  <a:pt x="3522" y="141"/>
                </a:lnTo>
                <a:lnTo>
                  <a:pt x="3523" y="141"/>
                </a:lnTo>
                <a:lnTo>
                  <a:pt x="3523" y="141"/>
                </a:lnTo>
                <a:lnTo>
                  <a:pt x="3524" y="142"/>
                </a:lnTo>
                <a:lnTo>
                  <a:pt x="3524" y="143"/>
                </a:lnTo>
                <a:lnTo>
                  <a:pt x="3524" y="144"/>
                </a:lnTo>
                <a:lnTo>
                  <a:pt x="3525" y="145"/>
                </a:lnTo>
                <a:lnTo>
                  <a:pt x="3525" y="146"/>
                </a:lnTo>
                <a:lnTo>
                  <a:pt x="3526" y="147"/>
                </a:lnTo>
                <a:lnTo>
                  <a:pt x="3526" y="149"/>
                </a:lnTo>
                <a:lnTo>
                  <a:pt x="3527" y="146"/>
                </a:lnTo>
                <a:lnTo>
                  <a:pt x="3527" y="143"/>
                </a:lnTo>
                <a:lnTo>
                  <a:pt x="3528" y="142"/>
                </a:lnTo>
                <a:lnTo>
                  <a:pt x="3528" y="142"/>
                </a:lnTo>
                <a:lnTo>
                  <a:pt x="3529" y="142"/>
                </a:lnTo>
                <a:lnTo>
                  <a:pt x="3529" y="142"/>
                </a:lnTo>
                <a:lnTo>
                  <a:pt x="3530" y="141"/>
                </a:lnTo>
                <a:lnTo>
                  <a:pt x="3530" y="141"/>
                </a:lnTo>
                <a:lnTo>
                  <a:pt x="3530" y="141"/>
                </a:lnTo>
                <a:lnTo>
                  <a:pt x="3531" y="141"/>
                </a:lnTo>
                <a:lnTo>
                  <a:pt x="3532" y="141"/>
                </a:lnTo>
                <a:lnTo>
                  <a:pt x="3532" y="141"/>
                </a:lnTo>
                <a:lnTo>
                  <a:pt x="3533" y="140"/>
                </a:lnTo>
                <a:lnTo>
                  <a:pt x="3533" y="140"/>
                </a:lnTo>
                <a:lnTo>
                  <a:pt x="3533" y="140"/>
                </a:lnTo>
                <a:lnTo>
                  <a:pt x="3534" y="140"/>
                </a:lnTo>
                <a:lnTo>
                  <a:pt x="3534" y="140"/>
                </a:lnTo>
                <a:lnTo>
                  <a:pt x="3535" y="140"/>
                </a:lnTo>
                <a:lnTo>
                  <a:pt x="3535" y="141"/>
                </a:lnTo>
                <a:lnTo>
                  <a:pt x="3536" y="141"/>
                </a:lnTo>
                <a:lnTo>
                  <a:pt x="3536" y="141"/>
                </a:lnTo>
                <a:lnTo>
                  <a:pt x="3537" y="141"/>
                </a:lnTo>
                <a:lnTo>
                  <a:pt x="3537" y="141"/>
                </a:lnTo>
                <a:lnTo>
                  <a:pt x="3538" y="141"/>
                </a:lnTo>
                <a:lnTo>
                  <a:pt x="3538" y="141"/>
                </a:lnTo>
                <a:lnTo>
                  <a:pt x="3539" y="141"/>
                </a:lnTo>
                <a:lnTo>
                  <a:pt x="3539" y="141"/>
                </a:lnTo>
                <a:lnTo>
                  <a:pt x="3539" y="140"/>
                </a:lnTo>
                <a:lnTo>
                  <a:pt x="3540" y="140"/>
                </a:lnTo>
                <a:lnTo>
                  <a:pt x="3541" y="141"/>
                </a:lnTo>
                <a:lnTo>
                  <a:pt x="3541" y="141"/>
                </a:lnTo>
                <a:lnTo>
                  <a:pt x="3541" y="142"/>
                </a:lnTo>
                <a:lnTo>
                  <a:pt x="3542" y="143"/>
                </a:lnTo>
                <a:lnTo>
                  <a:pt x="3542" y="143"/>
                </a:lnTo>
                <a:lnTo>
                  <a:pt x="3543" y="142"/>
                </a:lnTo>
                <a:lnTo>
                  <a:pt x="3543" y="141"/>
                </a:lnTo>
                <a:lnTo>
                  <a:pt x="3544" y="140"/>
                </a:lnTo>
                <a:lnTo>
                  <a:pt x="3544" y="140"/>
                </a:lnTo>
                <a:lnTo>
                  <a:pt x="3545" y="141"/>
                </a:lnTo>
                <a:lnTo>
                  <a:pt x="3545" y="144"/>
                </a:lnTo>
                <a:lnTo>
                  <a:pt x="3546" y="147"/>
                </a:lnTo>
                <a:lnTo>
                  <a:pt x="3546" y="149"/>
                </a:lnTo>
                <a:lnTo>
                  <a:pt x="3547" y="150"/>
                </a:lnTo>
                <a:lnTo>
                  <a:pt x="3547" y="152"/>
                </a:lnTo>
                <a:lnTo>
                  <a:pt x="3547" y="152"/>
                </a:lnTo>
                <a:lnTo>
                  <a:pt x="3548" y="150"/>
                </a:lnTo>
                <a:lnTo>
                  <a:pt x="3548" y="150"/>
                </a:lnTo>
                <a:lnTo>
                  <a:pt x="3549" y="148"/>
                </a:lnTo>
                <a:lnTo>
                  <a:pt x="3550" y="146"/>
                </a:lnTo>
                <a:lnTo>
                  <a:pt x="3550" y="146"/>
                </a:lnTo>
                <a:lnTo>
                  <a:pt x="3550" y="145"/>
                </a:lnTo>
                <a:lnTo>
                  <a:pt x="3551" y="144"/>
                </a:lnTo>
                <a:lnTo>
                  <a:pt x="3551" y="143"/>
                </a:lnTo>
                <a:lnTo>
                  <a:pt x="3552" y="141"/>
                </a:lnTo>
                <a:lnTo>
                  <a:pt x="3552" y="138"/>
                </a:lnTo>
                <a:lnTo>
                  <a:pt x="3553" y="137"/>
                </a:lnTo>
                <a:lnTo>
                  <a:pt x="3553" y="136"/>
                </a:lnTo>
                <a:lnTo>
                  <a:pt x="3554" y="136"/>
                </a:lnTo>
                <a:lnTo>
                  <a:pt x="3554" y="136"/>
                </a:lnTo>
                <a:lnTo>
                  <a:pt x="3555" y="137"/>
                </a:lnTo>
                <a:lnTo>
                  <a:pt x="3555" y="138"/>
                </a:lnTo>
                <a:lnTo>
                  <a:pt x="3556" y="140"/>
                </a:lnTo>
                <a:lnTo>
                  <a:pt x="3556" y="141"/>
                </a:lnTo>
                <a:lnTo>
                  <a:pt x="3556" y="141"/>
                </a:lnTo>
                <a:lnTo>
                  <a:pt x="3557" y="141"/>
                </a:lnTo>
                <a:lnTo>
                  <a:pt x="3557" y="142"/>
                </a:lnTo>
                <a:lnTo>
                  <a:pt x="3558" y="143"/>
                </a:lnTo>
                <a:lnTo>
                  <a:pt x="3559" y="142"/>
                </a:lnTo>
                <a:lnTo>
                  <a:pt x="3559" y="142"/>
                </a:lnTo>
                <a:lnTo>
                  <a:pt x="3559" y="137"/>
                </a:lnTo>
                <a:lnTo>
                  <a:pt x="3560" y="131"/>
                </a:lnTo>
                <a:lnTo>
                  <a:pt x="3560" y="130"/>
                </a:lnTo>
                <a:lnTo>
                  <a:pt x="3561" y="130"/>
                </a:lnTo>
                <a:lnTo>
                  <a:pt x="3561" y="130"/>
                </a:lnTo>
                <a:lnTo>
                  <a:pt x="3562" y="131"/>
                </a:lnTo>
                <a:lnTo>
                  <a:pt x="3562" y="130"/>
                </a:lnTo>
                <a:lnTo>
                  <a:pt x="3563" y="129"/>
                </a:lnTo>
                <a:lnTo>
                  <a:pt x="3563" y="127"/>
                </a:lnTo>
                <a:lnTo>
                  <a:pt x="3564" y="127"/>
                </a:lnTo>
                <a:lnTo>
                  <a:pt x="3564" y="125"/>
                </a:lnTo>
                <a:lnTo>
                  <a:pt x="3564" y="123"/>
                </a:lnTo>
                <a:lnTo>
                  <a:pt x="3565" y="123"/>
                </a:lnTo>
                <a:lnTo>
                  <a:pt x="3565" y="123"/>
                </a:lnTo>
                <a:lnTo>
                  <a:pt x="3566" y="123"/>
                </a:lnTo>
                <a:lnTo>
                  <a:pt x="3566" y="123"/>
                </a:lnTo>
                <a:lnTo>
                  <a:pt x="3567" y="123"/>
                </a:lnTo>
                <a:lnTo>
                  <a:pt x="3567" y="123"/>
                </a:lnTo>
                <a:lnTo>
                  <a:pt x="3568" y="122"/>
                </a:lnTo>
                <a:lnTo>
                  <a:pt x="3568" y="121"/>
                </a:lnTo>
                <a:lnTo>
                  <a:pt x="3569" y="121"/>
                </a:lnTo>
                <a:lnTo>
                  <a:pt x="3569" y="120"/>
                </a:lnTo>
                <a:lnTo>
                  <a:pt x="3570" y="120"/>
                </a:lnTo>
                <a:lnTo>
                  <a:pt x="3570" y="121"/>
                </a:lnTo>
                <a:lnTo>
                  <a:pt x="3570" y="122"/>
                </a:lnTo>
                <a:lnTo>
                  <a:pt x="3571" y="125"/>
                </a:lnTo>
                <a:lnTo>
                  <a:pt x="3572" y="128"/>
                </a:lnTo>
                <a:lnTo>
                  <a:pt x="3572" y="130"/>
                </a:lnTo>
                <a:lnTo>
                  <a:pt x="3573" y="130"/>
                </a:lnTo>
                <a:lnTo>
                  <a:pt x="3573" y="134"/>
                </a:lnTo>
                <a:lnTo>
                  <a:pt x="3573" y="136"/>
                </a:lnTo>
                <a:lnTo>
                  <a:pt x="3574" y="136"/>
                </a:lnTo>
                <a:lnTo>
                  <a:pt x="3574" y="137"/>
                </a:lnTo>
                <a:lnTo>
                  <a:pt x="3575" y="139"/>
                </a:lnTo>
                <a:lnTo>
                  <a:pt x="3575" y="140"/>
                </a:lnTo>
                <a:lnTo>
                  <a:pt x="3576" y="141"/>
                </a:lnTo>
                <a:lnTo>
                  <a:pt x="3576" y="141"/>
                </a:lnTo>
                <a:lnTo>
                  <a:pt x="3577" y="141"/>
                </a:lnTo>
                <a:lnTo>
                  <a:pt x="3577" y="141"/>
                </a:lnTo>
                <a:lnTo>
                  <a:pt x="3578" y="141"/>
                </a:lnTo>
                <a:lnTo>
                  <a:pt x="3578" y="141"/>
                </a:lnTo>
                <a:lnTo>
                  <a:pt x="3579" y="142"/>
                </a:lnTo>
                <a:lnTo>
                  <a:pt x="3579" y="143"/>
                </a:lnTo>
                <a:lnTo>
                  <a:pt x="3579" y="143"/>
                </a:lnTo>
                <a:lnTo>
                  <a:pt x="3580" y="142"/>
                </a:lnTo>
                <a:lnTo>
                  <a:pt x="3581" y="141"/>
                </a:lnTo>
                <a:lnTo>
                  <a:pt x="3581" y="141"/>
                </a:lnTo>
                <a:lnTo>
                  <a:pt x="3582" y="141"/>
                </a:lnTo>
                <a:lnTo>
                  <a:pt x="3582" y="141"/>
                </a:lnTo>
                <a:lnTo>
                  <a:pt x="3582" y="144"/>
                </a:lnTo>
                <a:lnTo>
                  <a:pt x="3583" y="144"/>
                </a:lnTo>
                <a:lnTo>
                  <a:pt x="3583" y="144"/>
                </a:lnTo>
                <a:lnTo>
                  <a:pt x="3584" y="144"/>
                </a:lnTo>
                <a:lnTo>
                  <a:pt x="3584" y="144"/>
                </a:lnTo>
                <a:lnTo>
                  <a:pt x="3585" y="144"/>
                </a:lnTo>
                <a:lnTo>
                  <a:pt x="3585" y="144"/>
                </a:lnTo>
                <a:lnTo>
                  <a:pt x="3586" y="144"/>
                </a:lnTo>
                <a:lnTo>
                  <a:pt x="3586" y="144"/>
                </a:lnTo>
                <a:lnTo>
                  <a:pt x="3587" y="144"/>
                </a:lnTo>
                <a:lnTo>
                  <a:pt x="3587" y="144"/>
                </a:lnTo>
                <a:lnTo>
                  <a:pt x="3587" y="144"/>
                </a:lnTo>
                <a:lnTo>
                  <a:pt x="3588" y="145"/>
                </a:lnTo>
                <a:lnTo>
                  <a:pt x="3588" y="145"/>
                </a:lnTo>
                <a:lnTo>
                  <a:pt x="3589" y="146"/>
                </a:lnTo>
                <a:lnTo>
                  <a:pt x="3590" y="146"/>
                </a:lnTo>
                <a:lnTo>
                  <a:pt x="3590" y="148"/>
                </a:lnTo>
                <a:lnTo>
                  <a:pt x="3590" y="148"/>
                </a:lnTo>
                <a:lnTo>
                  <a:pt x="3591" y="148"/>
                </a:lnTo>
                <a:lnTo>
                  <a:pt x="3591" y="148"/>
                </a:lnTo>
                <a:lnTo>
                  <a:pt x="3592" y="148"/>
                </a:lnTo>
                <a:lnTo>
                  <a:pt x="3592" y="148"/>
                </a:lnTo>
                <a:lnTo>
                  <a:pt x="3593" y="147"/>
                </a:lnTo>
                <a:lnTo>
                  <a:pt x="3593" y="147"/>
                </a:lnTo>
                <a:lnTo>
                  <a:pt x="3594" y="146"/>
                </a:lnTo>
                <a:lnTo>
                  <a:pt x="3594" y="147"/>
                </a:lnTo>
                <a:lnTo>
                  <a:pt x="3595" y="147"/>
                </a:lnTo>
                <a:lnTo>
                  <a:pt x="3595" y="148"/>
                </a:lnTo>
                <a:lnTo>
                  <a:pt x="3596" y="149"/>
                </a:lnTo>
                <a:lnTo>
                  <a:pt x="3596" y="150"/>
                </a:lnTo>
                <a:lnTo>
                  <a:pt x="3596" y="151"/>
                </a:lnTo>
                <a:lnTo>
                  <a:pt x="3597" y="152"/>
                </a:lnTo>
                <a:lnTo>
                  <a:pt x="3597" y="152"/>
                </a:lnTo>
                <a:lnTo>
                  <a:pt x="3598" y="153"/>
                </a:lnTo>
                <a:lnTo>
                  <a:pt x="3599" y="154"/>
                </a:lnTo>
                <a:lnTo>
                  <a:pt x="3599" y="154"/>
                </a:lnTo>
                <a:lnTo>
                  <a:pt x="3599" y="153"/>
                </a:lnTo>
                <a:lnTo>
                  <a:pt x="3600" y="153"/>
                </a:lnTo>
                <a:lnTo>
                  <a:pt x="3600" y="151"/>
                </a:lnTo>
                <a:lnTo>
                  <a:pt x="3601" y="151"/>
                </a:lnTo>
                <a:lnTo>
                  <a:pt x="3601" y="151"/>
                </a:lnTo>
                <a:lnTo>
                  <a:pt x="3602" y="151"/>
                </a:lnTo>
                <a:lnTo>
                  <a:pt x="3602" y="151"/>
                </a:lnTo>
                <a:lnTo>
                  <a:pt x="3603" y="151"/>
                </a:lnTo>
                <a:lnTo>
                  <a:pt x="3603" y="152"/>
                </a:lnTo>
                <a:lnTo>
                  <a:pt x="3604" y="151"/>
                </a:lnTo>
                <a:lnTo>
                  <a:pt x="3604" y="151"/>
                </a:lnTo>
                <a:lnTo>
                  <a:pt x="3605" y="151"/>
                </a:lnTo>
                <a:lnTo>
                  <a:pt x="3605" y="151"/>
                </a:lnTo>
                <a:lnTo>
                  <a:pt x="3605" y="151"/>
                </a:lnTo>
                <a:lnTo>
                  <a:pt x="3606" y="152"/>
                </a:lnTo>
                <a:lnTo>
                  <a:pt x="3606" y="152"/>
                </a:lnTo>
                <a:lnTo>
                  <a:pt x="3607" y="153"/>
                </a:lnTo>
                <a:lnTo>
                  <a:pt x="3607" y="152"/>
                </a:lnTo>
                <a:lnTo>
                  <a:pt x="3608" y="152"/>
                </a:lnTo>
                <a:lnTo>
                  <a:pt x="3608" y="152"/>
                </a:lnTo>
                <a:lnTo>
                  <a:pt x="3609" y="152"/>
                </a:lnTo>
                <a:lnTo>
                  <a:pt x="3609" y="152"/>
                </a:lnTo>
                <a:lnTo>
                  <a:pt x="3610" y="152"/>
                </a:lnTo>
                <a:lnTo>
                  <a:pt x="3610" y="152"/>
                </a:lnTo>
                <a:lnTo>
                  <a:pt x="3611" y="154"/>
                </a:lnTo>
                <a:lnTo>
                  <a:pt x="3611" y="154"/>
                </a:lnTo>
                <a:lnTo>
                  <a:pt x="3612" y="155"/>
                </a:lnTo>
                <a:lnTo>
                  <a:pt x="3612" y="155"/>
                </a:lnTo>
                <a:lnTo>
                  <a:pt x="3613" y="155"/>
                </a:lnTo>
                <a:lnTo>
                  <a:pt x="3613" y="153"/>
                </a:lnTo>
                <a:lnTo>
                  <a:pt x="3613" y="154"/>
                </a:lnTo>
                <a:lnTo>
                  <a:pt x="3614" y="154"/>
                </a:lnTo>
                <a:lnTo>
                  <a:pt x="3614" y="154"/>
                </a:lnTo>
                <a:lnTo>
                  <a:pt x="3615" y="154"/>
                </a:lnTo>
                <a:lnTo>
                  <a:pt x="3615" y="153"/>
                </a:lnTo>
                <a:lnTo>
                  <a:pt x="3616" y="154"/>
                </a:lnTo>
                <a:lnTo>
                  <a:pt x="3616" y="154"/>
                </a:lnTo>
                <a:lnTo>
                  <a:pt x="3617" y="155"/>
                </a:lnTo>
                <a:lnTo>
                  <a:pt x="3617" y="155"/>
                </a:lnTo>
                <a:lnTo>
                  <a:pt x="3618" y="155"/>
                </a:lnTo>
                <a:lnTo>
                  <a:pt x="3618" y="156"/>
                </a:lnTo>
                <a:lnTo>
                  <a:pt x="3619" y="155"/>
                </a:lnTo>
                <a:lnTo>
                  <a:pt x="3619" y="155"/>
                </a:lnTo>
                <a:lnTo>
                  <a:pt x="3619" y="155"/>
                </a:lnTo>
                <a:lnTo>
                  <a:pt x="3620" y="155"/>
                </a:lnTo>
                <a:lnTo>
                  <a:pt x="3621" y="155"/>
                </a:lnTo>
                <a:lnTo>
                  <a:pt x="3621" y="155"/>
                </a:lnTo>
                <a:lnTo>
                  <a:pt x="3622" y="155"/>
                </a:lnTo>
                <a:lnTo>
                  <a:pt x="3622" y="155"/>
                </a:lnTo>
                <a:lnTo>
                  <a:pt x="3622" y="154"/>
                </a:lnTo>
                <a:lnTo>
                  <a:pt x="3623" y="152"/>
                </a:lnTo>
                <a:lnTo>
                  <a:pt x="3623" y="152"/>
                </a:lnTo>
                <a:lnTo>
                  <a:pt x="3624" y="152"/>
                </a:lnTo>
                <a:lnTo>
                  <a:pt x="3624" y="152"/>
                </a:lnTo>
                <a:lnTo>
                  <a:pt x="3625" y="152"/>
                </a:lnTo>
                <a:lnTo>
                  <a:pt x="3625" y="152"/>
                </a:lnTo>
                <a:lnTo>
                  <a:pt x="3626" y="152"/>
                </a:lnTo>
                <a:lnTo>
                  <a:pt x="3626" y="153"/>
                </a:lnTo>
                <a:lnTo>
                  <a:pt x="3627" y="153"/>
                </a:lnTo>
                <a:lnTo>
                  <a:pt x="3627" y="153"/>
                </a:lnTo>
                <a:lnTo>
                  <a:pt x="3627" y="153"/>
                </a:lnTo>
                <a:lnTo>
                  <a:pt x="3628" y="153"/>
                </a:lnTo>
                <a:lnTo>
                  <a:pt x="3628" y="148"/>
                </a:lnTo>
                <a:lnTo>
                  <a:pt x="3629" y="148"/>
                </a:lnTo>
                <a:lnTo>
                  <a:pt x="3630" y="148"/>
                </a:lnTo>
                <a:lnTo>
                  <a:pt x="3630" y="148"/>
                </a:lnTo>
                <a:lnTo>
                  <a:pt x="3630" y="147"/>
                </a:lnTo>
                <a:lnTo>
                  <a:pt x="3631" y="145"/>
                </a:lnTo>
                <a:lnTo>
                  <a:pt x="3631" y="142"/>
                </a:lnTo>
                <a:lnTo>
                  <a:pt x="3632" y="141"/>
                </a:lnTo>
                <a:lnTo>
                  <a:pt x="3632" y="141"/>
                </a:lnTo>
                <a:lnTo>
                  <a:pt x="3633" y="142"/>
                </a:lnTo>
                <a:lnTo>
                  <a:pt x="3633" y="142"/>
                </a:lnTo>
                <a:lnTo>
                  <a:pt x="3634" y="142"/>
                </a:lnTo>
                <a:lnTo>
                  <a:pt x="3634" y="141"/>
                </a:lnTo>
                <a:lnTo>
                  <a:pt x="3635" y="141"/>
                </a:lnTo>
                <a:lnTo>
                  <a:pt x="3635" y="141"/>
                </a:lnTo>
                <a:lnTo>
                  <a:pt x="3636" y="142"/>
                </a:lnTo>
                <a:lnTo>
                  <a:pt x="3636" y="143"/>
                </a:lnTo>
                <a:lnTo>
                  <a:pt x="3636" y="144"/>
                </a:lnTo>
                <a:lnTo>
                  <a:pt x="3637" y="144"/>
                </a:lnTo>
                <a:lnTo>
                  <a:pt x="3637" y="144"/>
                </a:lnTo>
                <a:lnTo>
                  <a:pt x="3638" y="146"/>
                </a:lnTo>
                <a:lnTo>
                  <a:pt x="3639" y="147"/>
                </a:lnTo>
                <a:lnTo>
                  <a:pt x="3639" y="148"/>
                </a:lnTo>
                <a:lnTo>
                  <a:pt x="3639" y="148"/>
                </a:lnTo>
                <a:lnTo>
                  <a:pt x="3640" y="147"/>
                </a:lnTo>
                <a:lnTo>
                  <a:pt x="3640" y="147"/>
                </a:lnTo>
                <a:lnTo>
                  <a:pt x="3641" y="148"/>
                </a:lnTo>
                <a:lnTo>
                  <a:pt x="3641" y="147"/>
                </a:lnTo>
                <a:lnTo>
                  <a:pt x="3642" y="147"/>
                </a:lnTo>
                <a:lnTo>
                  <a:pt x="3642" y="147"/>
                </a:lnTo>
                <a:lnTo>
                  <a:pt x="3643" y="147"/>
                </a:lnTo>
                <a:lnTo>
                  <a:pt x="3643" y="147"/>
                </a:lnTo>
                <a:lnTo>
                  <a:pt x="3644" y="147"/>
                </a:lnTo>
                <a:lnTo>
                  <a:pt x="3644" y="147"/>
                </a:lnTo>
                <a:lnTo>
                  <a:pt x="3645" y="147"/>
                </a:lnTo>
                <a:lnTo>
                  <a:pt x="3645" y="148"/>
                </a:lnTo>
                <a:lnTo>
                  <a:pt x="3645" y="149"/>
                </a:lnTo>
                <a:lnTo>
                  <a:pt x="3646" y="150"/>
                </a:lnTo>
                <a:lnTo>
                  <a:pt x="3646" y="150"/>
                </a:lnTo>
                <a:lnTo>
                  <a:pt x="3647" y="147"/>
                </a:lnTo>
                <a:lnTo>
                  <a:pt x="3648" y="145"/>
                </a:lnTo>
                <a:lnTo>
                  <a:pt x="3648" y="145"/>
                </a:lnTo>
                <a:lnTo>
                  <a:pt x="3648" y="145"/>
                </a:lnTo>
                <a:lnTo>
                  <a:pt x="3649" y="147"/>
                </a:lnTo>
                <a:lnTo>
                  <a:pt x="3649" y="149"/>
                </a:lnTo>
                <a:lnTo>
                  <a:pt x="3650" y="150"/>
                </a:lnTo>
                <a:lnTo>
                  <a:pt x="3650" y="149"/>
                </a:lnTo>
                <a:lnTo>
                  <a:pt x="3651" y="149"/>
                </a:lnTo>
                <a:lnTo>
                  <a:pt x="3651" y="149"/>
                </a:lnTo>
                <a:lnTo>
                  <a:pt x="3652" y="149"/>
                </a:lnTo>
                <a:lnTo>
                  <a:pt x="3652" y="149"/>
                </a:lnTo>
                <a:lnTo>
                  <a:pt x="3653" y="149"/>
                </a:lnTo>
                <a:lnTo>
                  <a:pt x="3653" y="149"/>
                </a:lnTo>
                <a:lnTo>
                  <a:pt x="3653" y="149"/>
                </a:lnTo>
                <a:lnTo>
                  <a:pt x="3654" y="150"/>
                </a:lnTo>
                <a:lnTo>
                  <a:pt x="3654" y="150"/>
                </a:lnTo>
                <a:lnTo>
                  <a:pt x="3655" y="150"/>
                </a:lnTo>
                <a:lnTo>
                  <a:pt x="3655" y="149"/>
                </a:lnTo>
                <a:lnTo>
                  <a:pt x="3656" y="147"/>
                </a:lnTo>
                <a:lnTo>
                  <a:pt x="3656" y="146"/>
                </a:lnTo>
                <a:lnTo>
                  <a:pt x="3657" y="146"/>
                </a:lnTo>
                <a:lnTo>
                  <a:pt x="3657" y="145"/>
                </a:lnTo>
                <a:lnTo>
                  <a:pt x="3658" y="147"/>
                </a:lnTo>
                <a:lnTo>
                  <a:pt x="3658" y="146"/>
                </a:lnTo>
                <a:lnTo>
                  <a:pt x="3659" y="146"/>
                </a:lnTo>
                <a:lnTo>
                  <a:pt x="3659" y="146"/>
                </a:lnTo>
                <a:lnTo>
                  <a:pt x="3660" y="147"/>
                </a:lnTo>
                <a:lnTo>
                  <a:pt x="3660" y="147"/>
                </a:lnTo>
                <a:lnTo>
                  <a:pt x="3661" y="147"/>
                </a:lnTo>
                <a:lnTo>
                  <a:pt x="3661" y="148"/>
                </a:lnTo>
                <a:lnTo>
                  <a:pt x="3662" y="148"/>
                </a:lnTo>
                <a:lnTo>
                  <a:pt x="3662" y="147"/>
                </a:lnTo>
                <a:lnTo>
                  <a:pt x="3662" y="147"/>
                </a:lnTo>
                <a:lnTo>
                  <a:pt x="3663" y="147"/>
                </a:lnTo>
                <a:lnTo>
                  <a:pt x="3663" y="146"/>
                </a:lnTo>
                <a:lnTo>
                  <a:pt x="3664" y="146"/>
                </a:lnTo>
                <a:lnTo>
                  <a:pt x="3664" y="146"/>
                </a:lnTo>
                <a:lnTo>
                  <a:pt x="3665" y="146"/>
                </a:lnTo>
                <a:lnTo>
                  <a:pt x="3665" y="145"/>
                </a:lnTo>
                <a:lnTo>
                  <a:pt x="3666" y="145"/>
                </a:lnTo>
                <a:lnTo>
                  <a:pt x="3666" y="145"/>
                </a:lnTo>
                <a:lnTo>
                  <a:pt x="3667" y="145"/>
                </a:lnTo>
                <a:lnTo>
                  <a:pt x="3667" y="146"/>
                </a:lnTo>
                <a:lnTo>
                  <a:pt x="3668" y="146"/>
                </a:lnTo>
                <a:lnTo>
                  <a:pt x="3668" y="145"/>
                </a:lnTo>
                <a:lnTo>
                  <a:pt x="3668" y="146"/>
                </a:lnTo>
                <a:lnTo>
                  <a:pt x="3669" y="145"/>
                </a:lnTo>
                <a:lnTo>
                  <a:pt x="3670" y="146"/>
                </a:lnTo>
                <a:lnTo>
                  <a:pt x="3670" y="147"/>
                </a:lnTo>
                <a:lnTo>
                  <a:pt x="3670" y="147"/>
                </a:lnTo>
                <a:lnTo>
                  <a:pt x="3671" y="146"/>
                </a:lnTo>
                <a:lnTo>
                  <a:pt x="3671" y="146"/>
                </a:lnTo>
                <a:lnTo>
                  <a:pt x="3672" y="146"/>
                </a:lnTo>
                <a:lnTo>
                  <a:pt x="3672" y="146"/>
                </a:lnTo>
                <a:lnTo>
                  <a:pt x="3673" y="146"/>
                </a:lnTo>
                <a:lnTo>
                  <a:pt x="3673" y="146"/>
                </a:lnTo>
                <a:lnTo>
                  <a:pt x="3674" y="146"/>
                </a:lnTo>
                <a:lnTo>
                  <a:pt x="3674" y="147"/>
                </a:lnTo>
                <a:lnTo>
                  <a:pt x="3675" y="146"/>
                </a:lnTo>
                <a:lnTo>
                  <a:pt x="3675" y="146"/>
                </a:lnTo>
                <a:lnTo>
                  <a:pt x="3676" y="146"/>
                </a:lnTo>
                <a:lnTo>
                  <a:pt x="3676" y="146"/>
                </a:lnTo>
                <a:lnTo>
                  <a:pt x="3676" y="146"/>
                </a:lnTo>
                <a:lnTo>
                  <a:pt x="3677" y="146"/>
                </a:lnTo>
                <a:lnTo>
                  <a:pt x="3677" y="147"/>
                </a:lnTo>
                <a:lnTo>
                  <a:pt x="3678" y="147"/>
                </a:lnTo>
                <a:lnTo>
                  <a:pt x="3679" y="148"/>
                </a:lnTo>
                <a:lnTo>
                  <a:pt x="3679" y="148"/>
                </a:lnTo>
                <a:lnTo>
                  <a:pt x="3679" y="148"/>
                </a:lnTo>
                <a:lnTo>
                  <a:pt x="3680" y="149"/>
                </a:lnTo>
                <a:lnTo>
                  <a:pt x="3680" y="149"/>
                </a:lnTo>
                <a:lnTo>
                  <a:pt x="3681" y="149"/>
                </a:lnTo>
                <a:lnTo>
                  <a:pt x="3681" y="148"/>
                </a:lnTo>
                <a:lnTo>
                  <a:pt x="3682" y="147"/>
                </a:lnTo>
                <a:lnTo>
                  <a:pt x="3682" y="146"/>
                </a:lnTo>
                <a:lnTo>
                  <a:pt x="3683" y="146"/>
                </a:lnTo>
                <a:lnTo>
                  <a:pt x="3683" y="146"/>
                </a:lnTo>
                <a:lnTo>
                  <a:pt x="3684" y="146"/>
                </a:lnTo>
                <a:lnTo>
                  <a:pt x="3684" y="147"/>
                </a:lnTo>
                <a:lnTo>
                  <a:pt x="3685" y="149"/>
                </a:lnTo>
                <a:lnTo>
                  <a:pt x="3685" y="146"/>
                </a:lnTo>
                <a:lnTo>
                  <a:pt x="3685" y="145"/>
                </a:lnTo>
                <a:lnTo>
                  <a:pt x="3686" y="145"/>
                </a:lnTo>
                <a:lnTo>
                  <a:pt x="3686" y="145"/>
                </a:lnTo>
                <a:lnTo>
                  <a:pt x="3687" y="145"/>
                </a:lnTo>
                <a:lnTo>
                  <a:pt x="3688" y="145"/>
                </a:lnTo>
                <a:lnTo>
                  <a:pt x="3688" y="145"/>
                </a:lnTo>
                <a:lnTo>
                  <a:pt x="3688" y="144"/>
                </a:lnTo>
                <a:lnTo>
                  <a:pt x="3689" y="144"/>
                </a:lnTo>
                <a:lnTo>
                  <a:pt x="3689" y="144"/>
                </a:lnTo>
                <a:lnTo>
                  <a:pt x="3690" y="144"/>
                </a:lnTo>
                <a:lnTo>
                  <a:pt x="3690" y="144"/>
                </a:lnTo>
                <a:lnTo>
                  <a:pt x="3691" y="143"/>
                </a:lnTo>
                <a:lnTo>
                  <a:pt x="3691" y="143"/>
                </a:lnTo>
                <a:lnTo>
                  <a:pt x="3692" y="143"/>
                </a:lnTo>
                <a:lnTo>
                  <a:pt x="3692" y="144"/>
                </a:lnTo>
                <a:lnTo>
                  <a:pt x="3693" y="144"/>
                </a:lnTo>
                <a:lnTo>
                  <a:pt x="3693" y="144"/>
                </a:lnTo>
                <a:lnTo>
                  <a:pt x="3693" y="146"/>
                </a:lnTo>
                <a:lnTo>
                  <a:pt x="3694" y="146"/>
                </a:lnTo>
                <a:lnTo>
                  <a:pt x="3694" y="146"/>
                </a:lnTo>
                <a:lnTo>
                  <a:pt x="3695" y="147"/>
                </a:lnTo>
                <a:lnTo>
                  <a:pt x="3695" y="146"/>
                </a:lnTo>
                <a:lnTo>
                  <a:pt x="3696" y="146"/>
                </a:lnTo>
                <a:lnTo>
                  <a:pt x="3696" y="146"/>
                </a:lnTo>
                <a:lnTo>
                  <a:pt x="3697" y="146"/>
                </a:lnTo>
                <a:lnTo>
                  <a:pt x="3697" y="146"/>
                </a:lnTo>
                <a:lnTo>
                  <a:pt x="3698" y="146"/>
                </a:lnTo>
                <a:lnTo>
                  <a:pt x="3698" y="148"/>
                </a:lnTo>
                <a:lnTo>
                  <a:pt x="3699" y="148"/>
                </a:lnTo>
                <a:lnTo>
                  <a:pt x="3699" y="148"/>
                </a:lnTo>
                <a:lnTo>
                  <a:pt x="3700" y="148"/>
                </a:lnTo>
                <a:lnTo>
                  <a:pt x="3700" y="148"/>
                </a:lnTo>
                <a:lnTo>
                  <a:pt x="3701" y="147"/>
                </a:lnTo>
                <a:lnTo>
                  <a:pt x="3701" y="147"/>
                </a:lnTo>
                <a:lnTo>
                  <a:pt x="3702" y="148"/>
                </a:lnTo>
                <a:lnTo>
                  <a:pt x="3702" y="148"/>
                </a:lnTo>
                <a:lnTo>
                  <a:pt x="3702" y="148"/>
                </a:lnTo>
                <a:lnTo>
                  <a:pt x="3703" y="148"/>
                </a:lnTo>
                <a:lnTo>
                  <a:pt x="3703" y="148"/>
                </a:lnTo>
                <a:lnTo>
                  <a:pt x="3704" y="149"/>
                </a:lnTo>
                <a:lnTo>
                  <a:pt x="3704" y="149"/>
                </a:lnTo>
                <a:lnTo>
                  <a:pt x="3705" y="149"/>
                </a:lnTo>
                <a:lnTo>
                  <a:pt x="3705" y="149"/>
                </a:lnTo>
                <a:lnTo>
                  <a:pt x="3706" y="149"/>
                </a:lnTo>
                <a:lnTo>
                  <a:pt x="3706" y="150"/>
                </a:lnTo>
                <a:lnTo>
                  <a:pt x="3707" y="150"/>
                </a:lnTo>
                <a:lnTo>
                  <a:pt x="3707" y="151"/>
                </a:lnTo>
                <a:lnTo>
                  <a:pt x="3708" y="151"/>
                </a:lnTo>
                <a:lnTo>
                  <a:pt x="3708" y="151"/>
                </a:lnTo>
                <a:lnTo>
                  <a:pt x="3708" y="151"/>
                </a:lnTo>
                <a:lnTo>
                  <a:pt x="3709" y="152"/>
                </a:lnTo>
                <a:lnTo>
                  <a:pt x="3710" y="153"/>
                </a:lnTo>
                <a:lnTo>
                  <a:pt x="3710" y="153"/>
                </a:lnTo>
                <a:lnTo>
                  <a:pt x="3711" y="153"/>
                </a:lnTo>
                <a:lnTo>
                  <a:pt x="3711" y="152"/>
                </a:lnTo>
                <a:lnTo>
                  <a:pt x="3711" y="152"/>
                </a:lnTo>
                <a:lnTo>
                  <a:pt x="3712" y="152"/>
                </a:lnTo>
                <a:lnTo>
                  <a:pt x="3712" y="152"/>
                </a:lnTo>
                <a:lnTo>
                  <a:pt x="3713" y="152"/>
                </a:lnTo>
                <a:lnTo>
                  <a:pt x="3713" y="153"/>
                </a:lnTo>
                <a:lnTo>
                  <a:pt x="3714" y="153"/>
                </a:lnTo>
                <a:lnTo>
                  <a:pt x="3714" y="153"/>
                </a:lnTo>
                <a:lnTo>
                  <a:pt x="3715" y="154"/>
                </a:lnTo>
                <a:lnTo>
                  <a:pt x="3715" y="154"/>
                </a:lnTo>
                <a:lnTo>
                  <a:pt x="3716" y="154"/>
                </a:lnTo>
                <a:lnTo>
                  <a:pt x="3716" y="154"/>
                </a:lnTo>
                <a:lnTo>
                  <a:pt x="3716" y="150"/>
                </a:lnTo>
                <a:lnTo>
                  <a:pt x="3717" y="148"/>
                </a:lnTo>
                <a:lnTo>
                  <a:pt x="3717" y="146"/>
                </a:lnTo>
                <a:lnTo>
                  <a:pt x="3718" y="146"/>
                </a:lnTo>
                <a:lnTo>
                  <a:pt x="3719" y="146"/>
                </a:lnTo>
                <a:lnTo>
                  <a:pt x="3719" y="146"/>
                </a:lnTo>
                <a:lnTo>
                  <a:pt x="3719" y="144"/>
                </a:lnTo>
                <a:lnTo>
                  <a:pt x="3720" y="143"/>
                </a:lnTo>
                <a:lnTo>
                  <a:pt x="3720" y="142"/>
                </a:lnTo>
                <a:lnTo>
                  <a:pt x="3721" y="142"/>
                </a:lnTo>
                <a:lnTo>
                  <a:pt x="3721" y="141"/>
                </a:lnTo>
                <a:lnTo>
                  <a:pt x="3722" y="139"/>
                </a:lnTo>
                <a:lnTo>
                  <a:pt x="3722" y="136"/>
                </a:lnTo>
                <a:lnTo>
                  <a:pt x="3723" y="133"/>
                </a:lnTo>
                <a:lnTo>
                  <a:pt x="3723" y="128"/>
                </a:lnTo>
                <a:lnTo>
                  <a:pt x="3724" y="123"/>
                </a:lnTo>
                <a:lnTo>
                  <a:pt x="3724" y="123"/>
                </a:lnTo>
                <a:lnTo>
                  <a:pt x="3725" y="122"/>
                </a:lnTo>
                <a:lnTo>
                  <a:pt x="3725" y="118"/>
                </a:lnTo>
                <a:lnTo>
                  <a:pt x="3725" y="118"/>
                </a:lnTo>
                <a:lnTo>
                  <a:pt x="3726" y="119"/>
                </a:lnTo>
                <a:lnTo>
                  <a:pt x="3726" y="118"/>
                </a:lnTo>
                <a:lnTo>
                  <a:pt x="3727" y="118"/>
                </a:lnTo>
                <a:lnTo>
                  <a:pt x="3728" y="117"/>
                </a:lnTo>
                <a:lnTo>
                  <a:pt x="3728" y="117"/>
                </a:lnTo>
                <a:lnTo>
                  <a:pt x="3728" y="116"/>
                </a:lnTo>
                <a:lnTo>
                  <a:pt x="3729" y="116"/>
                </a:lnTo>
                <a:lnTo>
                  <a:pt x="3729" y="116"/>
                </a:lnTo>
                <a:lnTo>
                  <a:pt x="3730" y="118"/>
                </a:lnTo>
                <a:lnTo>
                  <a:pt x="3730" y="120"/>
                </a:lnTo>
                <a:lnTo>
                  <a:pt x="3731" y="121"/>
                </a:lnTo>
                <a:lnTo>
                  <a:pt x="3731" y="123"/>
                </a:lnTo>
                <a:lnTo>
                  <a:pt x="3732" y="125"/>
                </a:lnTo>
                <a:lnTo>
                  <a:pt x="3732" y="125"/>
                </a:lnTo>
                <a:lnTo>
                  <a:pt x="3733" y="126"/>
                </a:lnTo>
                <a:lnTo>
                  <a:pt x="3733" y="126"/>
                </a:lnTo>
                <a:lnTo>
                  <a:pt x="3734" y="126"/>
                </a:lnTo>
                <a:lnTo>
                  <a:pt x="3734" y="127"/>
                </a:lnTo>
                <a:lnTo>
                  <a:pt x="3734" y="126"/>
                </a:lnTo>
                <a:lnTo>
                  <a:pt x="3735" y="126"/>
                </a:lnTo>
                <a:lnTo>
                  <a:pt x="3735" y="126"/>
                </a:lnTo>
                <a:lnTo>
                  <a:pt x="3736" y="127"/>
                </a:lnTo>
                <a:lnTo>
                  <a:pt x="3736" y="127"/>
                </a:lnTo>
                <a:lnTo>
                  <a:pt x="3737" y="128"/>
                </a:lnTo>
                <a:lnTo>
                  <a:pt x="3737" y="128"/>
                </a:lnTo>
                <a:lnTo>
                  <a:pt x="3738" y="129"/>
                </a:lnTo>
                <a:lnTo>
                  <a:pt x="3738" y="129"/>
                </a:lnTo>
                <a:lnTo>
                  <a:pt x="3739" y="130"/>
                </a:lnTo>
                <a:lnTo>
                  <a:pt x="3739" y="132"/>
                </a:lnTo>
                <a:lnTo>
                  <a:pt x="3740" y="135"/>
                </a:lnTo>
                <a:lnTo>
                  <a:pt x="3740" y="135"/>
                </a:lnTo>
                <a:lnTo>
                  <a:pt x="3741" y="135"/>
                </a:lnTo>
                <a:lnTo>
                  <a:pt x="3741" y="135"/>
                </a:lnTo>
                <a:lnTo>
                  <a:pt x="3742" y="135"/>
                </a:lnTo>
                <a:lnTo>
                  <a:pt x="3742" y="135"/>
                </a:lnTo>
                <a:lnTo>
                  <a:pt x="3742" y="136"/>
                </a:lnTo>
                <a:lnTo>
                  <a:pt x="3743" y="135"/>
                </a:lnTo>
                <a:lnTo>
                  <a:pt x="3743" y="135"/>
                </a:lnTo>
                <a:lnTo>
                  <a:pt x="3744" y="136"/>
                </a:lnTo>
                <a:lnTo>
                  <a:pt x="3744" y="137"/>
                </a:lnTo>
                <a:lnTo>
                  <a:pt x="3745" y="138"/>
                </a:lnTo>
                <a:lnTo>
                  <a:pt x="3745" y="138"/>
                </a:lnTo>
                <a:lnTo>
                  <a:pt x="3746" y="141"/>
                </a:lnTo>
                <a:lnTo>
                  <a:pt x="3746" y="143"/>
                </a:lnTo>
                <a:lnTo>
                  <a:pt x="3747" y="143"/>
                </a:lnTo>
                <a:lnTo>
                  <a:pt x="3747" y="143"/>
                </a:lnTo>
                <a:lnTo>
                  <a:pt x="3748" y="143"/>
                </a:lnTo>
                <a:lnTo>
                  <a:pt x="3748" y="145"/>
                </a:lnTo>
                <a:lnTo>
                  <a:pt x="3749" y="144"/>
                </a:lnTo>
                <a:lnTo>
                  <a:pt x="3749" y="144"/>
                </a:lnTo>
                <a:lnTo>
                  <a:pt x="3750" y="144"/>
                </a:lnTo>
                <a:lnTo>
                  <a:pt x="3750" y="143"/>
                </a:lnTo>
                <a:lnTo>
                  <a:pt x="3751" y="141"/>
                </a:lnTo>
                <a:lnTo>
                  <a:pt x="3751" y="141"/>
                </a:lnTo>
                <a:lnTo>
                  <a:pt x="3751" y="141"/>
                </a:lnTo>
                <a:lnTo>
                  <a:pt x="3752" y="140"/>
                </a:lnTo>
                <a:lnTo>
                  <a:pt x="3752" y="140"/>
                </a:lnTo>
                <a:lnTo>
                  <a:pt x="3753" y="141"/>
                </a:lnTo>
                <a:lnTo>
                  <a:pt x="3753" y="141"/>
                </a:lnTo>
                <a:lnTo>
                  <a:pt x="3754" y="143"/>
                </a:lnTo>
                <a:lnTo>
                  <a:pt x="3754" y="146"/>
                </a:lnTo>
                <a:lnTo>
                  <a:pt x="3755" y="147"/>
                </a:lnTo>
                <a:lnTo>
                  <a:pt x="3755" y="149"/>
                </a:lnTo>
                <a:lnTo>
                  <a:pt x="3756" y="149"/>
                </a:lnTo>
                <a:lnTo>
                  <a:pt x="3756" y="150"/>
                </a:lnTo>
                <a:lnTo>
                  <a:pt x="3757" y="151"/>
                </a:lnTo>
                <a:lnTo>
                  <a:pt x="3757" y="151"/>
                </a:lnTo>
                <a:lnTo>
                  <a:pt x="3757" y="151"/>
                </a:lnTo>
                <a:lnTo>
                  <a:pt x="3758" y="151"/>
                </a:lnTo>
                <a:lnTo>
                  <a:pt x="3759" y="150"/>
                </a:lnTo>
                <a:lnTo>
                  <a:pt x="3759" y="150"/>
                </a:lnTo>
                <a:lnTo>
                  <a:pt x="3759" y="149"/>
                </a:lnTo>
                <a:lnTo>
                  <a:pt x="3760" y="149"/>
                </a:lnTo>
                <a:lnTo>
                  <a:pt x="3760" y="149"/>
                </a:lnTo>
                <a:lnTo>
                  <a:pt x="3761" y="149"/>
                </a:lnTo>
                <a:lnTo>
                  <a:pt x="3761" y="150"/>
                </a:lnTo>
                <a:lnTo>
                  <a:pt x="3762" y="150"/>
                </a:lnTo>
                <a:lnTo>
                  <a:pt x="3762" y="151"/>
                </a:lnTo>
                <a:lnTo>
                  <a:pt x="3763" y="151"/>
                </a:lnTo>
                <a:lnTo>
                  <a:pt x="3763" y="151"/>
                </a:lnTo>
                <a:lnTo>
                  <a:pt x="3764" y="151"/>
                </a:lnTo>
                <a:lnTo>
                  <a:pt x="3764" y="152"/>
                </a:lnTo>
                <a:lnTo>
                  <a:pt x="3765" y="152"/>
                </a:lnTo>
                <a:lnTo>
                  <a:pt x="3765" y="153"/>
                </a:lnTo>
                <a:lnTo>
                  <a:pt x="3765" y="152"/>
                </a:lnTo>
                <a:lnTo>
                  <a:pt x="3766" y="152"/>
                </a:lnTo>
                <a:lnTo>
                  <a:pt x="3766" y="152"/>
                </a:lnTo>
                <a:lnTo>
                  <a:pt x="3767" y="152"/>
                </a:lnTo>
                <a:lnTo>
                  <a:pt x="3768" y="152"/>
                </a:lnTo>
                <a:lnTo>
                  <a:pt x="3768" y="152"/>
                </a:lnTo>
                <a:lnTo>
                  <a:pt x="3768" y="152"/>
                </a:lnTo>
                <a:lnTo>
                  <a:pt x="3769" y="154"/>
                </a:lnTo>
                <a:lnTo>
                  <a:pt x="3769" y="154"/>
                </a:lnTo>
                <a:lnTo>
                  <a:pt x="3770" y="155"/>
                </a:lnTo>
                <a:lnTo>
                  <a:pt x="3770" y="155"/>
                </a:lnTo>
                <a:lnTo>
                  <a:pt x="3771" y="155"/>
                </a:lnTo>
                <a:lnTo>
                  <a:pt x="3771" y="153"/>
                </a:lnTo>
                <a:lnTo>
                  <a:pt x="3772" y="154"/>
                </a:lnTo>
                <a:lnTo>
                  <a:pt x="3772" y="154"/>
                </a:lnTo>
                <a:lnTo>
                  <a:pt x="3773" y="154"/>
                </a:lnTo>
                <a:lnTo>
                  <a:pt x="3773" y="154"/>
                </a:lnTo>
                <a:lnTo>
                  <a:pt x="3774" y="154"/>
                </a:lnTo>
                <a:lnTo>
                  <a:pt x="3774" y="155"/>
                </a:lnTo>
                <a:lnTo>
                  <a:pt x="3774" y="155"/>
                </a:lnTo>
                <a:lnTo>
                  <a:pt x="3775" y="155"/>
                </a:lnTo>
                <a:lnTo>
                  <a:pt x="3775" y="156"/>
                </a:lnTo>
                <a:lnTo>
                  <a:pt x="3776" y="157"/>
                </a:lnTo>
                <a:lnTo>
                  <a:pt x="3777" y="157"/>
                </a:lnTo>
                <a:lnTo>
                  <a:pt x="3777" y="157"/>
                </a:lnTo>
                <a:lnTo>
                  <a:pt x="3777" y="156"/>
                </a:lnTo>
                <a:lnTo>
                  <a:pt x="3778" y="156"/>
                </a:lnTo>
                <a:lnTo>
                  <a:pt x="3778" y="156"/>
                </a:lnTo>
                <a:lnTo>
                  <a:pt x="3779" y="156"/>
                </a:lnTo>
                <a:lnTo>
                  <a:pt x="3779" y="156"/>
                </a:lnTo>
                <a:lnTo>
                  <a:pt x="3780" y="156"/>
                </a:lnTo>
                <a:lnTo>
                  <a:pt x="3780" y="156"/>
                </a:lnTo>
                <a:lnTo>
                  <a:pt x="3781" y="156"/>
                </a:lnTo>
                <a:lnTo>
                  <a:pt x="3781" y="156"/>
                </a:lnTo>
                <a:lnTo>
                  <a:pt x="3782" y="156"/>
                </a:lnTo>
                <a:lnTo>
                  <a:pt x="3782" y="156"/>
                </a:lnTo>
                <a:lnTo>
                  <a:pt x="3782" y="156"/>
                </a:lnTo>
                <a:lnTo>
                  <a:pt x="3783" y="155"/>
                </a:lnTo>
                <a:lnTo>
                  <a:pt x="3783" y="156"/>
                </a:lnTo>
                <a:lnTo>
                  <a:pt x="3784" y="156"/>
                </a:lnTo>
                <a:lnTo>
                  <a:pt x="3784" y="156"/>
                </a:lnTo>
                <a:lnTo>
                  <a:pt x="3785" y="156"/>
                </a:lnTo>
                <a:lnTo>
                  <a:pt x="3785" y="156"/>
                </a:lnTo>
                <a:lnTo>
                  <a:pt x="3786" y="156"/>
                </a:lnTo>
                <a:lnTo>
                  <a:pt x="3786" y="156"/>
                </a:lnTo>
                <a:lnTo>
                  <a:pt x="3787" y="156"/>
                </a:lnTo>
                <a:lnTo>
                  <a:pt x="3787" y="156"/>
                </a:lnTo>
                <a:lnTo>
                  <a:pt x="3788" y="157"/>
                </a:lnTo>
                <a:lnTo>
                  <a:pt x="3788" y="157"/>
                </a:lnTo>
                <a:lnTo>
                  <a:pt x="3789" y="157"/>
                </a:lnTo>
                <a:lnTo>
                  <a:pt x="3789" y="157"/>
                </a:lnTo>
                <a:lnTo>
                  <a:pt x="3790" y="157"/>
                </a:lnTo>
                <a:lnTo>
                  <a:pt x="3790" y="157"/>
                </a:lnTo>
                <a:lnTo>
                  <a:pt x="3791" y="157"/>
                </a:lnTo>
                <a:lnTo>
                  <a:pt x="3791" y="157"/>
                </a:lnTo>
                <a:lnTo>
                  <a:pt x="3791" y="157"/>
                </a:lnTo>
                <a:lnTo>
                  <a:pt x="3792" y="156"/>
                </a:lnTo>
                <a:lnTo>
                  <a:pt x="3792" y="156"/>
                </a:lnTo>
                <a:lnTo>
                  <a:pt x="3793" y="156"/>
                </a:lnTo>
                <a:lnTo>
                  <a:pt x="3793" y="154"/>
                </a:lnTo>
                <a:lnTo>
                  <a:pt x="3794" y="154"/>
                </a:lnTo>
                <a:lnTo>
                  <a:pt x="3794" y="153"/>
                </a:lnTo>
                <a:lnTo>
                  <a:pt x="3795" y="153"/>
                </a:lnTo>
                <a:lnTo>
                  <a:pt x="3795" y="152"/>
                </a:lnTo>
                <a:lnTo>
                  <a:pt x="3796" y="153"/>
                </a:lnTo>
                <a:lnTo>
                  <a:pt x="3796" y="153"/>
                </a:lnTo>
                <a:lnTo>
                  <a:pt x="3797" y="153"/>
                </a:lnTo>
                <a:lnTo>
                  <a:pt x="3797" y="153"/>
                </a:lnTo>
                <a:lnTo>
                  <a:pt x="3797" y="152"/>
                </a:lnTo>
                <a:lnTo>
                  <a:pt x="3798" y="152"/>
                </a:lnTo>
                <a:lnTo>
                  <a:pt x="3799" y="152"/>
                </a:lnTo>
                <a:lnTo>
                  <a:pt x="3799" y="152"/>
                </a:lnTo>
                <a:lnTo>
                  <a:pt x="3800" y="152"/>
                </a:lnTo>
                <a:lnTo>
                  <a:pt x="3800" y="152"/>
                </a:lnTo>
                <a:lnTo>
                  <a:pt x="3800" y="152"/>
                </a:lnTo>
                <a:lnTo>
                  <a:pt x="3801" y="152"/>
                </a:lnTo>
                <a:lnTo>
                  <a:pt x="3801" y="151"/>
                </a:lnTo>
                <a:lnTo>
                  <a:pt x="3802" y="151"/>
                </a:lnTo>
                <a:lnTo>
                  <a:pt x="3802" y="151"/>
                </a:lnTo>
                <a:lnTo>
                  <a:pt x="3803" y="151"/>
                </a:lnTo>
                <a:lnTo>
                  <a:pt x="3803" y="151"/>
                </a:lnTo>
                <a:lnTo>
                  <a:pt x="3804" y="151"/>
                </a:lnTo>
                <a:lnTo>
                  <a:pt x="3804" y="151"/>
                </a:lnTo>
                <a:lnTo>
                  <a:pt x="3805" y="151"/>
                </a:lnTo>
                <a:lnTo>
                  <a:pt x="3805" y="153"/>
                </a:lnTo>
                <a:lnTo>
                  <a:pt x="3805" y="152"/>
                </a:lnTo>
                <a:lnTo>
                  <a:pt x="3806" y="152"/>
                </a:lnTo>
                <a:lnTo>
                  <a:pt x="3806" y="152"/>
                </a:lnTo>
                <a:lnTo>
                  <a:pt x="3807" y="152"/>
                </a:lnTo>
                <a:lnTo>
                  <a:pt x="3808" y="152"/>
                </a:lnTo>
                <a:lnTo>
                  <a:pt x="3808" y="153"/>
                </a:lnTo>
                <a:lnTo>
                  <a:pt x="3808" y="153"/>
                </a:lnTo>
                <a:lnTo>
                  <a:pt x="3809" y="153"/>
                </a:lnTo>
                <a:lnTo>
                  <a:pt x="3809" y="153"/>
                </a:lnTo>
                <a:lnTo>
                  <a:pt x="3810" y="153"/>
                </a:lnTo>
                <a:lnTo>
                  <a:pt x="3810" y="152"/>
                </a:lnTo>
                <a:lnTo>
                  <a:pt x="3811" y="152"/>
                </a:lnTo>
                <a:lnTo>
                  <a:pt x="3811" y="152"/>
                </a:lnTo>
                <a:lnTo>
                  <a:pt x="3812" y="152"/>
                </a:lnTo>
                <a:lnTo>
                  <a:pt x="3812" y="152"/>
                </a:lnTo>
                <a:lnTo>
                  <a:pt x="3813" y="152"/>
                </a:lnTo>
                <a:lnTo>
                  <a:pt x="3813" y="152"/>
                </a:lnTo>
                <a:lnTo>
                  <a:pt x="3814" y="151"/>
                </a:lnTo>
                <a:lnTo>
                  <a:pt x="3814" y="151"/>
                </a:lnTo>
                <a:lnTo>
                  <a:pt x="3814" y="152"/>
                </a:lnTo>
                <a:lnTo>
                  <a:pt x="3815" y="151"/>
                </a:lnTo>
                <a:lnTo>
                  <a:pt x="3815" y="152"/>
                </a:lnTo>
                <a:lnTo>
                  <a:pt x="3816" y="149"/>
                </a:lnTo>
                <a:lnTo>
                  <a:pt x="3817" y="149"/>
                </a:lnTo>
                <a:lnTo>
                  <a:pt x="3817" y="149"/>
                </a:lnTo>
                <a:lnTo>
                  <a:pt x="3817" y="149"/>
                </a:lnTo>
                <a:lnTo>
                  <a:pt x="3818" y="150"/>
                </a:lnTo>
                <a:lnTo>
                  <a:pt x="3818" y="150"/>
                </a:lnTo>
                <a:lnTo>
                  <a:pt x="3819" y="150"/>
                </a:lnTo>
                <a:lnTo>
                  <a:pt x="3819" y="150"/>
                </a:lnTo>
                <a:lnTo>
                  <a:pt x="3820" y="150"/>
                </a:lnTo>
                <a:lnTo>
                  <a:pt x="3820" y="151"/>
                </a:lnTo>
                <a:lnTo>
                  <a:pt x="3821" y="151"/>
                </a:lnTo>
                <a:lnTo>
                  <a:pt x="3821" y="149"/>
                </a:lnTo>
                <a:lnTo>
                  <a:pt x="3822" y="148"/>
                </a:lnTo>
                <a:lnTo>
                  <a:pt x="3822" y="148"/>
                </a:lnTo>
                <a:lnTo>
                  <a:pt x="3822" y="148"/>
                </a:lnTo>
                <a:lnTo>
                  <a:pt x="3823" y="147"/>
                </a:lnTo>
                <a:lnTo>
                  <a:pt x="3823" y="147"/>
                </a:lnTo>
                <a:lnTo>
                  <a:pt x="3824" y="147"/>
                </a:lnTo>
                <a:lnTo>
                  <a:pt x="3824" y="147"/>
                </a:lnTo>
                <a:lnTo>
                  <a:pt x="3825" y="147"/>
                </a:lnTo>
                <a:lnTo>
                  <a:pt x="3825" y="147"/>
                </a:lnTo>
                <a:lnTo>
                  <a:pt x="3826" y="146"/>
                </a:lnTo>
                <a:lnTo>
                  <a:pt x="3826" y="146"/>
                </a:lnTo>
                <a:lnTo>
                  <a:pt x="3827" y="146"/>
                </a:lnTo>
                <a:lnTo>
                  <a:pt x="3827" y="145"/>
                </a:lnTo>
                <a:lnTo>
                  <a:pt x="3828" y="146"/>
                </a:lnTo>
                <a:lnTo>
                  <a:pt x="3828" y="147"/>
                </a:lnTo>
                <a:lnTo>
                  <a:pt x="3829" y="147"/>
                </a:lnTo>
                <a:lnTo>
                  <a:pt x="3829" y="146"/>
                </a:lnTo>
                <a:lnTo>
                  <a:pt x="3830" y="146"/>
                </a:lnTo>
                <a:lnTo>
                  <a:pt x="3830" y="146"/>
                </a:lnTo>
                <a:lnTo>
                  <a:pt x="3831" y="146"/>
                </a:lnTo>
                <a:lnTo>
                  <a:pt x="3831" y="146"/>
                </a:lnTo>
                <a:lnTo>
                  <a:pt x="3831" y="146"/>
                </a:lnTo>
                <a:lnTo>
                  <a:pt x="3832" y="146"/>
                </a:lnTo>
                <a:lnTo>
                  <a:pt x="3832" y="147"/>
                </a:lnTo>
                <a:lnTo>
                  <a:pt x="3833" y="146"/>
                </a:lnTo>
                <a:lnTo>
                  <a:pt x="3833" y="146"/>
                </a:lnTo>
                <a:lnTo>
                  <a:pt x="3834" y="146"/>
                </a:lnTo>
                <a:lnTo>
                  <a:pt x="3834" y="146"/>
                </a:lnTo>
                <a:lnTo>
                  <a:pt x="3835" y="146"/>
                </a:lnTo>
                <a:lnTo>
                  <a:pt x="3835" y="146"/>
                </a:lnTo>
                <a:lnTo>
                  <a:pt x="3836" y="147"/>
                </a:lnTo>
                <a:lnTo>
                  <a:pt x="3836" y="147"/>
                </a:lnTo>
                <a:lnTo>
                  <a:pt x="3837" y="148"/>
                </a:lnTo>
                <a:lnTo>
                  <a:pt x="3837" y="148"/>
                </a:lnTo>
                <a:lnTo>
                  <a:pt x="3838" y="148"/>
                </a:lnTo>
                <a:lnTo>
                  <a:pt x="3838" y="149"/>
                </a:lnTo>
                <a:lnTo>
                  <a:pt x="3839" y="149"/>
                </a:lnTo>
                <a:lnTo>
                  <a:pt x="3839" y="149"/>
                </a:lnTo>
                <a:lnTo>
                  <a:pt x="3840" y="148"/>
                </a:lnTo>
                <a:lnTo>
                  <a:pt x="3840" y="147"/>
                </a:lnTo>
                <a:lnTo>
                  <a:pt x="3840" y="146"/>
                </a:lnTo>
                <a:lnTo>
                  <a:pt x="3841" y="146"/>
                </a:lnTo>
                <a:lnTo>
                  <a:pt x="3841" y="146"/>
                </a:lnTo>
                <a:lnTo>
                  <a:pt x="3842" y="145"/>
                </a:lnTo>
                <a:lnTo>
                  <a:pt x="3842" y="145"/>
                </a:lnTo>
                <a:lnTo>
                  <a:pt x="3843" y="145"/>
                </a:lnTo>
                <a:lnTo>
                  <a:pt x="3843" y="145"/>
                </a:lnTo>
                <a:lnTo>
                  <a:pt x="3844" y="145"/>
                </a:lnTo>
                <a:lnTo>
                  <a:pt x="3844" y="145"/>
                </a:lnTo>
                <a:lnTo>
                  <a:pt x="3845" y="145"/>
                </a:lnTo>
                <a:lnTo>
                  <a:pt x="3845" y="145"/>
                </a:lnTo>
                <a:lnTo>
                  <a:pt x="3845" y="145"/>
                </a:lnTo>
                <a:lnTo>
                  <a:pt x="3846" y="145"/>
                </a:lnTo>
                <a:lnTo>
                  <a:pt x="3846" y="144"/>
                </a:lnTo>
                <a:lnTo>
                  <a:pt x="3847" y="144"/>
                </a:lnTo>
                <a:lnTo>
                  <a:pt x="3848" y="144"/>
                </a:lnTo>
                <a:lnTo>
                  <a:pt x="3848" y="144"/>
                </a:lnTo>
                <a:lnTo>
                  <a:pt x="3848" y="144"/>
                </a:lnTo>
                <a:lnTo>
                  <a:pt x="3849" y="143"/>
                </a:lnTo>
                <a:lnTo>
                  <a:pt x="3849" y="143"/>
                </a:lnTo>
                <a:lnTo>
                  <a:pt x="3850" y="143"/>
                </a:lnTo>
                <a:lnTo>
                  <a:pt x="3850" y="144"/>
                </a:lnTo>
                <a:lnTo>
                  <a:pt x="3851" y="144"/>
                </a:lnTo>
                <a:lnTo>
                  <a:pt x="3851" y="144"/>
                </a:lnTo>
                <a:lnTo>
                  <a:pt x="3852" y="146"/>
                </a:lnTo>
                <a:lnTo>
                  <a:pt x="3852" y="146"/>
                </a:lnTo>
                <a:lnTo>
                  <a:pt x="3853" y="146"/>
                </a:lnTo>
                <a:lnTo>
                  <a:pt x="3853" y="147"/>
                </a:lnTo>
                <a:lnTo>
                  <a:pt x="3854" y="146"/>
                </a:lnTo>
                <a:lnTo>
                  <a:pt x="3854" y="146"/>
                </a:lnTo>
                <a:lnTo>
                  <a:pt x="3854" y="146"/>
                </a:lnTo>
                <a:lnTo>
                  <a:pt x="3855" y="146"/>
                </a:lnTo>
                <a:lnTo>
                  <a:pt x="3855" y="146"/>
                </a:lnTo>
                <a:lnTo>
                  <a:pt x="3856" y="146"/>
                </a:lnTo>
                <a:lnTo>
                  <a:pt x="3857" y="148"/>
                </a:lnTo>
                <a:lnTo>
                  <a:pt x="3857" y="148"/>
                </a:lnTo>
                <a:lnTo>
                  <a:pt x="3857" y="148"/>
                </a:lnTo>
                <a:lnTo>
                  <a:pt x="3858" y="148"/>
                </a:lnTo>
                <a:lnTo>
                  <a:pt x="3858" y="148"/>
                </a:lnTo>
                <a:lnTo>
                  <a:pt x="3859" y="147"/>
                </a:lnTo>
                <a:lnTo>
                  <a:pt x="3859" y="147"/>
                </a:lnTo>
                <a:lnTo>
                  <a:pt x="3860" y="148"/>
                </a:lnTo>
                <a:lnTo>
                  <a:pt x="3860" y="148"/>
                </a:lnTo>
                <a:lnTo>
                  <a:pt x="3861" y="148"/>
                </a:lnTo>
                <a:lnTo>
                  <a:pt x="3861" y="148"/>
                </a:lnTo>
                <a:lnTo>
                  <a:pt x="3862" y="148"/>
                </a:lnTo>
                <a:lnTo>
                  <a:pt x="3862" y="149"/>
                </a:lnTo>
                <a:lnTo>
                  <a:pt x="3863" y="149"/>
                </a:lnTo>
                <a:lnTo>
                  <a:pt x="3863" y="149"/>
                </a:lnTo>
                <a:lnTo>
                  <a:pt x="3863" y="149"/>
                </a:lnTo>
                <a:lnTo>
                  <a:pt x="3864" y="149"/>
                </a:lnTo>
                <a:lnTo>
                  <a:pt x="3864" y="150"/>
                </a:lnTo>
                <a:lnTo>
                  <a:pt x="3865" y="150"/>
                </a:lnTo>
                <a:lnTo>
                  <a:pt x="3865" y="151"/>
                </a:lnTo>
                <a:lnTo>
                  <a:pt x="3866" y="151"/>
                </a:lnTo>
                <a:lnTo>
                  <a:pt x="3866" y="151"/>
                </a:lnTo>
                <a:lnTo>
                  <a:pt x="3867" y="150"/>
                </a:lnTo>
                <a:lnTo>
                  <a:pt x="3867" y="149"/>
                </a:lnTo>
                <a:lnTo>
                  <a:pt x="3868" y="148"/>
                </a:lnTo>
                <a:lnTo>
                  <a:pt x="3868" y="148"/>
                </a:lnTo>
                <a:lnTo>
                  <a:pt x="3869" y="148"/>
                </a:lnTo>
                <a:lnTo>
                  <a:pt x="3869" y="147"/>
                </a:lnTo>
                <a:lnTo>
                  <a:pt x="3870" y="146"/>
                </a:lnTo>
                <a:lnTo>
                  <a:pt x="3870" y="146"/>
                </a:lnTo>
                <a:lnTo>
                  <a:pt x="3871" y="147"/>
                </a:lnTo>
                <a:lnTo>
                  <a:pt x="3871" y="148"/>
                </a:lnTo>
                <a:lnTo>
                  <a:pt x="3871" y="149"/>
                </a:lnTo>
                <a:lnTo>
                  <a:pt x="3872" y="150"/>
                </a:lnTo>
                <a:lnTo>
                  <a:pt x="3872" y="151"/>
                </a:lnTo>
                <a:lnTo>
                  <a:pt x="3873" y="149"/>
                </a:lnTo>
                <a:lnTo>
                  <a:pt x="3873" y="149"/>
                </a:lnTo>
                <a:lnTo>
                  <a:pt x="3874" y="150"/>
                </a:lnTo>
                <a:lnTo>
                  <a:pt x="3874" y="150"/>
                </a:lnTo>
                <a:lnTo>
                  <a:pt x="3875" y="150"/>
                </a:lnTo>
                <a:lnTo>
                  <a:pt x="3875" y="150"/>
                </a:lnTo>
                <a:lnTo>
                  <a:pt x="3876" y="149"/>
                </a:lnTo>
                <a:lnTo>
                  <a:pt x="3876" y="149"/>
                </a:lnTo>
                <a:lnTo>
                  <a:pt x="3877" y="146"/>
                </a:lnTo>
                <a:lnTo>
                  <a:pt x="3877" y="145"/>
                </a:lnTo>
                <a:lnTo>
                  <a:pt x="3878" y="145"/>
                </a:lnTo>
                <a:lnTo>
                  <a:pt x="3878" y="146"/>
                </a:lnTo>
                <a:lnTo>
                  <a:pt x="3879" y="146"/>
                </a:lnTo>
                <a:lnTo>
                  <a:pt x="3879" y="146"/>
                </a:lnTo>
                <a:lnTo>
                  <a:pt x="3880" y="146"/>
                </a:lnTo>
                <a:lnTo>
                  <a:pt x="3880" y="146"/>
                </a:lnTo>
                <a:lnTo>
                  <a:pt x="3880" y="146"/>
                </a:lnTo>
                <a:lnTo>
                  <a:pt x="3881" y="146"/>
                </a:lnTo>
                <a:lnTo>
                  <a:pt x="3881" y="147"/>
                </a:lnTo>
                <a:lnTo>
                  <a:pt x="3882" y="147"/>
                </a:lnTo>
                <a:lnTo>
                  <a:pt x="3882" y="146"/>
                </a:lnTo>
                <a:lnTo>
                  <a:pt x="3883" y="145"/>
                </a:lnTo>
                <a:lnTo>
                  <a:pt x="3883" y="144"/>
                </a:lnTo>
                <a:lnTo>
                  <a:pt x="3884" y="143"/>
                </a:lnTo>
                <a:lnTo>
                  <a:pt x="3884" y="142"/>
                </a:lnTo>
                <a:lnTo>
                  <a:pt x="3885" y="142"/>
                </a:lnTo>
                <a:lnTo>
                  <a:pt x="3885" y="142"/>
                </a:lnTo>
                <a:lnTo>
                  <a:pt x="3886" y="142"/>
                </a:lnTo>
                <a:lnTo>
                  <a:pt x="3886" y="141"/>
                </a:lnTo>
                <a:lnTo>
                  <a:pt x="3886" y="140"/>
                </a:lnTo>
                <a:lnTo>
                  <a:pt x="3887" y="139"/>
                </a:lnTo>
                <a:lnTo>
                  <a:pt x="3888" y="138"/>
                </a:lnTo>
                <a:lnTo>
                  <a:pt x="3888" y="139"/>
                </a:lnTo>
                <a:lnTo>
                  <a:pt x="3888" y="139"/>
                </a:lnTo>
                <a:lnTo>
                  <a:pt x="3889" y="140"/>
                </a:lnTo>
                <a:lnTo>
                  <a:pt x="3889" y="140"/>
                </a:lnTo>
                <a:lnTo>
                  <a:pt x="3890" y="141"/>
                </a:lnTo>
                <a:lnTo>
                  <a:pt x="3890" y="141"/>
                </a:lnTo>
                <a:lnTo>
                  <a:pt x="3891" y="141"/>
                </a:lnTo>
                <a:lnTo>
                  <a:pt x="3891" y="141"/>
                </a:lnTo>
                <a:lnTo>
                  <a:pt x="3892" y="141"/>
                </a:lnTo>
                <a:lnTo>
                  <a:pt x="3892" y="141"/>
                </a:lnTo>
                <a:lnTo>
                  <a:pt x="3893" y="142"/>
                </a:lnTo>
                <a:lnTo>
                  <a:pt x="3893" y="142"/>
                </a:lnTo>
                <a:lnTo>
                  <a:pt x="3894" y="142"/>
                </a:lnTo>
                <a:lnTo>
                  <a:pt x="3894" y="142"/>
                </a:lnTo>
                <a:lnTo>
                  <a:pt x="3894" y="142"/>
                </a:lnTo>
                <a:lnTo>
                  <a:pt x="3895" y="143"/>
                </a:lnTo>
                <a:lnTo>
                  <a:pt x="3895" y="143"/>
                </a:lnTo>
                <a:lnTo>
                  <a:pt x="3896" y="144"/>
                </a:lnTo>
                <a:lnTo>
                  <a:pt x="3897" y="145"/>
                </a:lnTo>
                <a:lnTo>
                  <a:pt x="3897" y="146"/>
                </a:lnTo>
                <a:lnTo>
                  <a:pt x="3897" y="146"/>
                </a:lnTo>
                <a:lnTo>
                  <a:pt x="3898" y="145"/>
                </a:lnTo>
                <a:lnTo>
                  <a:pt x="3898" y="144"/>
                </a:lnTo>
                <a:lnTo>
                  <a:pt x="3899" y="144"/>
                </a:lnTo>
                <a:lnTo>
                  <a:pt x="3899" y="146"/>
                </a:lnTo>
                <a:lnTo>
                  <a:pt x="3900" y="147"/>
                </a:lnTo>
                <a:lnTo>
                  <a:pt x="3900" y="149"/>
                </a:lnTo>
                <a:lnTo>
                  <a:pt x="3901" y="150"/>
                </a:lnTo>
                <a:lnTo>
                  <a:pt x="3901" y="151"/>
                </a:lnTo>
                <a:lnTo>
                  <a:pt x="3902" y="152"/>
                </a:lnTo>
                <a:lnTo>
                  <a:pt x="3902" y="151"/>
                </a:lnTo>
                <a:lnTo>
                  <a:pt x="3903" y="152"/>
                </a:lnTo>
                <a:lnTo>
                  <a:pt x="3903" y="152"/>
                </a:lnTo>
                <a:lnTo>
                  <a:pt x="3903" y="153"/>
                </a:lnTo>
                <a:lnTo>
                  <a:pt x="3904" y="153"/>
                </a:lnTo>
                <a:lnTo>
                  <a:pt x="3904" y="153"/>
                </a:lnTo>
                <a:lnTo>
                  <a:pt x="3905" y="152"/>
                </a:lnTo>
                <a:lnTo>
                  <a:pt x="3906" y="152"/>
                </a:lnTo>
                <a:lnTo>
                  <a:pt x="3906" y="150"/>
                </a:lnTo>
                <a:lnTo>
                  <a:pt x="3906" y="149"/>
                </a:lnTo>
                <a:lnTo>
                  <a:pt x="3907" y="149"/>
                </a:lnTo>
                <a:lnTo>
                  <a:pt x="3907" y="149"/>
                </a:lnTo>
                <a:lnTo>
                  <a:pt x="3908" y="148"/>
                </a:lnTo>
                <a:lnTo>
                  <a:pt x="3908" y="148"/>
                </a:lnTo>
                <a:lnTo>
                  <a:pt x="3909" y="148"/>
                </a:lnTo>
                <a:lnTo>
                  <a:pt x="3909" y="147"/>
                </a:lnTo>
                <a:lnTo>
                  <a:pt x="3910" y="147"/>
                </a:lnTo>
                <a:lnTo>
                  <a:pt x="3910" y="146"/>
                </a:lnTo>
                <a:lnTo>
                  <a:pt x="3911" y="147"/>
                </a:lnTo>
                <a:lnTo>
                  <a:pt x="3911" y="147"/>
                </a:lnTo>
                <a:lnTo>
                  <a:pt x="3911" y="148"/>
                </a:lnTo>
                <a:lnTo>
                  <a:pt x="3912" y="149"/>
                </a:lnTo>
                <a:lnTo>
                  <a:pt x="3912" y="150"/>
                </a:lnTo>
                <a:lnTo>
                  <a:pt x="3913" y="151"/>
                </a:lnTo>
                <a:lnTo>
                  <a:pt x="3913" y="152"/>
                </a:lnTo>
                <a:lnTo>
                  <a:pt x="3914" y="152"/>
                </a:lnTo>
                <a:lnTo>
                  <a:pt x="3914" y="153"/>
                </a:lnTo>
                <a:lnTo>
                  <a:pt x="3915" y="154"/>
                </a:lnTo>
                <a:lnTo>
                  <a:pt x="3915" y="154"/>
                </a:lnTo>
                <a:lnTo>
                  <a:pt x="3916" y="153"/>
                </a:lnTo>
                <a:lnTo>
                  <a:pt x="3916" y="153"/>
                </a:lnTo>
                <a:lnTo>
                  <a:pt x="3917" y="150"/>
                </a:lnTo>
                <a:lnTo>
                  <a:pt x="3917" y="146"/>
                </a:lnTo>
                <a:lnTo>
                  <a:pt x="3918" y="139"/>
                </a:lnTo>
                <a:lnTo>
                  <a:pt x="3918" y="135"/>
                </a:lnTo>
                <a:lnTo>
                  <a:pt x="3919" y="134"/>
                </a:lnTo>
                <a:lnTo>
                  <a:pt x="3919" y="135"/>
                </a:lnTo>
                <a:lnTo>
                  <a:pt x="3920" y="135"/>
                </a:lnTo>
                <a:lnTo>
                  <a:pt x="3920" y="135"/>
                </a:lnTo>
                <a:lnTo>
                  <a:pt x="3920" y="135"/>
                </a:lnTo>
                <a:lnTo>
                  <a:pt x="3921" y="134"/>
                </a:lnTo>
                <a:lnTo>
                  <a:pt x="3921" y="133"/>
                </a:lnTo>
                <a:lnTo>
                  <a:pt x="3922" y="132"/>
                </a:lnTo>
                <a:lnTo>
                  <a:pt x="3922" y="130"/>
                </a:lnTo>
                <a:lnTo>
                  <a:pt x="3923" y="129"/>
                </a:lnTo>
                <a:lnTo>
                  <a:pt x="3923" y="127"/>
                </a:lnTo>
                <a:lnTo>
                  <a:pt x="3924" y="125"/>
                </a:lnTo>
                <a:lnTo>
                  <a:pt x="3924" y="124"/>
                </a:lnTo>
                <a:lnTo>
                  <a:pt x="3925" y="123"/>
                </a:lnTo>
                <a:lnTo>
                  <a:pt x="3925" y="125"/>
                </a:lnTo>
                <a:lnTo>
                  <a:pt x="3926" y="124"/>
                </a:lnTo>
                <a:lnTo>
                  <a:pt x="3926" y="125"/>
                </a:lnTo>
                <a:lnTo>
                  <a:pt x="3927" y="123"/>
                </a:lnTo>
                <a:lnTo>
                  <a:pt x="3927" y="125"/>
                </a:lnTo>
                <a:lnTo>
                  <a:pt x="3928" y="124"/>
                </a:lnTo>
                <a:lnTo>
                  <a:pt x="3928" y="123"/>
                </a:lnTo>
                <a:lnTo>
                  <a:pt x="3929" y="123"/>
                </a:lnTo>
                <a:lnTo>
                  <a:pt x="3929" y="123"/>
                </a:lnTo>
                <a:lnTo>
                  <a:pt x="3929" y="123"/>
                </a:lnTo>
                <a:lnTo>
                  <a:pt x="3930" y="123"/>
                </a:lnTo>
                <a:lnTo>
                  <a:pt x="3930" y="126"/>
                </a:lnTo>
                <a:lnTo>
                  <a:pt x="3931" y="126"/>
                </a:lnTo>
                <a:lnTo>
                  <a:pt x="3931" y="127"/>
                </a:lnTo>
                <a:lnTo>
                  <a:pt x="3932" y="128"/>
                </a:lnTo>
                <a:lnTo>
                  <a:pt x="3932" y="130"/>
                </a:lnTo>
                <a:lnTo>
                  <a:pt x="3933" y="132"/>
                </a:lnTo>
                <a:lnTo>
                  <a:pt x="3933" y="132"/>
                </a:lnTo>
                <a:lnTo>
                  <a:pt x="3934" y="132"/>
                </a:lnTo>
                <a:lnTo>
                  <a:pt x="3934" y="133"/>
                </a:lnTo>
                <a:lnTo>
                  <a:pt x="3934" y="134"/>
                </a:lnTo>
                <a:lnTo>
                  <a:pt x="3935" y="134"/>
                </a:lnTo>
                <a:lnTo>
                  <a:pt x="3935" y="133"/>
                </a:lnTo>
                <a:lnTo>
                  <a:pt x="3936" y="133"/>
                </a:lnTo>
                <a:lnTo>
                  <a:pt x="3937" y="133"/>
                </a:lnTo>
                <a:lnTo>
                  <a:pt x="3937" y="133"/>
                </a:lnTo>
                <a:lnTo>
                  <a:pt x="3937" y="133"/>
                </a:lnTo>
                <a:lnTo>
                  <a:pt x="3938" y="133"/>
                </a:lnTo>
                <a:lnTo>
                  <a:pt x="3938" y="132"/>
                </a:lnTo>
                <a:lnTo>
                  <a:pt x="3939" y="132"/>
                </a:lnTo>
                <a:lnTo>
                  <a:pt x="3939" y="129"/>
                </a:lnTo>
                <a:lnTo>
                  <a:pt x="3940" y="123"/>
                </a:lnTo>
                <a:lnTo>
                  <a:pt x="3940" y="122"/>
                </a:lnTo>
                <a:lnTo>
                  <a:pt x="3941" y="122"/>
                </a:lnTo>
                <a:lnTo>
                  <a:pt x="3941" y="122"/>
                </a:lnTo>
                <a:lnTo>
                  <a:pt x="3942" y="122"/>
                </a:lnTo>
                <a:lnTo>
                  <a:pt x="3942" y="122"/>
                </a:lnTo>
                <a:lnTo>
                  <a:pt x="3943" y="122"/>
                </a:lnTo>
                <a:lnTo>
                  <a:pt x="3943" y="121"/>
                </a:lnTo>
                <a:lnTo>
                  <a:pt x="3943" y="123"/>
                </a:lnTo>
                <a:lnTo>
                  <a:pt x="3944" y="123"/>
                </a:lnTo>
                <a:lnTo>
                  <a:pt x="3944" y="123"/>
                </a:lnTo>
                <a:lnTo>
                  <a:pt x="3945" y="123"/>
                </a:lnTo>
                <a:lnTo>
                  <a:pt x="3946" y="123"/>
                </a:lnTo>
                <a:lnTo>
                  <a:pt x="3946" y="123"/>
                </a:lnTo>
                <a:lnTo>
                  <a:pt x="3946" y="125"/>
                </a:lnTo>
                <a:lnTo>
                  <a:pt x="3947" y="126"/>
                </a:lnTo>
                <a:lnTo>
                  <a:pt x="3947" y="128"/>
                </a:lnTo>
                <a:lnTo>
                  <a:pt x="3948" y="128"/>
                </a:lnTo>
                <a:lnTo>
                  <a:pt x="3948" y="128"/>
                </a:lnTo>
                <a:lnTo>
                  <a:pt x="3949" y="128"/>
                </a:lnTo>
                <a:lnTo>
                  <a:pt x="3949" y="126"/>
                </a:lnTo>
                <a:lnTo>
                  <a:pt x="3950" y="124"/>
                </a:lnTo>
                <a:lnTo>
                  <a:pt x="3950" y="123"/>
                </a:lnTo>
                <a:lnTo>
                  <a:pt x="3951" y="123"/>
                </a:lnTo>
                <a:lnTo>
                  <a:pt x="3951" y="123"/>
                </a:lnTo>
                <a:lnTo>
                  <a:pt x="3951" y="123"/>
                </a:lnTo>
                <a:lnTo>
                  <a:pt x="3952" y="122"/>
                </a:lnTo>
                <a:lnTo>
                  <a:pt x="3952" y="122"/>
                </a:lnTo>
                <a:lnTo>
                  <a:pt x="3953" y="122"/>
                </a:lnTo>
                <a:lnTo>
                  <a:pt x="3953" y="124"/>
                </a:lnTo>
                <a:lnTo>
                  <a:pt x="3954" y="126"/>
                </a:lnTo>
                <a:lnTo>
                  <a:pt x="3954" y="128"/>
                </a:lnTo>
                <a:lnTo>
                  <a:pt x="3955" y="130"/>
                </a:lnTo>
                <a:lnTo>
                  <a:pt x="3955" y="132"/>
                </a:lnTo>
                <a:lnTo>
                  <a:pt x="3956" y="132"/>
                </a:lnTo>
                <a:lnTo>
                  <a:pt x="3956" y="132"/>
                </a:lnTo>
                <a:lnTo>
                  <a:pt x="3957" y="133"/>
                </a:lnTo>
                <a:lnTo>
                  <a:pt x="3957" y="134"/>
                </a:lnTo>
                <a:lnTo>
                  <a:pt x="3958" y="134"/>
                </a:lnTo>
                <a:lnTo>
                  <a:pt x="3958" y="133"/>
                </a:lnTo>
                <a:lnTo>
                  <a:pt x="3959" y="133"/>
                </a:lnTo>
                <a:lnTo>
                  <a:pt x="3959" y="133"/>
                </a:lnTo>
                <a:lnTo>
                  <a:pt x="3960" y="133"/>
                </a:lnTo>
                <a:lnTo>
                  <a:pt x="3960" y="133"/>
                </a:lnTo>
                <a:lnTo>
                  <a:pt x="3960" y="133"/>
                </a:lnTo>
                <a:lnTo>
                  <a:pt x="3961" y="132"/>
                </a:lnTo>
                <a:lnTo>
                  <a:pt x="3961" y="132"/>
                </a:lnTo>
                <a:lnTo>
                  <a:pt x="3962" y="129"/>
                </a:lnTo>
                <a:lnTo>
                  <a:pt x="3962" y="123"/>
                </a:lnTo>
                <a:lnTo>
                  <a:pt x="3963" y="116"/>
                </a:lnTo>
                <a:lnTo>
                  <a:pt x="3963" y="114"/>
                </a:lnTo>
                <a:lnTo>
                  <a:pt x="3964" y="108"/>
                </a:lnTo>
                <a:lnTo>
                  <a:pt x="3964" y="115"/>
                </a:lnTo>
                <a:lnTo>
                  <a:pt x="3965" y="121"/>
                </a:lnTo>
                <a:lnTo>
                  <a:pt x="3965" y="117"/>
                </a:lnTo>
                <a:lnTo>
                  <a:pt x="3966" y="114"/>
                </a:lnTo>
                <a:lnTo>
                  <a:pt x="3966" y="110"/>
                </a:lnTo>
                <a:lnTo>
                  <a:pt x="3967" y="110"/>
                </a:lnTo>
                <a:lnTo>
                  <a:pt x="3967" y="110"/>
                </a:lnTo>
                <a:lnTo>
                  <a:pt x="3968" y="110"/>
                </a:lnTo>
                <a:lnTo>
                  <a:pt x="3968" y="111"/>
                </a:lnTo>
                <a:lnTo>
                  <a:pt x="3969" y="113"/>
                </a:lnTo>
                <a:lnTo>
                  <a:pt x="3969" y="114"/>
                </a:lnTo>
                <a:lnTo>
                  <a:pt x="3969" y="114"/>
                </a:lnTo>
                <a:lnTo>
                  <a:pt x="3970" y="113"/>
                </a:lnTo>
                <a:lnTo>
                  <a:pt x="3970" y="114"/>
                </a:lnTo>
                <a:lnTo>
                  <a:pt x="3971" y="117"/>
                </a:lnTo>
                <a:lnTo>
                  <a:pt x="3971" y="121"/>
                </a:lnTo>
                <a:lnTo>
                  <a:pt x="3972" y="126"/>
                </a:lnTo>
                <a:lnTo>
                  <a:pt x="3972" y="125"/>
                </a:lnTo>
                <a:lnTo>
                  <a:pt x="3973" y="118"/>
                </a:lnTo>
                <a:lnTo>
                  <a:pt x="3973" y="118"/>
                </a:lnTo>
                <a:lnTo>
                  <a:pt x="3974" y="117"/>
                </a:lnTo>
                <a:lnTo>
                  <a:pt x="3974" y="112"/>
                </a:lnTo>
                <a:lnTo>
                  <a:pt x="3974" y="106"/>
                </a:lnTo>
                <a:lnTo>
                  <a:pt x="3975" y="103"/>
                </a:lnTo>
                <a:lnTo>
                  <a:pt x="3975" y="104"/>
                </a:lnTo>
                <a:lnTo>
                  <a:pt x="3976" y="103"/>
                </a:lnTo>
                <a:lnTo>
                  <a:pt x="3977" y="102"/>
                </a:lnTo>
                <a:lnTo>
                  <a:pt x="3977" y="96"/>
                </a:lnTo>
                <a:lnTo>
                  <a:pt x="3977" y="90"/>
                </a:lnTo>
                <a:lnTo>
                  <a:pt x="3978" y="86"/>
                </a:lnTo>
                <a:lnTo>
                  <a:pt x="3978" y="84"/>
                </a:lnTo>
                <a:lnTo>
                  <a:pt x="3979" y="84"/>
                </a:lnTo>
                <a:lnTo>
                  <a:pt x="3979" y="86"/>
                </a:lnTo>
                <a:lnTo>
                  <a:pt x="3980" y="88"/>
                </a:lnTo>
                <a:lnTo>
                  <a:pt x="3980" y="92"/>
                </a:lnTo>
                <a:lnTo>
                  <a:pt x="3981" y="92"/>
                </a:lnTo>
                <a:lnTo>
                  <a:pt x="3981" y="100"/>
                </a:lnTo>
                <a:lnTo>
                  <a:pt x="3982" y="107"/>
                </a:lnTo>
                <a:lnTo>
                  <a:pt x="3982" y="112"/>
                </a:lnTo>
                <a:lnTo>
                  <a:pt x="3983" y="114"/>
                </a:lnTo>
                <a:lnTo>
                  <a:pt x="3983" y="113"/>
                </a:lnTo>
                <a:lnTo>
                  <a:pt x="3983" y="110"/>
                </a:lnTo>
                <a:lnTo>
                  <a:pt x="3984" y="105"/>
                </a:lnTo>
                <a:lnTo>
                  <a:pt x="3984" y="103"/>
                </a:lnTo>
                <a:lnTo>
                  <a:pt x="3985" y="99"/>
                </a:lnTo>
                <a:lnTo>
                  <a:pt x="3986" y="95"/>
                </a:lnTo>
                <a:lnTo>
                  <a:pt x="3986" y="90"/>
                </a:lnTo>
                <a:lnTo>
                  <a:pt x="3986" y="86"/>
                </a:lnTo>
                <a:lnTo>
                  <a:pt x="3987" y="87"/>
                </a:lnTo>
                <a:lnTo>
                  <a:pt x="3987" y="89"/>
                </a:lnTo>
                <a:lnTo>
                  <a:pt x="3988" y="94"/>
                </a:lnTo>
                <a:lnTo>
                  <a:pt x="3988" y="97"/>
                </a:lnTo>
                <a:lnTo>
                  <a:pt x="3989" y="105"/>
                </a:lnTo>
                <a:lnTo>
                  <a:pt x="3989" y="106"/>
                </a:lnTo>
                <a:lnTo>
                  <a:pt x="3990" y="105"/>
                </a:lnTo>
                <a:lnTo>
                  <a:pt x="3990" y="106"/>
                </a:lnTo>
                <a:lnTo>
                  <a:pt x="3991" y="106"/>
                </a:lnTo>
                <a:lnTo>
                  <a:pt x="3991" y="105"/>
                </a:lnTo>
                <a:lnTo>
                  <a:pt x="3992" y="103"/>
                </a:lnTo>
                <a:lnTo>
                  <a:pt x="3992" y="101"/>
                </a:lnTo>
                <a:lnTo>
                  <a:pt x="3992" y="99"/>
                </a:lnTo>
                <a:lnTo>
                  <a:pt x="3993" y="98"/>
                </a:lnTo>
                <a:lnTo>
                  <a:pt x="3993" y="105"/>
                </a:lnTo>
                <a:lnTo>
                  <a:pt x="3994" y="108"/>
                </a:lnTo>
                <a:lnTo>
                  <a:pt x="3995" y="114"/>
                </a:lnTo>
                <a:lnTo>
                  <a:pt x="3995" y="113"/>
                </a:lnTo>
                <a:lnTo>
                  <a:pt x="3995" y="110"/>
                </a:lnTo>
                <a:lnTo>
                  <a:pt x="3996" y="121"/>
                </a:lnTo>
                <a:lnTo>
                  <a:pt x="3996" y="126"/>
                </a:lnTo>
                <a:lnTo>
                  <a:pt x="3997" y="121"/>
                </a:lnTo>
                <a:lnTo>
                  <a:pt x="3997" y="118"/>
                </a:lnTo>
                <a:lnTo>
                  <a:pt x="3998" y="118"/>
                </a:lnTo>
                <a:lnTo>
                  <a:pt x="3998" y="117"/>
                </a:lnTo>
                <a:lnTo>
                  <a:pt x="3999" y="117"/>
                </a:lnTo>
                <a:lnTo>
                  <a:pt x="3999" y="121"/>
                </a:lnTo>
                <a:lnTo>
                  <a:pt x="4000" y="118"/>
                </a:lnTo>
                <a:lnTo>
                  <a:pt x="4000" y="119"/>
                </a:lnTo>
                <a:lnTo>
                  <a:pt x="4000" y="118"/>
                </a:lnTo>
                <a:lnTo>
                  <a:pt x="4001" y="117"/>
                </a:lnTo>
                <a:lnTo>
                  <a:pt x="4001" y="116"/>
                </a:lnTo>
                <a:lnTo>
                  <a:pt x="4002" y="116"/>
                </a:lnTo>
                <a:lnTo>
                  <a:pt x="4002" y="117"/>
                </a:lnTo>
                <a:lnTo>
                  <a:pt x="4003" y="118"/>
                </a:lnTo>
                <a:lnTo>
                  <a:pt x="4003" y="118"/>
                </a:lnTo>
                <a:lnTo>
                  <a:pt x="4004" y="119"/>
                </a:lnTo>
                <a:lnTo>
                  <a:pt x="4004" y="121"/>
                </a:lnTo>
                <a:lnTo>
                  <a:pt x="4005" y="123"/>
                </a:lnTo>
                <a:lnTo>
                  <a:pt x="4005" y="126"/>
                </a:lnTo>
                <a:lnTo>
                  <a:pt x="4006" y="134"/>
                </a:lnTo>
                <a:lnTo>
                  <a:pt x="4006" y="136"/>
                </a:lnTo>
                <a:lnTo>
                  <a:pt x="4007" y="136"/>
                </a:lnTo>
                <a:lnTo>
                  <a:pt x="4007" y="136"/>
                </a:lnTo>
                <a:lnTo>
                  <a:pt x="4008" y="132"/>
                </a:lnTo>
                <a:lnTo>
                  <a:pt x="4008" y="132"/>
                </a:lnTo>
                <a:lnTo>
                  <a:pt x="4009" y="132"/>
                </a:lnTo>
                <a:lnTo>
                  <a:pt x="4009" y="132"/>
                </a:lnTo>
                <a:lnTo>
                  <a:pt x="4009" y="131"/>
                </a:lnTo>
                <a:lnTo>
                  <a:pt x="4010" y="131"/>
                </a:lnTo>
                <a:lnTo>
                  <a:pt x="4010" y="130"/>
                </a:lnTo>
                <a:lnTo>
                  <a:pt x="4011" y="130"/>
                </a:lnTo>
                <a:lnTo>
                  <a:pt x="4011" y="129"/>
                </a:lnTo>
                <a:lnTo>
                  <a:pt x="4012" y="130"/>
                </a:lnTo>
                <a:lnTo>
                  <a:pt x="4012" y="131"/>
                </a:lnTo>
                <a:lnTo>
                  <a:pt x="4013" y="132"/>
                </a:lnTo>
                <a:lnTo>
                  <a:pt x="4013" y="132"/>
                </a:lnTo>
                <a:lnTo>
                  <a:pt x="4014" y="133"/>
                </a:lnTo>
                <a:lnTo>
                  <a:pt x="4014" y="134"/>
                </a:lnTo>
                <a:lnTo>
                  <a:pt x="4015" y="134"/>
                </a:lnTo>
                <a:lnTo>
                  <a:pt x="4015" y="133"/>
                </a:lnTo>
                <a:lnTo>
                  <a:pt x="4016" y="131"/>
                </a:lnTo>
                <a:lnTo>
                  <a:pt x="4016" y="128"/>
                </a:lnTo>
                <a:lnTo>
                  <a:pt x="4017" y="129"/>
                </a:lnTo>
                <a:lnTo>
                  <a:pt x="4017" y="129"/>
                </a:lnTo>
                <a:lnTo>
                  <a:pt x="4017" y="130"/>
                </a:lnTo>
                <a:lnTo>
                  <a:pt x="4018" y="131"/>
                </a:lnTo>
                <a:lnTo>
                  <a:pt x="4018" y="134"/>
                </a:lnTo>
                <a:lnTo>
                  <a:pt x="4019" y="137"/>
                </a:lnTo>
                <a:lnTo>
                  <a:pt x="4019" y="139"/>
                </a:lnTo>
                <a:lnTo>
                  <a:pt x="4020" y="142"/>
                </a:lnTo>
                <a:lnTo>
                  <a:pt x="4020" y="142"/>
                </a:lnTo>
                <a:lnTo>
                  <a:pt x="4021" y="144"/>
                </a:lnTo>
                <a:lnTo>
                  <a:pt x="4021" y="144"/>
                </a:lnTo>
                <a:lnTo>
                  <a:pt x="4022" y="143"/>
                </a:lnTo>
                <a:lnTo>
                  <a:pt x="4022" y="144"/>
                </a:lnTo>
                <a:lnTo>
                  <a:pt x="4023" y="143"/>
                </a:lnTo>
                <a:lnTo>
                  <a:pt x="4023" y="144"/>
                </a:lnTo>
                <a:lnTo>
                  <a:pt x="4023" y="145"/>
                </a:lnTo>
                <a:lnTo>
                  <a:pt x="4024" y="145"/>
                </a:lnTo>
                <a:lnTo>
                  <a:pt x="4024" y="146"/>
                </a:lnTo>
                <a:lnTo>
                  <a:pt x="4025" y="146"/>
                </a:lnTo>
                <a:lnTo>
                  <a:pt x="4026" y="147"/>
                </a:lnTo>
                <a:lnTo>
                  <a:pt x="4026" y="147"/>
                </a:lnTo>
                <a:lnTo>
                  <a:pt x="4026" y="147"/>
                </a:lnTo>
                <a:lnTo>
                  <a:pt x="4027" y="147"/>
                </a:lnTo>
                <a:lnTo>
                  <a:pt x="4027" y="147"/>
                </a:lnTo>
                <a:lnTo>
                  <a:pt x="4028" y="147"/>
                </a:lnTo>
                <a:lnTo>
                  <a:pt x="4028" y="147"/>
                </a:lnTo>
                <a:lnTo>
                  <a:pt x="4029" y="147"/>
                </a:lnTo>
                <a:lnTo>
                  <a:pt x="4029" y="147"/>
                </a:lnTo>
                <a:lnTo>
                  <a:pt x="4030" y="147"/>
                </a:lnTo>
                <a:lnTo>
                  <a:pt x="4030" y="147"/>
                </a:lnTo>
                <a:lnTo>
                  <a:pt x="4031" y="148"/>
                </a:lnTo>
                <a:lnTo>
                  <a:pt x="4031" y="148"/>
                </a:lnTo>
                <a:lnTo>
                  <a:pt x="4032" y="148"/>
                </a:lnTo>
                <a:lnTo>
                  <a:pt x="4032" y="148"/>
                </a:lnTo>
                <a:lnTo>
                  <a:pt x="4032" y="148"/>
                </a:lnTo>
                <a:lnTo>
                  <a:pt x="4033" y="148"/>
                </a:lnTo>
                <a:lnTo>
                  <a:pt x="4033" y="147"/>
                </a:lnTo>
                <a:lnTo>
                  <a:pt x="4034" y="147"/>
                </a:lnTo>
                <a:lnTo>
                  <a:pt x="4035" y="148"/>
                </a:lnTo>
                <a:lnTo>
                  <a:pt x="4035" y="148"/>
                </a:lnTo>
                <a:lnTo>
                  <a:pt x="4035" y="148"/>
                </a:lnTo>
                <a:lnTo>
                  <a:pt x="4036" y="147"/>
                </a:lnTo>
                <a:lnTo>
                  <a:pt x="4036" y="148"/>
                </a:lnTo>
                <a:lnTo>
                  <a:pt x="4037" y="148"/>
                </a:lnTo>
                <a:lnTo>
                  <a:pt x="4037" y="147"/>
                </a:lnTo>
                <a:lnTo>
                  <a:pt x="4038" y="146"/>
                </a:lnTo>
                <a:lnTo>
                  <a:pt x="4038" y="146"/>
                </a:lnTo>
                <a:lnTo>
                  <a:pt x="4039" y="146"/>
                </a:lnTo>
                <a:lnTo>
                  <a:pt x="4039" y="145"/>
                </a:lnTo>
                <a:lnTo>
                  <a:pt x="4040" y="145"/>
                </a:lnTo>
                <a:lnTo>
                  <a:pt x="4040" y="146"/>
                </a:lnTo>
                <a:lnTo>
                  <a:pt x="4040" y="146"/>
                </a:lnTo>
                <a:lnTo>
                  <a:pt x="4041" y="146"/>
                </a:lnTo>
                <a:lnTo>
                  <a:pt x="4041" y="145"/>
                </a:lnTo>
                <a:lnTo>
                  <a:pt x="4042" y="143"/>
                </a:lnTo>
                <a:lnTo>
                  <a:pt x="4042" y="143"/>
                </a:lnTo>
                <a:lnTo>
                  <a:pt x="4043" y="143"/>
                </a:lnTo>
                <a:lnTo>
                  <a:pt x="4043" y="143"/>
                </a:lnTo>
                <a:lnTo>
                  <a:pt x="4044" y="142"/>
                </a:lnTo>
                <a:lnTo>
                  <a:pt x="4044" y="142"/>
                </a:lnTo>
                <a:lnTo>
                  <a:pt x="4045" y="142"/>
                </a:lnTo>
                <a:lnTo>
                  <a:pt x="4045" y="143"/>
                </a:lnTo>
                <a:lnTo>
                  <a:pt x="4046" y="144"/>
                </a:lnTo>
                <a:lnTo>
                  <a:pt x="4046" y="144"/>
                </a:lnTo>
                <a:lnTo>
                  <a:pt x="4047" y="144"/>
                </a:lnTo>
                <a:lnTo>
                  <a:pt x="4047" y="144"/>
                </a:lnTo>
                <a:lnTo>
                  <a:pt x="4048" y="144"/>
                </a:lnTo>
                <a:lnTo>
                  <a:pt x="4048" y="144"/>
                </a:lnTo>
                <a:lnTo>
                  <a:pt x="4049" y="144"/>
                </a:lnTo>
                <a:lnTo>
                  <a:pt x="4049" y="144"/>
                </a:lnTo>
                <a:lnTo>
                  <a:pt x="4049" y="144"/>
                </a:lnTo>
                <a:lnTo>
                  <a:pt x="4050" y="143"/>
                </a:lnTo>
                <a:lnTo>
                  <a:pt x="4050" y="143"/>
                </a:lnTo>
                <a:lnTo>
                  <a:pt x="4051" y="143"/>
                </a:lnTo>
                <a:lnTo>
                  <a:pt x="4051" y="143"/>
                </a:lnTo>
                <a:lnTo>
                  <a:pt x="4052" y="143"/>
                </a:lnTo>
                <a:lnTo>
                  <a:pt x="4052" y="142"/>
                </a:lnTo>
                <a:lnTo>
                  <a:pt x="4053" y="142"/>
                </a:lnTo>
                <a:lnTo>
                  <a:pt x="4053" y="142"/>
                </a:lnTo>
                <a:lnTo>
                  <a:pt x="4054" y="142"/>
                </a:lnTo>
                <a:lnTo>
                  <a:pt x="4054" y="142"/>
                </a:lnTo>
                <a:lnTo>
                  <a:pt x="4055" y="142"/>
                </a:lnTo>
                <a:lnTo>
                  <a:pt x="4055" y="142"/>
                </a:lnTo>
                <a:lnTo>
                  <a:pt x="4056" y="142"/>
                </a:lnTo>
                <a:lnTo>
                  <a:pt x="4056" y="142"/>
                </a:lnTo>
                <a:lnTo>
                  <a:pt x="4057" y="142"/>
                </a:lnTo>
                <a:lnTo>
                  <a:pt x="4057" y="142"/>
                </a:lnTo>
                <a:lnTo>
                  <a:pt x="4058" y="142"/>
                </a:lnTo>
                <a:lnTo>
                  <a:pt x="4058" y="142"/>
                </a:lnTo>
                <a:lnTo>
                  <a:pt x="4058" y="142"/>
                </a:lnTo>
                <a:lnTo>
                  <a:pt x="4059" y="142"/>
                </a:lnTo>
                <a:lnTo>
                  <a:pt x="4059" y="141"/>
                </a:lnTo>
                <a:lnTo>
                  <a:pt x="4060" y="141"/>
                </a:lnTo>
                <a:lnTo>
                  <a:pt x="4060" y="143"/>
                </a:lnTo>
                <a:lnTo>
                  <a:pt x="4061" y="140"/>
                </a:lnTo>
                <a:lnTo>
                  <a:pt x="4061" y="137"/>
                </a:lnTo>
                <a:lnTo>
                  <a:pt x="4062" y="137"/>
                </a:lnTo>
                <a:lnTo>
                  <a:pt x="4062" y="137"/>
                </a:lnTo>
                <a:lnTo>
                  <a:pt x="4063" y="136"/>
                </a:lnTo>
                <a:lnTo>
                  <a:pt x="4063" y="135"/>
                </a:lnTo>
                <a:lnTo>
                  <a:pt x="4063" y="135"/>
                </a:lnTo>
                <a:lnTo>
                  <a:pt x="4064" y="134"/>
                </a:lnTo>
                <a:lnTo>
                  <a:pt x="4065" y="134"/>
                </a:lnTo>
                <a:lnTo>
                  <a:pt x="4065" y="134"/>
                </a:lnTo>
                <a:lnTo>
                  <a:pt x="4066" y="133"/>
                </a:lnTo>
                <a:lnTo>
                  <a:pt x="4066" y="132"/>
                </a:lnTo>
                <a:lnTo>
                  <a:pt x="4066" y="132"/>
                </a:lnTo>
                <a:lnTo>
                  <a:pt x="4067" y="134"/>
                </a:lnTo>
                <a:lnTo>
                  <a:pt x="4067" y="131"/>
                </a:lnTo>
                <a:lnTo>
                  <a:pt x="4068" y="123"/>
                </a:lnTo>
                <a:lnTo>
                  <a:pt x="4068" y="114"/>
                </a:lnTo>
                <a:lnTo>
                  <a:pt x="4069" y="113"/>
                </a:lnTo>
                <a:lnTo>
                  <a:pt x="4069" y="113"/>
                </a:lnTo>
                <a:lnTo>
                  <a:pt x="4070" y="115"/>
                </a:lnTo>
                <a:lnTo>
                  <a:pt x="4070" y="118"/>
                </a:lnTo>
                <a:lnTo>
                  <a:pt x="4071" y="122"/>
                </a:lnTo>
                <a:lnTo>
                  <a:pt x="4071" y="130"/>
                </a:lnTo>
                <a:lnTo>
                  <a:pt x="4072" y="137"/>
                </a:lnTo>
                <a:lnTo>
                  <a:pt x="4072" y="141"/>
                </a:lnTo>
                <a:lnTo>
                  <a:pt x="4072" y="144"/>
                </a:lnTo>
                <a:lnTo>
                  <a:pt x="4073" y="144"/>
                </a:lnTo>
                <a:lnTo>
                  <a:pt x="4073" y="144"/>
                </a:lnTo>
                <a:lnTo>
                  <a:pt x="4074" y="144"/>
                </a:lnTo>
                <a:lnTo>
                  <a:pt x="4075" y="142"/>
                </a:lnTo>
                <a:lnTo>
                  <a:pt x="4075" y="138"/>
                </a:lnTo>
                <a:lnTo>
                  <a:pt x="4075" y="134"/>
                </a:lnTo>
                <a:lnTo>
                  <a:pt x="4076" y="131"/>
                </a:lnTo>
                <a:lnTo>
                  <a:pt x="4076" y="129"/>
                </a:lnTo>
                <a:lnTo>
                  <a:pt x="4077" y="129"/>
                </a:lnTo>
                <a:lnTo>
                  <a:pt x="4077" y="129"/>
                </a:lnTo>
                <a:lnTo>
                  <a:pt x="4078" y="129"/>
                </a:lnTo>
                <a:lnTo>
                  <a:pt x="4078" y="129"/>
                </a:lnTo>
                <a:lnTo>
                  <a:pt x="4079" y="130"/>
                </a:lnTo>
                <a:lnTo>
                  <a:pt x="4079" y="131"/>
                </a:lnTo>
                <a:lnTo>
                  <a:pt x="4080" y="131"/>
                </a:lnTo>
                <a:lnTo>
                  <a:pt x="4080" y="131"/>
                </a:lnTo>
                <a:lnTo>
                  <a:pt x="4081" y="132"/>
                </a:lnTo>
                <a:lnTo>
                  <a:pt x="4081" y="131"/>
                </a:lnTo>
                <a:lnTo>
                  <a:pt x="4081" y="133"/>
                </a:lnTo>
                <a:lnTo>
                  <a:pt x="4082" y="133"/>
                </a:lnTo>
                <a:lnTo>
                  <a:pt x="4082" y="134"/>
                </a:lnTo>
                <a:lnTo>
                  <a:pt x="4083" y="136"/>
                </a:lnTo>
                <a:lnTo>
                  <a:pt x="4083" y="136"/>
                </a:lnTo>
                <a:lnTo>
                  <a:pt x="4084" y="135"/>
                </a:lnTo>
                <a:lnTo>
                  <a:pt x="4084" y="135"/>
                </a:lnTo>
                <a:lnTo>
                  <a:pt x="4085" y="136"/>
                </a:lnTo>
                <a:lnTo>
                  <a:pt x="4085" y="135"/>
                </a:lnTo>
                <a:lnTo>
                  <a:pt x="4086" y="135"/>
                </a:lnTo>
                <a:lnTo>
                  <a:pt x="4086" y="135"/>
                </a:lnTo>
                <a:lnTo>
                  <a:pt x="4087" y="135"/>
                </a:lnTo>
                <a:lnTo>
                  <a:pt x="4087" y="136"/>
                </a:lnTo>
                <a:lnTo>
                  <a:pt x="4088" y="137"/>
                </a:lnTo>
                <a:lnTo>
                  <a:pt x="4088" y="137"/>
                </a:lnTo>
                <a:lnTo>
                  <a:pt x="4089" y="137"/>
                </a:lnTo>
                <a:lnTo>
                  <a:pt x="4089" y="138"/>
                </a:lnTo>
                <a:lnTo>
                  <a:pt x="4089" y="135"/>
                </a:lnTo>
                <a:lnTo>
                  <a:pt x="4090" y="132"/>
                </a:lnTo>
                <a:lnTo>
                  <a:pt x="4090" y="132"/>
                </a:lnTo>
                <a:lnTo>
                  <a:pt x="4091" y="131"/>
                </a:lnTo>
                <a:lnTo>
                  <a:pt x="4091" y="130"/>
                </a:lnTo>
                <a:lnTo>
                  <a:pt x="4092" y="130"/>
                </a:lnTo>
                <a:lnTo>
                  <a:pt x="4092" y="130"/>
                </a:lnTo>
                <a:lnTo>
                  <a:pt x="4093" y="129"/>
                </a:lnTo>
                <a:lnTo>
                  <a:pt x="4093" y="129"/>
                </a:lnTo>
                <a:lnTo>
                  <a:pt x="4094" y="129"/>
                </a:lnTo>
                <a:lnTo>
                  <a:pt x="4094" y="129"/>
                </a:lnTo>
                <a:lnTo>
                  <a:pt x="4095" y="129"/>
                </a:lnTo>
                <a:lnTo>
                  <a:pt x="4095" y="128"/>
                </a:lnTo>
                <a:lnTo>
                  <a:pt x="4096" y="128"/>
                </a:lnTo>
                <a:lnTo>
                  <a:pt x="4096" y="128"/>
                </a:lnTo>
                <a:lnTo>
                  <a:pt x="4097" y="128"/>
                </a:lnTo>
                <a:lnTo>
                  <a:pt x="4097" y="129"/>
                </a:lnTo>
                <a:lnTo>
                  <a:pt x="4098" y="128"/>
                </a:lnTo>
                <a:lnTo>
                  <a:pt x="4098" y="129"/>
                </a:lnTo>
                <a:lnTo>
                  <a:pt x="4098" y="128"/>
                </a:lnTo>
                <a:lnTo>
                  <a:pt x="4099" y="131"/>
                </a:lnTo>
                <a:lnTo>
                  <a:pt x="4099" y="128"/>
                </a:lnTo>
                <a:lnTo>
                  <a:pt x="4100" y="126"/>
                </a:lnTo>
                <a:lnTo>
                  <a:pt x="4100" y="130"/>
                </a:lnTo>
                <a:lnTo>
                  <a:pt x="4101" y="136"/>
                </a:lnTo>
                <a:lnTo>
                  <a:pt x="4101" y="138"/>
                </a:lnTo>
                <a:lnTo>
                  <a:pt x="4102" y="136"/>
                </a:lnTo>
                <a:lnTo>
                  <a:pt x="4102" y="129"/>
                </a:lnTo>
                <a:lnTo>
                  <a:pt x="4103" y="128"/>
                </a:lnTo>
                <a:lnTo>
                  <a:pt x="4103" y="129"/>
                </a:lnTo>
                <a:lnTo>
                  <a:pt x="4103" y="131"/>
                </a:lnTo>
                <a:lnTo>
                  <a:pt x="4104" y="131"/>
                </a:lnTo>
                <a:lnTo>
                  <a:pt x="4105" y="131"/>
                </a:lnTo>
                <a:lnTo>
                  <a:pt x="4105" y="131"/>
                </a:lnTo>
                <a:lnTo>
                  <a:pt x="4106" y="130"/>
                </a:lnTo>
                <a:lnTo>
                  <a:pt x="4106" y="128"/>
                </a:lnTo>
                <a:lnTo>
                  <a:pt x="4106" y="126"/>
                </a:lnTo>
                <a:lnTo>
                  <a:pt x="4107" y="126"/>
                </a:lnTo>
                <a:lnTo>
                  <a:pt x="4107" y="126"/>
                </a:lnTo>
                <a:lnTo>
                  <a:pt x="4108" y="125"/>
                </a:lnTo>
                <a:lnTo>
                  <a:pt x="4108" y="124"/>
                </a:lnTo>
                <a:lnTo>
                  <a:pt x="4109" y="125"/>
                </a:lnTo>
                <a:lnTo>
                  <a:pt x="4109" y="127"/>
                </a:lnTo>
                <a:lnTo>
                  <a:pt x="4110" y="128"/>
                </a:lnTo>
                <a:lnTo>
                  <a:pt x="4110" y="129"/>
                </a:lnTo>
                <a:lnTo>
                  <a:pt x="4111" y="129"/>
                </a:lnTo>
                <a:lnTo>
                  <a:pt x="4111" y="131"/>
                </a:lnTo>
                <a:lnTo>
                  <a:pt x="4112" y="132"/>
                </a:lnTo>
                <a:lnTo>
                  <a:pt x="4112" y="131"/>
                </a:lnTo>
                <a:lnTo>
                  <a:pt x="4112" y="132"/>
                </a:lnTo>
                <a:lnTo>
                  <a:pt x="4113" y="132"/>
                </a:lnTo>
                <a:lnTo>
                  <a:pt x="4113" y="131"/>
                </a:lnTo>
                <a:lnTo>
                  <a:pt x="4114" y="130"/>
                </a:lnTo>
                <a:lnTo>
                  <a:pt x="4115" y="130"/>
                </a:lnTo>
                <a:lnTo>
                  <a:pt x="4115" y="130"/>
                </a:lnTo>
                <a:lnTo>
                  <a:pt x="4115" y="130"/>
                </a:lnTo>
                <a:lnTo>
                  <a:pt x="4116" y="129"/>
                </a:lnTo>
                <a:lnTo>
                  <a:pt x="4116" y="129"/>
                </a:lnTo>
                <a:lnTo>
                  <a:pt x="4117" y="129"/>
                </a:lnTo>
                <a:lnTo>
                  <a:pt x="4117" y="129"/>
                </a:lnTo>
                <a:lnTo>
                  <a:pt x="4118" y="129"/>
                </a:lnTo>
                <a:lnTo>
                  <a:pt x="4118" y="128"/>
                </a:lnTo>
                <a:lnTo>
                  <a:pt x="4119" y="128"/>
                </a:lnTo>
                <a:lnTo>
                  <a:pt x="4119" y="128"/>
                </a:lnTo>
                <a:lnTo>
                  <a:pt x="4120" y="128"/>
                </a:lnTo>
                <a:lnTo>
                  <a:pt x="4120" y="129"/>
                </a:lnTo>
                <a:lnTo>
                  <a:pt x="4121" y="128"/>
                </a:lnTo>
                <a:lnTo>
                  <a:pt x="4121" y="129"/>
                </a:lnTo>
                <a:lnTo>
                  <a:pt x="4121" y="128"/>
                </a:lnTo>
                <a:lnTo>
                  <a:pt x="4122" y="131"/>
                </a:lnTo>
                <a:lnTo>
                  <a:pt x="4122" y="128"/>
                </a:lnTo>
                <a:lnTo>
                  <a:pt x="4123" y="126"/>
                </a:lnTo>
                <a:lnTo>
                  <a:pt x="4124" y="123"/>
                </a:lnTo>
                <a:lnTo>
                  <a:pt x="4124" y="122"/>
                </a:lnTo>
                <a:lnTo>
                  <a:pt x="4124" y="121"/>
                </a:lnTo>
                <a:lnTo>
                  <a:pt x="4125" y="122"/>
                </a:lnTo>
                <a:lnTo>
                  <a:pt x="4125" y="121"/>
                </a:lnTo>
                <a:lnTo>
                  <a:pt x="4126" y="121"/>
                </a:lnTo>
                <a:lnTo>
                  <a:pt x="4126" y="121"/>
                </a:lnTo>
                <a:lnTo>
                  <a:pt x="4127" y="121"/>
                </a:lnTo>
                <a:lnTo>
                  <a:pt x="4127" y="121"/>
                </a:lnTo>
                <a:lnTo>
                  <a:pt x="4128" y="121"/>
                </a:lnTo>
                <a:lnTo>
                  <a:pt x="4128" y="121"/>
                </a:lnTo>
                <a:lnTo>
                  <a:pt x="4129" y="121"/>
                </a:lnTo>
                <a:lnTo>
                  <a:pt x="4129" y="122"/>
                </a:lnTo>
                <a:lnTo>
                  <a:pt x="4129" y="124"/>
                </a:lnTo>
                <a:lnTo>
                  <a:pt x="4130" y="123"/>
                </a:lnTo>
                <a:lnTo>
                  <a:pt x="4130" y="123"/>
                </a:lnTo>
                <a:lnTo>
                  <a:pt x="4131" y="126"/>
                </a:lnTo>
                <a:lnTo>
                  <a:pt x="4131" y="124"/>
                </a:lnTo>
                <a:lnTo>
                  <a:pt x="4132" y="124"/>
                </a:lnTo>
                <a:lnTo>
                  <a:pt x="4132" y="125"/>
                </a:lnTo>
                <a:lnTo>
                  <a:pt x="4133" y="122"/>
                </a:lnTo>
                <a:lnTo>
                  <a:pt x="4133" y="114"/>
                </a:lnTo>
                <a:lnTo>
                  <a:pt x="4134" y="109"/>
                </a:lnTo>
                <a:lnTo>
                  <a:pt x="4134" y="106"/>
                </a:lnTo>
                <a:lnTo>
                  <a:pt x="4135" y="106"/>
                </a:lnTo>
                <a:lnTo>
                  <a:pt x="4135" y="106"/>
                </a:lnTo>
                <a:lnTo>
                  <a:pt x="4136" y="106"/>
                </a:lnTo>
                <a:lnTo>
                  <a:pt x="4136" y="106"/>
                </a:lnTo>
                <a:lnTo>
                  <a:pt x="4137" y="99"/>
                </a:lnTo>
                <a:lnTo>
                  <a:pt x="4137" y="79"/>
                </a:lnTo>
                <a:lnTo>
                  <a:pt x="4138" y="77"/>
                </a:lnTo>
                <a:lnTo>
                  <a:pt x="4138" y="80"/>
                </a:lnTo>
                <a:lnTo>
                  <a:pt x="4138" y="80"/>
                </a:lnTo>
                <a:lnTo>
                  <a:pt x="4139" y="79"/>
                </a:lnTo>
                <a:lnTo>
                  <a:pt x="4139" y="79"/>
                </a:lnTo>
                <a:lnTo>
                  <a:pt x="4140" y="77"/>
                </a:lnTo>
                <a:lnTo>
                  <a:pt x="4140" y="75"/>
                </a:lnTo>
                <a:lnTo>
                  <a:pt x="4141" y="71"/>
                </a:lnTo>
                <a:lnTo>
                  <a:pt x="4141" y="68"/>
                </a:lnTo>
                <a:lnTo>
                  <a:pt x="4142" y="69"/>
                </a:lnTo>
                <a:lnTo>
                  <a:pt x="4142" y="69"/>
                </a:lnTo>
                <a:lnTo>
                  <a:pt x="4143" y="69"/>
                </a:lnTo>
                <a:lnTo>
                  <a:pt x="4143" y="70"/>
                </a:lnTo>
                <a:lnTo>
                  <a:pt x="4144" y="72"/>
                </a:lnTo>
                <a:lnTo>
                  <a:pt x="4144" y="75"/>
                </a:lnTo>
                <a:lnTo>
                  <a:pt x="4145" y="80"/>
                </a:lnTo>
                <a:lnTo>
                  <a:pt x="4145" y="83"/>
                </a:lnTo>
                <a:lnTo>
                  <a:pt x="4146" y="86"/>
                </a:lnTo>
                <a:lnTo>
                  <a:pt x="4146" y="88"/>
                </a:lnTo>
                <a:lnTo>
                  <a:pt x="4146" y="89"/>
                </a:lnTo>
                <a:lnTo>
                  <a:pt x="4147" y="90"/>
                </a:lnTo>
                <a:lnTo>
                  <a:pt x="4147" y="92"/>
                </a:lnTo>
                <a:lnTo>
                  <a:pt x="4148" y="92"/>
                </a:lnTo>
                <a:lnTo>
                  <a:pt x="4148" y="92"/>
                </a:lnTo>
                <a:lnTo>
                  <a:pt x="4149" y="91"/>
                </a:lnTo>
                <a:lnTo>
                  <a:pt x="4149" y="90"/>
                </a:lnTo>
                <a:lnTo>
                  <a:pt x="4150" y="90"/>
                </a:lnTo>
                <a:lnTo>
                  <a:pt x="4150" y="89"/>
                </a:lnTo>
                <a:lnTo>
                  <a:pt x="4151" y="89"/>
                </a:lnTo>
                <a:lnTo>
                  <a:pt x="4151" y="87"/>
                </a:lnTo>
                <a:lnTo>
                  <a:pt x="4152" y="86"/>
                </a:lnTo>
                <a:lnTo>
                  <a:pt x="4152" y="86"/>
                </a:lnTo>
                <a:lnTo>
                  <a:pt x="4152" y="85"/>
                </a:lnTo>
                <a:lnTo>
                  <a:pt x="4153" y="84"/>
                </a:lnTo>
                <a:lnTo>
                  <a:pt x="4154" y="85"/>
                </a:lnTo>
                <a:lnTo>
                  <a:pt x="4154" y="86"/>
                </a:lnTo>
                <a:lnTo>
                  <a:pt x="4155" y="85"/>
                </a:lnTo>
                <a:lnTo>
                  <a:pt x="4155" y="81"/>
                </a:lnTo>
                <a:lnTo>
                  <a:pt x="4155" y="77"/>
                </a:lnTo>
                <a:lnTo>
                  <a:pt x="4156" y="72"/>
                </a:lnTo>
                <a:lnTo>
                  <a:pt x="4156" y="77"/>
                </a:lnTo>
                <a:lnTo>
                  <a:pt x="4157" y="72"/>
                </a:lnTo>
                <a:lnTo>
                  <a:pt x="4157" y="71"/>
                </a:lnTo>
                <a:lnTo>
                  <a:pt x="4158" y="71"/>
                </a:lnTo>
                <a:lnTo>
                  <a:pt x="4158" y="69"/>
                </a:lnTo>
                <a:lnTo>
                  <a:pt x="4159" y="83"/>
                </a:lnTo>
                <a:lnTo>
                  <a:pt x="4159" y="83"/>
                </a:lnTo>
                <a:lnTo>
                  <a:pt x="4160" y="81"/>
                </a:lnTo>
                <a:lnTo>
                  <a:pt x="4160" y="81"/>
                </a:lnTo>
                <a:lnTo>
                  <a:pt x="4161" y="80"/>
                </a:lnTo>
                <a:lnTo>
                  <a:pt x="4161" y="82"/>
                </a:lnTo>
                <a:lnTo>
                  <a:pt x="4161" y="87"/>
                </a:lnTo>
                <a:lnTo>
                  <a:pt x="4162" y="97"/>
                </a:lnTo>
                <a:lnTo>
                  <a:pt x="4162" y="112"/>
                </a:lnTo>
                <a:lnTo>
                  <a:pt x="4163" y="127"/>
                </a:lnTo>
                <a:lnTo>
                  <a:pt x="4164" y="129"/>
                </a:lnTo>
                <a:lnTo>
                  <a:pt x="4164" y="130"/>
                </a:lnTo>
                <a:lnTo>
                  <a:pt x="4164" y="132"/>
                </a:lnTo>
                <a:lnTo>
                  <a:pt x="4165" y="134"/>
                </a:lnTo>
                <a:lnTo>
                  <a:pt x="4165" y="136"/>
                </a:lnTo>
                <a:lnTo>
                  <a:pt x="4166" y="138"/>
                </a:lnTo>
                <a:lnTo>
                  <a:pt x="4166" y="133"/>
                </a:lnTo>
                <a:lnTo>
                  <a:pt x="4167" y="132"/>
                </a:lnTo>
                <a:lnTo>
                  <a:pt x="4167" y="132"/>
                </a:lnTo>
                <a:lnTo>
                  <a:pt x="4168" y="131"/>
                </a:lnTo>
                <a:lnTo>
                  <a:pt x="4168" y="131"/>
                </a:lnTo>
                <a:lnTo>
                  <a:pt x="4169" y="130"/>
                </a:lnTo>
                <a:lnTo>
                  <a:pt x="4169" y="130"/>
                </a:lnTo>
                <a:lnTo>
                  <a:pt x="4169" y="131"/>
                </a:lnTo>
                <a:lnTo>
                  <a:pt x="4170" y="131"/>
                </a:lnTo>
                <a:lnTo>
                  <a:pt x="4170" y="130"/>
                </a:lnTo>
                <a:lnTo>
                  <a:pt x="4171" y="131"/>
                </a:lnTo>
                <a:lnTo>
                  <a:pt x="4171" y="131"/>
                </a:lnTo>
                <a:lnTo>
                  <a:pt x="4172" y="132"/>
                </a:lnTo>
                <a:lnTo>
                  <a:pt x="4172" y="133"/>
                </a:lnTo>
                <a:lnTo>
                  <a:pt x="4173" y="134"/>
                </a:lnTo>
                <a:lnTo>
                  <a:pt x="4173" y="136"/>
                </a:lnTo>
                <a:lnTo>
                  <a:pt x="4174" y="136"/>
                </a:lnTo>
                <a:lnTo>
                  <a:pt x="4174" y="135"/>
                </a:lnTo>
                <a:lnTo>
                  <a:pt x="4175" y="135"/>
                </a:lnTo>
                <a:lnTo>
                  <a:pt x="4175" y="136"/>
                </a:lnTo>
                <a:lnTo>
                  <a:pt x="4176" y="135"/>
                </a:lnTo>
                <a:lnTo>
                  <a:pt x="4176" y="135"/>
                </a:lnTo>
                <a:lnTo>
                  <a:pt x="4177" y="135"/>
                </a:lnTo>
                <a:lnTo>
                  <a:pt x="4177" y="137"/>
                </a:lnTo>
                <a:lnTo>
                  <a:pt x="4178" y="139"/>
                </a:lnTo>
                <a:lnTo>
                  <a:pt x="4178" y="142"/>
                </a:lnTo>
                <a:lnTo>
                  <a:pt x="4178" y="142"/>
                </a:lnTo>
                <a:lnTo>
                  <a:pt x="4179" y="144"/>
                </a:lnTo>
                <a:lnTo>
                  <a:pt x="4179" y="144"/>
                </a:lnTo>
                <a:lnTo>
                  <a:pt x="4180" y="143"/>
                </a:lnTo>
                <a:lnTo>
                  <a:pt x="4180" y="144"/>
                </a:lnTo>
                <a:lnTo>
                  <a:pt x="4181" y="143"/>
                </a:lnTo>
                <a:lnTo>
                  <a:pt x="4181" y="141"/>
                </a:lnTo>
                <a:lnTo>
                  <a:pt x="4182" y="139"/>
                </a:lnTo>
                <a:lnTo>
                  <a:pt x="4182" y="137"/>
                </a:lnTo>
                <a:lnTo>
                  <a:pt x="4183" y="134"/>
                </a:lnTo>
                <a:lnTo>
                  <a:pt x="4183" y="132"/>
                </a:lnTo>
                <a:lnTo>
                  <a:pt x="4184" y="130"/>
                </a:lnTo>
                <a:lnTo>
                  <a:pt x="4184" y="129"/>
                </a:lnTo>
                <a:lnTo>
                  <a:pt x="4185" y="127"/>
                </a:lnTo>
                <a:lnTo>
                  <a:pt x="4185" y="127"/>
                </a:lnTo>
                <a:lnTo>
                  <a:pt x="4186" y="127"/>
                </a:lnTo>
                <a:lnTo>
                  <a:pt x="4186" y="127"/>
                </a:lnTo>
                <a:lnTo>
                  <a:pt x="4187" y="127"/>
                </a:lnTo>
                <a:lnTo>
                  <a:pt x="4187" y="127"/>
                </a:lnTo>
                <a:lnTo>
                  <a:pt x="4187" y="127"/>
                </a:lnTo>
                <a:lnTo>
                  <a:pt x="4188" y="127"/>
                </a:lnTo>
                <a:lnTo>
                  <a:pt x="4188" y="128"/>
                </a:lnTo>
                <a:lnTo>
                  <a:pt x="4189" y="129"/>
                </a:lnTo>
                <a:lnTo>
                  <a:pt x="4189" y="134"/>
                </a:lnTo>
                <a:lnTo>
                  <a:pt x="4190" y="141"/>
                </a:lnTo>
                <a:lnTo>
                  <a:pt x="4190" y="145"/>
                </a:lnTo>
                <a:lnTo>
                  <a:pt x="4191" y="146"/>
                </a:lnTo>
                <a:lnTo>
                  <a:pt x="4191" y="147"/>
                </a:lnTo>
                <a:lnTo>
                  <a:pt x="4192" y="147"/>
                </a:lnTo>
                <a:lnTo>
                  <a:pt x="4192" y="146"/>
                </a:lnTo>
                <a:lnTo>
                  <a:pt x="4192" y="144"/>
                </a:lnTo>
                <a:lnTo>
                  <a:pt x="4193" y="140"/>
                </a:lnTo>
                <a:lnTo>
                  <a:pt x="4194" y="133"/>
                </a:lnTo>
                <a:lnTo>
                  <a:pt x="4194" y="126"/>
                </a:lnTo>
                <a:lnTo>
                  <a:pt x="4195" y="126"/>
                </a:lnTo>
                <a:lnTo>
                  <a:pt x="4195" y="124"/>
                </a:lnTo>
                <a:lnTo>
                  <a:pt x="4195" y="124"/>
                </a:lnTo>
                <a:lnTo>
                  <a:pt x="4196" y="127"/>
                </a:lnTo>
                <a:lnTo>
                  <a:pt x="4196" y="127"/>
                </a:lnTo>
                <a:lnTo>
                  <a:pt x="4197" y="130"/>
                </a:lnTo>
                <a:lnTo>
                  <a:pt x="4197" y="132"/>
                </a:lnTo>
                <a:lnTo>
                  <a:pt x="4198" y="133"/>
                </a:lnTo>
                <a:lnTo>
                  <a:pt x="4198" y="133"/>
                </a:lnTo>
                <a:lnTo>
                  <a:pt x="4199" y="134"/>
                </a:lnTo>
                <a:lnTo>
                  <a:pt x="4199" y="134"/>
                </a:lnTo>
                <a:lnTo>
                  <a:pt x="4200" y="134"/>
                </a:lnTo>
                <a:lnTo>
                  <a:pt x="4200" y="134"/>
                </a:lnTo>
                <a:lnTo>
                  <a:pt x="4201" y="134"/>
                </a:lnTo>
                <a:lnTo>
                  <a:pt x="4201" y="133"/>
                </a:lnTo>
                <a:lnTo>
                  <a:pt x="4201" y="134"/>
                </a:lnTo>
                <a:lnTo>
                  <a:pt x="4202" y="132"/>
                </a:lnTo>
                <a:lnTo>
                  <a:pt x="4202" y="130"/>
                </a:lnTo>
                <a:lnTo>
                  <a:pt x="4203" y="129"/>
                </a:lnTo>
                <a:lnTo>
                  <a:pt x="4204" y="128"/>
                </a:lnTo>
                <a:lnTo>
                  <a:pt x="4204" y="131"/>
                </a:lnTo>
                <a:lnTo>
                  <a:pt x="4204" y="132"/>
                </a:lnTo>
                <a:lnTo>
                  <a:pt x="4205" y="132"/>
                </a:lnTo>
                <a:lnTo>
                  <a:pt x="4205" y="133"/>
                </a:lnTo>
                <a:lnTo>
                  <a:pt x="4206" y="134"/>
                </a:lnTo>
                <a:lnTo>
                  <a:pt x="4206" y="133"/>
                </a:lnTo>
                <a:lnTo>
                  <a:pt x="4207" y="131"/>
                </a:lnTo>
                <a:lnTo>
                  <a:pt x="4207" y="129"/>
                </a:lnTo>
                <a:lnTo>
                  <a:pt x="4208" y="128"/>
                </a:lnTo>
                <a:lnTo>
                  <a:pt x="4208" y="127"/>
                </a:lnTo>
                <a:lnTo>
                  <a:pt x="4209" y="127"/>
                </a:lnTo>
                <a:lnTo>
                  <a:pt x="4209" y="127"/>
                </a:lnTo>
                <a:lnTo>
                  <a:pt x="4210" y="127"/>
                </a:lnTo>
                <a:lnTo>
                  <a:pt x="4210" y="128"/>
                </a:lnTo>
                <a:lnTo>
                  <a:pt x="4210" y="129"/>
                </a:lnTo>
                <a:lnTo>
                  <a:pt x="4211" y="129"/>
                </a:lnTo>
                <a:lnTo>
                  <a:pt x="4211" y="130"/>
                </a:lnTo>
                <a:lnTo>
                  <a:pt x="4212" y="130"/>
                </a:lnTo>
                <a:lnTo>
                  <a:pt x="4212" y="131"/>
                </a:lnTo>
                <a:lnTo>
                  <a:pt x="4213" y="131"/>
                </a:lnTo>
                <a:lnTo>
                  <a:pt x="4213" y="131"/>
                </a:lnTo>
                <a:lnTo>
                  <a:pt x="4214" y="131"/>
                </a:lnTo>
                <a:lnTo>
                  <a:pt x="4214" y="131"/>
                </a:lnTo>
                <a:lnTo>
                  <a:pt x="4215" y="130"/>
                </a:lnTo>
                <a:lnTo>
                  <a:pt x="4215" y="129"/>
                </a:lnTo>
                <a:lnTo>
                  <a:pt x="4216" y="128"/>
                </a:lnTo>
                <a:lnTo>
                  <a:pt x="4216" y="128"/>
                </a:lnTo>
                <a:lnTo>
                  <a:pt x="4217" y="129"/>
                </a:lnTo>
                <a:lnTo>
                  <a:pt x="4217" y="130"/>
                </a:lnTo>
                <a:lnTo>
                  <a:pt x="4218" y="131"/>
                </a:lnTo>
                <a:lnTo>
                  <a:pt x="4218" y="132"/>
                </a:lnTo>
                <a:lnTo>
                  <a:pt x="4218" y="134"/>
                </a:lnTo>
                <a:lnTo>
                  <a:pt x="4219" y="133"/>
                </a:lnTo>
                <a:lnTo>
                  <a:pt x="4219" y="134"/>
                </a:lnTo>
                <a:lnTo>
                  <a:pt x="4220" y="135"/>
                </a:lnTo>
                <a:lnTo>
                  <a:pt x="4220" y="135"/>
                </a:lnTo>
                <a:lnTo>
                  <a:pt x="4221" y="136"/>
                </a:lnTo>
                <a:lnTo>
                  <a:pt x="4221" y="137"/>
                </a:lnTo>
                <a:lnTo>
                  <a:pt x="4222" y="139"/>
                </a:lnTo>
                <a:lnTo>
                  <a:pt x="4222" y="136"/>
                </a:lnTo>
                <a:lnTo>
                  <a:pt x="4223" y="132"/>
                </a:lnTo>
                <a:lnTo>
                  <a:pt x="4223" y="130"/>
                </a:lnTo>
                <a:lnTo>
                  <a:pt x="4224" y="129"/>
                </a:lnTo>
                <a:lnTo>
                  <a:pt x="4224" y="129"/>
                </a:lnTo>
                <a:lnTo>
                  <a:pt x="4225" y="130"/>
                </a:lnTo>
                <a:lnTo>
                  <a:pt x="4225" y="129"/>
                </a:lnTo>
                <a:lnTo>
                  <a:pt x="4226" y="128"/>
                </a:lnTo>
                <a:lnTo>
                  <a:pt x="4226" y="128"/>
                </a:lnTo>
                <a:lnTo>
                  <a:pt x="4227" y="129"/>
                </a:lnTo>
                <a:lnTo>
                  <a:pt x="4227" y="129"/>
                </a:lnTo>
                <a:lnTo>
                  <a:pt x="4227" y="128"/>
                </a:lnTo>
                <a:lnTo>
                  <a:pt x="4228" y="129"/>
                </a:lnTo>
                <a:lnTo>
                  <a:pt x="4228" y="129"/>
                </a:lnTo>
                <a:lnTo>
                  <a:pt x="4229" y="130"/>
                </a:lnTo>
                <a:lnTo>
                  <a:pt x="4229" y="132"/>
                </a:lnTo>
                <a:lnTo>
                  <a:pt x="4230" y="133"/>
                </a:lnTo>
                <a:lnTo>
                  <a:pt x="4230" y="134"/>
                </a:lnTo>
                <a:lnTo>
                  <a:pt x="4231" y="136"/>
                </a:lnTo>
                <a:lnTo>
                  <a:pt x="4231" y="137"/>
                </a:lnTo>
                <a:lnTo>
                  <a:pt x="4232" y="137"/>
                </a:lnTo>
                <a:lnTo>
                  <a:pt x="4232" y="137"/>
                </a:lnTo>
                <a:lnTo>
                  <a:pt x="4233" y="137"/>
                </a:lnTo>
                <a:lnTo>
                  <a:pt x="4233" y="136"/>
                </a:lnTo>
                <a:lnTo>
                  <a:pt x="4234" y="135"/>
                </a:lnTo>
                <a:lnTo>
                  <a:pt x="4234" y="134"/>
                </a:lnTo>
                <a:lnTo>
                  <a:pt x="4235" y="133"/>
                </a:lnTo>
                <a:lnTo>
                  <a:pt x="4235" y="133"/>
                </a:lnTo>
                <a:lnTo>
                  <a:pt x="4235" y="133"/>
                </a:lnTo>
                <a:lnTo>
                  <a:pt x="4236" y="133"/>
                </a:lnTo>
                <a:lnTo>
                  <a:pt x="4236" y="133"/>
                </a:lnTo>
                <a:lnTo>
                  <a:pt x="4237" y="133"/>
                </a:lnTo>
                <a:lnTo>
                  <a:pt x="4237" y="133"/>
                </a:lnTo>
                <a:lnTo>
                  <a:pt x="4238" y="133"/>
                </a:lnTo>
                <a:lnTo>
                  <a:pt x="4238" y="133"/>
                </a:lnTo>
                <a:lnTo>
                  <a:pt x="4239" y="133"/>
                </a:lnTo>
                <a:lnTo>
                  <a:pt x="4239" y="133"/>
                </a:lnTo>
                <a:lnTo>
                  <a:pt x="4240" y="132"/>
                </a:lnTo>
                <a:lnTo>
                  <a:pt x="4240" y="133"/>
                </a:lnTo>
                <a:lnTo>
                  <a:pt x="4241" y="133"/>
                </a:lnTo>
                <a:lnTo>
                  <a:pt x="4241" y="134"/>
                </a:lnTo>
                <a:lnTo>
                  <a:pt x="4241" y="133"/>
                </a:lnTo>
                <a:lnTo>
                  <a:pt x="4242" y="132"/>
                </a:lnTo>
                <a:lnTo>
                  <a:pt x="4243" y="132"/>
                </a:lnTo>
                <a:lnTo>
                  <a:pt x="4243" y="131"/>
                </a:lnTo>
                <a:lnTo>
                  <a:pt x="4244" y="131"/>
                </a:lnTo>
                <a:lnTo>
                  <a:pt x="4244" y="132"/>
                </a:lnTo>
                <a:lnTo>
                  <a:pt x="4244" y="132"/>
                </a:lnTo>
                <a:lnTo>
                  <a:pt x="4245" y="135"/>
                </a:lnTo>
                <a:lnTo>
                  <a:pt x="4245" y="138"/>
                </a:lnTo>
                <a:lnTo>
                  <a:pt x="4246" y="137"/>
                </a:lnTo>
                <a:lnTo>
                  <a:pt x="4246" y="137"/>
                </a:lnTo>
                <a:lnTo>
                  <a:pt x="4247" y="135"/>
                </a:lnTo>
                <a:lnTo>
                  <a:pt x="4247" y="132"/>
                </a:lnTo>
                <a:lnTo>
                  <a:pt x="4248" y="131"/>
                </a:lnTo>
                <a:lnTo>
                  <a:pt x="4248" y="132"/>
                </a:lnTo>
                <a:lnTo>
                  <a:pt x="4249" y="133"/>
                </a:lnTo>
                <a:lnTo>
                  <a:pt x="4249" y="133"/>
                </a:lnTo>
                <a:lnTo>
                  <a:pt x="4250" y="134"/>
                </a:lnTo>
                <a:lnTo>
                  <a:pt x="4250" y="134"/>
                </a:lnTo>
                <a:lnTo>
                  <a:pt x="4250" y="133"/>
                </a:lnTo>
                <a:lnTo>
                  <a:pt x="4251" y="133"/>
                </a:lnTo>
                <a:lnTo>
                  <a:pt x="4251" y="133"/>
                </a:lnTo>
                <a:lnTo>
                  <a:pt x="4252" y="133"/>
                </a:lnTo>
                <a:lnTo>
                  <a:pt x="4253" y="133"/>
                </a:lnTo>
                <a:lnTo>
                  <a:pt x="4253" y="133"/>
                </a:lnTo>
                <a:lnTo>
                  <a:pt x="4253" y="133"/>
                </a:lnTo>
                <a:lnTo>
                  <a:pt x="4254" y="133"/>
                </a:lnTo>
                <a:lnTo>
                  <a:pt x="4254" y="134"/>
                </a:lnTo>
                <a:lnTo>
                  <a:pt x="4255" y="133"/>
                </a:lnTo>
                <a:lnTo>
                  <a:pt x="4255" y="134"/>
                </a:lnTo>
                <a:lnTo>
                  <a:pt x="4256" y="133"/>
                </a:lnTo>
                <a:lnTo>
                  <a:pt x="4256" y="133"/>
                </a:lnTo>
                <a:lnTo>
                  <a:pt x="4257" y="134"/>
                </a:lnTo>
                <a:lnTo>
                  <a:pt x="4257" y="135"/>
                </a:lnTo>
                <a:lnTo>
                  <a:pt x="4258" y="135"/>
                </a:lnTo>
                <a:lnTo>
                  <a:pt x="4258" y="136"/>
                </a:lnTo>
                <a:lnTo>
                  <a:pt x="4258" y="136"/>
                </a:lnTo>
                <a:lnTo>
                  <a:pt x="4259" y="137"/>
                </a:lnTo>
                <a:lnTo>
                  <a:pt x="4259" y="136"/>
                </a:lnTo>
                <a:lnTo>
                  <a:pt x="4260" y="136"/>
                </a:lnTo>
                <a:lnTo>
                  <a:pt x="4260" y="135"/>
                </a:lnTo>
                <a:lnTo>
                  <a:pt x="4261" y="135"/>
                </a:lnTo>
                <a:lnTo>
                  <a:pt x="4261" y="134"/>
                </a:lnTo>
                <a:lnTo>
                  <a:pt x="4262" y="133"/>
                </a:lnTo>
                <a:lnTo>
                  <a:pt x="4262" y="132"/>
                </a:lnTo>
                <a:lnTo>
                  <a:pt x="4263" y="132"/>
                </a:lnTo>
                <a:lnTo>
                  <a:pt x="4263" y="132"/>
                </a:lnTo>
                <a:lnTo>
                  <a:pt x="4264" y="133"/>
                </a:lnTo>
                <a:lnTo>
                  <a:pt x="4264" y="134"/>
                </a:lnTo>
                <a:lnTo>
                  <a:pt x="4265" y="135"/>
                </a:lnTo>
                <a:lnTo>
                  <a:pt x="4265" y="135"/>
                </a:lnTo>
                <a:lnTo>
                  <a:pt x="4266" y="137"/>
                </a:lnTo>
                <a:lnTo>
                  <a:pt x="4266" y="138"/>
                </a:lnTo>
                <a:lnTo>
                  <a:pt x="4267" y="140"/>
                </a:lnTo>
                <a:lnTo>
                  <a:pt x="4267" y="141"/>
                </a:lnTo>
                <a:lnTo>
                  <a:pt x="4267" y="142"/>
                </a:lnTo>
                <a:lnTo>
                  <a:pt x="4268" y="143"/>
                </a:lnTo>
                <a:lnTo>
                  <a:pt x="4268" y="144"/>
                </a:lnTo>
                <a:lnTo>
                  <a:pt x="4269" y="144"/>
                </a:lnTo>
                <a:lnTo>
                  <a:pt x="4269" y="144"/>
                </a:lnTo>
                <a:lnTo>
                  <a:pt x="4270" y="146"/>
                </a:lnTo>
                <a:lnTo>
                  <a:pt x="4270" y="145"/>
                </a:lnTo>
                <a:lnTo>
                  <a:pt x="4271" y="144"/>
                </a:lnTo>
                <a:lnTo>
                  <a:pt x="4271" y="145"/>
                </a:lnTo>
                <a:lnTo>
                  <a:pt x="4272" y="147"/>
                </a:lnTo>
                <a:lnTo>
                  <a:pt x="4272" y="148"/>
                </a:lnTo>
                <a:lnTo>
                  <a:pt x="4273" y="148"/>
                </a:lnTo>
                <a:lnTo>
                  <a:pt x="4273" y="149"/>
                </a:lnTo>
                <a:lnTo>
                  <a:pt x="4274" y="149"/>
                </a:lnTo>
                <a:lnTo>
                  <a:pt x="4274" y="149"/>
                </a:lnTo>
                <a:lnTo>
                  <a:pt x="4275" y="149"/>
                </a:lnTo>
                <a:lnTo>
                  <a:pt x="4275" y="149"/>
                </a:lnTo>
                <a:lnTo>
                  <a:pt x="4276" y="149"/>
                </a:lnTo>
                <a:lnTo>
                  <a:pt x="4276" y="149"/>
                </a:lnTo>
                <a:lnTo>
                  <a:pt x="4276" y="149"/>
                </a:lnTo>
                <a:lnTo>
                  <a:pt x="4277" y="149"/>
                </a:lnTo>
                <a:lnTo>
                  <a:pt x="4277" y="149"/>
                </a:lnTo>
                <a:lnTo>
                  <a:pt x="4278" y="149"/>
                </a:lnTo>
                <a:lnTo>
                  <a:pt x="4278" y="148"/>
                </a:lnTo>
                <a:lnTo>
                  <a:pt x="4279" y="149"/>
                </a:lnTo>
                <a:lnTo>
                  <a:pt x="4279" y="149"/>
                </a:lnTo>
                <a:lnTo>
                  <a:pt x="4280" y="149"/>
                </a:lnTo>
                <a:lnTo>
                  <a:pt x="4280" y="149"/>
                </a:lnTo>
                <a:lnTo>
                  <a:pt x="4281" y="150"/>
                </a:lnTo>
                <a:lnTo>
                  <a:pt x="4281" y="151"/>
                </a:lnTo>
                <a:lnTo>
                  <a:pt x="4281" y="151"/>
                </a:lnTo>
                <a:lnTo>
                  <a:pt x="4282" y="150"/>
                </a:lnTo>
                <a:lnTo>
                  <a:pt x="4283" y="150"/>
                </a:lnTo>
                <a:lnTo>
                  <a:pt x="4283" y="149"/>
                </a:lnTo>
                <a:lnTo>
                  <a:pt x="4284" y="149"/>
                </a:lnTo>
                <a:lnTo>
                  <a:pt x="4284" y="149"/>
                </a:lnTo>
                <a:lnTo>
                  <a:pt x="4284" y="147"/>
                </a:lnTo>
                <a:lnTo>
                  <a:pt x="4285" y="147"/>
                </a:lnTo>
                <a:lnTo>
                  <a:pt x="4285" y="147"/>
                </a:lnTo>
                <a:lnTo>
                  <a:pt x="4286" y="147"/>
                </a:lnTo>
                <a:lnTo>
                  <a:pt x="4286" y="146"/>
                </a:lnTo>
                <a:lnTo>
                  <a:pt x="4287" y="145"/>
                </a:lnTo>
                <a:lnTo>
                  <a:pt x="4287" y="145"/>
                </a:lnTo>
                <a:lnTo>
                  <a:pt x="4288" y="144"/>
                </a:lnTo>
                <a:lnTo>
                  <a:pt x="4288" y="143"/>
                </a:lnTo>
                <a:lnTo>
                  <a:pt x="4289" y="146"/>
                </a:lnTo>
                <a:lnTo>
                  <a:pt x="4289" y="147"/>
                </a:lnTo>
                <a:lnTo>
                  <a:pt x="4290" y="147"/>
                </a:lnTo>
                <a:lnTo>
                  <a:pt x="4290" y="147"/>
                </a:lnTo>
                <a:lnTo>
                  <a:pt x="4290" y="148"/>
                </a:lnTo>
                <a:lnTo>
                  <a:pt x="4291" y="146"/>
                </a:lnTo>
                <a:lnTo>
                  <a:pt x="4291" y="146"/>
                </a:lnTo>
                <a:lnTo>
                  <a:pt x="4292" y="148"/>
                </a:lnTo>
                <a:lnTo>
                  <a:pt x="4293" y="149"/>
                </a:lnTo>
                <a:lnTo>
                  <a:pt x="4293" y="149"/>
                </a:lnTo>
                <a:lnTo>
                  <a:pt x="4293" y="148"/>
                </a:lnTo>
                <a:lnTo>
                  <a:pt x="4294" y="149"/>
                </a:lnTo>
                <a:lnTo>
                  <a:pt x="4294" y="149"/>
                </a:lnTo>
                <a:lnTo>
                  <a:pt x="4295" y="149"/>
                </a:lnTo>
                <a:lnTo>
                  <a:pt x="4295" y="149"/>
                </a:lnTo>
                <a:lnTo>
                  <a:pt x="4296" y="149"/>
                </a:lnTo>
                <a:lnTo>
                  <a:pt x="4296" y="149"/>
                </a:lnTo>
                <a:lnTo>
                  <a:pt x="4297" y="149"/>
                </a:lnTo>
                <a:lnTo>
                  <a:pt x="4297" y="149"/>
                </a:lnTo>
                <a:lnTo>
                  <a:pt x="4298" y="149"/>
                </a:lnTo>
                <a:lnTo>
                  <a:pt x="4298" y="149"/>
                </a:lnTo>
                <a:lnTo>
                  <a:pt x="4298" y="149"/>
                </a:lnTo>
                <a:lnTo>
                  <a:pt x="4299" y="149"/>
                </a:lnTo>
                <a:lnTo>
                  <a:pt x="4299" y="149"/>
                </a:lnTo>
                <a:lnTo>
                  <a:pt x="4300" y="149"/>
                </a:lnTo>
                <a:lnTo>
                  <a:pt x="4300" y="149"/>
                </a:lnTo>
                <a:lnTo>
                  <a:pt x="4301" y="149"/>
                </a:lnTo>
                <a:lnTo>
                  <a:pt x="4301" y="149"/>
                </a:lnTo>
                <a:lnTo>
                  <a:pt x="4302" y="150"/>
                </a:lnTo>
                <a:lnTo>
                  <a:pt x="4302" y="151"/>
                </a:lnTo>
                <a:lnTo>
                  <a:pt x="4303" y="151"/>
                </a:lnTo>
                <a:lnTo>
                  <a:pt x="4303" y="151"/>
                </a:lnTo>
                <a:lnTo>
                  <a:pt x="4304" y="152"/>
                </a:lnTo>
                <a:lnTo>
                  <a:pt x="4304" y="152"/>
                </a:lnTo>
                <a:lnTo>
                  <a:pt x="4305" y="153"/>
                </a:lnTo>
                <a:lnTo>
                  <a:pt x="4305" y="154"/>
                </a:lnTo>
                <a:lnTo>
                  <a:pt x="4306" y="154"/>
                </a:lnTo>
                <a:lnTo>
                  <a:pt x="4306" y="155"/>
                </a:lnTo>
                <a:lnTo>
                  <a:pt x="4307" y="154"/>
                </a:lnTo>
                <a:lnTo>
                  <a:pt x="4307" y="154"/>
                </a:lnTo>
                <a:lnTo>
                  <a:pt x="4307" y="154"/>
                </a:lnTo>
                <a:lnTo>
                  <a:pt x="4308" y="154"/>
                </a:lnTo>
                <a:lnTo>
                  <a:pt x="4308" y="154"/>
                </a:lnTo>
                <a:lnTo>
                  <a:pt x="4309" y="154"/>
                </a:lnTo>
                <a:lnTo>
                  <a:pt x="4309" y="153"/>
                </a:lnTo>
                <a:lnTo>
                  <a:pt x="4310" y="153"/>
                </a:lnTo>
                <a:lnTo>
                  <a:pt x="4310" y="154"/>
                </a:lnTo>
                <a:lnTo>
                  <a:pt x="4311" y="154"/>
                </a:lnTo>
                <a:lnTo>
                  <a:pt x="4311" y="154"/>
                </a:lnTo>
                <a:lnTo>
                  <a:pt x="4312" y="154"/>
                </a:lnTo>
                <a:lnTo>
                  <a:pt x="4312" y="153"/>
                </a:lnTo>
                <a:lnTo>
                  <a:pt x="4313" y="153"/>
                </a:lnTo>
                <a:lnTo>
                  <a:pt x="4313" y="153"/>
                </a:lnTo>
                <a:lnTo>
                  <a:pt x="4314" y="154"/>
                </a:lnTo>
                <a:lnTo>
                  <a:pt x="4314" y="154"/>
                </a:lnTo>
                <a:lnTo>
                  <a:pt x="4315" y="154"/>
                </a:lnTo>
                <a:lnTo>
                  <a:pt x="4315" y="154"/>
                </a:lnTo>
                <a:lnTo>
                  <a:pt x="4316" y="154"/>
                </a:lnTo>
                <a:lnTo>
                  <a:pt x="4316" y="153"/>
                </a:lnTo>
                <a:lnTo>
                  <a:pt x="4316" y="149"/>
                </a:lnTo>
                <a:lnTo>
                  <a:pt x="4317" y="148"/>
                </a:lnTo>
                <a:lnTo>
                  <a:pt x="4317" y="148"/>
                </a:lnTo>
                <a:lnTo>
                  <a:pt x="4318" y="147"/>
                </a:lnTo>
                <a:lnTo>
                  <a:pt x="4318" y="146"/>
                </a:lnTo>
                <a:lnTo>
                  <a:pt x="4319" y="146"/>
                </a:lnTo>
                <a:lnTo>
                  <a:pt x="4319" y="146"/>
                </a:lnTo>
                <a:lnTo>
                  <a:pt x="4320" y="146"/>
                </a:lnTo>
                <a:lnTo>
                  <a:pt x="4320" y="146"/>
                </a:lnTo>
                <a:lnTo>
                  <a:pt x="4321" y="146"/>
                </a:lnTo>
                <a:lnTo>
                  <a:pt x="4321" y="146"/>
                </a:lnTo>
                <a:lnTo>
                  <a:pt x="4321" y="146"/>
                </a:lnTo>
                <a:lnTo>
                  <a:pt x="4322" y="146"/>
                </a:lnTo>
                <a:lnTo>
                  <a:pt x="4323" y="146"/>
                </a:lnTo>
                <a:lnTo>
                  <a:pt x="4323" y="144"/>
                </a:lnTo>
                <a:lnTo>
                  <a:pt x="4324" y="144"/>
                </a:lnTo>
                <a:lnTo>
                  <a:pt x="4324" y="141"/>
                </a:lnTo>
                <a:lnTo>
                  <a:pt x="4324" y="137"/>
                </a:lnTo>
                <a:lnTo>
                  <a:pt x="4325" y="137"/>
                </a:lnTo>
                <a:lnTo>
                  <a:pt x="4325" y="129"/>
                </a:lnTo>
                <a:lnTo>
                  <a:pt x="4326" y="128"/>
                </a:lnTo>
                <a:lnTo>
                  <a:pt x="4326" y="128"/>
                </a:lnTo>
                <a:lnTo>
                  <a:pt x="4327" y="128"/>
                </a:lnTo>
                <a:lnTo>
                  <a:pt x="4327" y="128"/>
                </a:lnTo>
                <a:lnTo>
                  <a:pt x="4328" y="127"/>
                </a:lnTo>
                <a:lnTo>
                  <a:pt x="4328" y="127"/>
                </a:lnTo>
                <a:lnTo>
                  <a:pt x="4329" y="126"/>
                </a:lnTo>
                <a:lnTo>
                  <a:pt x="4329" y="126"/>
                </a:lnTo>
                <a:lnTo>
                  <a:pt x="4330" y="127"/>
                </a:lnTo>
                <a:lnTo>
                  <a:pt x="4330" y="127"/>
                </a:lnTo>
                <a:lnTo>
                  <a:pt x="4330" y="127"/>
                </a:lnTo>
                <a:lnTo>
                  <a:pt x="4331" y="127"/>
                </a:lnTo>
                <a:lnTo>
                  <a:pt x="4332" y="129"/>
                </a:lnTo>
                <a:lnTo>
                  <a:pt x="4332" y="129"/>
                </a:lnTo>
                <a:lnTo>
                  <a:pt x="4333" y="129"/>
                </a:lnTo>
                <a:lnTo>
                  <a:pt x="4333" y="129"/>
                </a:lnTo>
                <a:lnTo>
                  <a:pt x="4333" y="128"/>
                </a:lnTo>
                <a:lnTo>
                  <a:pt x="4334" y="127"/>
                </a:lnTo>
                <a:lnTo>
                  <a:pt x="4334" y="126"/>
                </a:lnTo>
                <a:lnTo>
                  <a:pt x="4335" y="126"/>
                </a:lnTo>
                <a:lnTo>
                  <a:pt x="4335" y="127"/>
                </a:lnTo>
                <a:lnTo>
                  <a:pt x="4336" y="128"/>
                </a:lnTo>
                <a:lnTo>
                  <a:pt x="4336" y="129"/>
                </a:lnTo>
                <a:lnTo>
                  <a:pt x="4337" y="129"/>
                </a:lnTo>
                <a:lnTo>
                  <a:pt x="4337" y="129"/>
                </a:lnTo>
                <a:lnTo>
                  <a:pt x="4338" y="129"/>
                </a:lnTo>
                <a:lnTo>
                  <a:pt x="4338" y="129"/>
                </a:lnTo>
                <a:lnTo>
                  <a:pt x="4339" y="130"/>
                </a:lnTo>
                <a:lnTo>
                  <a:pt x="4339" y="131"/>
                </a:lnTo>
                <a:lnTo>
                  <a:pt x="4339" y="132"/>
                </a:lnTo>
                <a:lnTo>
                  <a:pt x="4340" y="132"/>
                </a:lnTo>
                <a:lnTo>
                  <a:pt x="4340" y="132"/>
                </a:lnTo>
                <a:lnTo>
                  <a:pt x="4341" y="131"/>
                </a:lnTo>
                <a:lnTo>
                  <a:pt x="4341" y="130"/>
                </a:lnTo>
                <a:lnTo>
                  <a:pt x="4342" y="129"/>
                </a:lnTo>
                <a:lnTo>
                  <a:pt x="4342" y="127"/>
                </a:lnTo>
                <a:lnTo>
                  <a:pt x="4343" y="125"/>
                </a:lnTo>
                <a:lnTo>
                  <a:pt x="4343" y="123"/>
                </a:lnTo>
                <a:lnTo>
                  <a:pt x="4344" y="122"/>
                </a:lnTo>
                <a:lnTo>
                  <a:pt x="4344" y="121"/>
                </a:lnTo>
                <a:lnTo>
                  <a:pt x="4345" y="120"/>
                </a:lnTo>
                <a:lnTo>
                  <a:pt x="4345" y="121"/>
                </a:lnTo>
                <a:lnTo>
                  <a:pt x="4346" y="122"/>
                </a:lnTo>
                <a:lnTo>
                  <a:pt x="4346" y="123"/>
                </a:lnTo>
                <a:lnTo>
                  <a:pt x="4347" y="125"/>
                </a:lnTo>
                <a:lnTo>
                  <a:pt x="4347" y="129"/>
                </a:lnTo>
                <a:lnTo>
                  <a:pt x="4347" y="135"/>
                </a:lnTo>
                <a:lnTo>
                  <a:pt x="4348" y="142"/>
                </a:lnTo>
                <a:lnTo>
                  <a:pt x="4348" y="145"/>
                </a:lnTo>
                <a:lnTo>
                  <a:pt x="4349" y="145"/>
                </a:lnTo>
                <a:lnTo>
                  <a:pt x="4349" y="145"/>
                </a:lnTo>
                <a:lnTo>
                  <a:pt x="4350" y="143"/>
                </a:lnTo>
                <a:lnTo>
                  <a:pt x="4350" y="142"/>
                </a:lnTo>
                <a:lnTo>
                  <a:pt x="4351" y="142"/>
                </a:lnTo>
                <a:lnTo>
                  <a:pt x="4351" y="142"/>
                </a:lnTo>
                <a:lnTo>
                  <a:pt x="4352" y="142"/>
                </a:lnTo>
                <a:lnTo>
                  <a:pt x="4352" y="142"/>
                </a:lnTo>
                <a:lnTo>
                  <a:pt x="4353" y="142"/>
                </a:lnTo>
                <a:lnTo>
                  <a:pt x="4353" y="142"/>
                </a:lnTo>
                <a:lnTo>
                  <a:pt x="4354" y="142"/>
                </a:lnTo>
                <a:lnTo>
                  <a:pt x="4354" y="140"/>
                </a:lnTo>
                <a:lnTo>
                  <a:pt x="4355" y="140"/>
                </a:lnTo>
                <a:lnTo>
                  <a:pt x="4355" y="138"/>
                </a:lnTo>
                <a:lnTo>
                  <a:pt x="4356" y="138"/>
                </a:lnTo>
                <a:lnTo>
                  <a:pt x="4356" y="138"/>
                </a:lnTo>
                <a:lnTo>
                  <a:pt x="4356" y="138"/>
                </a:lnTo>
                <a:lnTo>
                  <a:pt x="4357" y="139"/>
                </a:lnTo>
                <a:lnTo>
                  <a:pt x="4357" y="139"/>
                </a:lnTo>
                <a:lnTo>
                  <a:pt x="4358" y="140"/>
                </a:lnTo>
                <a:lnTo>
                  <a:pt x="4358" y="140"/>
                </a:lnTo>
                <a:lnTo>
                  <a:pt x="4359" y="135"/>
                </a:lnTo>
                <a:lnTo>
                  <a:pt x="4359" y="136"/>
                </a:lnTo>
                <a:lnTo>
                  <a:pt x="4360" y="137"/>
                </a:lnTo>
                <a:lnTo>
                  <a:pt x="4360" y="139"/>
                </a:lnTo>
                <a:lnTo>
                  <a:pt x="4361" y="140"/>
                </a:lnTo>
                <a:lnTo>
                  <a:pt x="4361" y="141"/>
                </a:lnTo>
                <a:lnTo>
                  <a:pt x="4362" y="141"/>
                </a:lnTo>
                <a:lnTo>
                  <a:pt x="4362" y="140"/>
                </a:lnTo>
                <a:lnTo>
                  <a:pt x="4363" y="138"/>
                </a:lnTo>
                <a:lnTo>
                  <a:pt x="4363" y="139"/>
                </a:lnTo>
                <a:lnTo>
                  <a:pt x="4364" y="140"/>
                </a:lnTo>
                <a:lnTo>
                  <a:pt x="4364" y="140"/>
                </a:lnTo>
                <a:lnTo>
                  <a:pt x="4364" y="139"/>
                </a:lnTo>
                <a:lnTo>
                  <a:pt x="4365" y="138"/>
                </a:lnTo>
                <a:lnTo>
                  <a:pt x="4365" y="138"/>
                </a:lnTo>
                <a:lnTo>
                  <a:pt x="4366" y="137"/>
                </a:lnTo>
                <a:lnTo>
                  <a:pt x="4366" y="138"/>
                </a:lnTo>
                <a:lnTo>
                  <a:pt x="4367" y="138"/>
                </a:lnTo>
                <a:lnTo>
                  <a:pt x="4367" y="138"/>
                </a:lnTo>
                <a:lnTo>
                  <a:pt x="4368" y="138"/>
                </a:lnTo>
                <a:lnTo>
                  <a:pt x="4368" y="138"/>
                </a:lnTo>
                <a:lnTo>
                  <a:pt x="4369" y="138"/>
                </a:lnTo>
                <a:lnTo>
                  <a:pt x="4369" y="138"/>
                </a:lnTo>
                <a:lnTo>
                  <a:pt x="4370" y="139"/>
                </a:lnTo>
                <a:lnTo>
                  <a:pt x="4370" y="139"/>
                </a:lnTo>
                <a:lnTo>
                  <a:pt x="4370" y="138"/>
                </a:lnTo>
                <a:lnTo>
                  <a:pt x="4371" y="139"/>
                </a:lnTo>
                <a:lnTo>
                  <a:pt x="4372" y="139"/>
                </a:lnTo>
                <a:lnTo>
                  <a:pt x="4372" y="139"/>
                </a:lnTo>
                <a:lnTo>
                  <a:pt x="4373" y="139"/>
                </a:lnTo>
                <a:lnTo>
                  <a:pt x="4373" y="138"/>
                </a:lnTo>
                <a:lnTo>
                  <a:pt x="4373" y="138"/>
                </a:lnTo>
                <a:lnTo>
                  <a:pt x="4374" y="138"/>
                </a:lnTo>
                <a:lnTo>
                  <a:pt x="4374" y="139"/>
                </a:lnTo>
                <a:lnTo>
                  <a:pt x="4375" y="138"/>
                </a:lnTo>
                <a:lnTo>
                  <a:pt x="4375" y="134"/>
                </a:lnTo>
                <a:lnTo>
                  <a:pt x="4376" y="132"/>
                </a:lnTo>
                <a:lnTo>
                  <a:pt x="4376" y="130"/>
                </a:lnTo>
                <a:lnTo>
                  <a:pt x="4377" y="132"/>
                </a:lnTo>
                <a:lnTo>
                  <a:pt x="4377" y="132"/>
                </a:lnTo>
                <a:lnTo>
                  <a:pt x="4378" y="135"/>
                </a:lnTo>
                <a:lnTo>
                  <a:pt x="4378" y="138"/>
                </a:lnTo>
                <a:lnTo>
                  <a:pt x="4379" y="139"/>
                </a:lnTo>
                <a:lnTo>
                  <a:pt x="4379" y="140"/>
                </a:lnTo>
                <a:lnTo>
                  <a:pt x="4379" y="141"/>
                </a:lnTo>
                <a:lnTo>
                  <a:pt x="4380" y="140"/>
                </a:lnTo>
                <a:lnTo>
                  <a:pt x="4380" y="139"/>
                </a:lnTo>
                <a:lnTo>
                  <a:pt x="4381" y="139"/>
                </a:lnTo>
                <a:lnTo>
                  <a:pt x="4382" y="141"/>
                </a:lnTo>
                <a:lnTo>
                  <a:pt x="4382" y="139"/>
                </a:lnTo>
                <a:lnTo>
                  <a:pt x="4382" y="141"/>
                </a:lnTo>
                <a:lnTo>
                  <a:pt x="4383" y="144"/>
                </a:lnTo>
                <a:lnTo>
                  <a:pt x="4383" y="143"/>
                </a:lnTo>
                <a:lnTo>
                  <a:pt x="4384" y="144"/>
                </a:lnTo>
                <a:lnTo>
                  <a:pt x="4384" y="142"/>
                </a:lnTo>
                <a:lnTo>
                  <a:pt x="4385" y="142"/>
                </a:lnTo>
                <a:lnTo>
                  <a:pt x="4385" y="142"/>
                </a:lnTo>
                <a:lnTo>
                  <a:pt x="4386" y="142"/>
                </a:lnTo>
                <a:lnTo>
                  <a:pt x="4386" y="142"/>
                </a:lnTo>
                <a:lnTo>
                  <a:pt x="4387" y="143"/>
                </a:lnTo>
                <a:lnTo>
                  <a:pt x="4387" y="144"/>
                </a:lnTo>
                <a:lnTo>
                  <a:pt x="4387" y="146"/>
                </a:lnTo>
                <a:lnTo>
                  <a:pt x="4388" y="147"/>
                </a:lnTo>
                <a:lnTo>
                  <a:pt x="4388" y="148"/>
                </a:lnTo>
                <a:lnTo>
                  <a:pt x="4389" y="150"/>
                </a:lnTo>
                <a:lnTo>
                  <a:pt x="4389" y="150"/>
                </a:lnTo>
                <a:lnTo>
                  <a:pt x="4390" y="150"/>
                </a:lnTo>
                <a:lnTo>
                  <a:pt x="4390" y="150"/>
                </a:lnTo>
                <a:lnTo>
                  <a:pt x="4391" y="150"/>
                </a:lnTo>
                <a:lnTo>
                  <a:pt x="4391" y="149"/>
                </a:lnTo>
                <a:lnTo>
                  <a:pt x="4392" y="149"/>
                </a:lnTo>
                <a:lnTo>
                  <a:pt x="4392" y="148"/>
                </a:lnTo>
                <a:lnTo>
                  <a:pt x="4393" y="149"/>
                </a:lnTo>
                <a:lnTo>
                  <a:pt x="4393" y="149"/>
                </a:lnTo>
                <a:lnTo>
                  <a:pt x="4394" y="149"/>
                </a:lnTo>
                <a:lnTo>
                  <a:pt x="4394" y="148"/>
                </a:lnTo>
                <a:lnTo>
                  <a:pt x="4395" y="146"/>
                </a:lnTo>
                <a:lnTo>
                  <a:pt x="4395" y="145"/>
                </a:lnTo>
                <a:lnTo>
                  <a:pt x="4396" y="145"/>
                </a:lnTo>
                <a:lnTo>
                  <a:pt x="4396" y="142"/>
                </a:lnTo>
                <a:lnTo>
                  <a:pt x="4396" y="139"/>
                </a:lnTo>
                <a:lnTo>
                  <a:pt x="4397" y="138"/>
                </a:lnTo>
                <a:lnTo>
                  <a:pt x="4397" y="138"/>
                </a:lnTo>
                <a:lnTo>
                  <a:pt x="4398" y="138"/>
                </a:lnTo>
                <a:lnTo>
                  <a:pt x="4398" y="139"/>
                </a:lnTo>
                <a:lnTo>
                  <a:pt x="4399" y="139"/>
                </a:lnTo>
                <a:lnTo>
                  <a:pt x="4399" y="138"/>
                </a:lnTo>
                <a:lnTo>
                  <a:pt x="4400" y="138"/>
                </a:lnTo>
                <a:lnTo>
                  <a:pt x="4400" y="138"/>
                </a:lnTo>
                <a:lnTo>
                  <a:pt x="4401" y="140"/>
                </a:lnTo>
                <a:lnTo>
                  <a:pt x="4401" y="143"/>
                </a:lnTo>
                <a:lnTo>
                  <a:pt x="4402" y="144"/>
                </a:lnTo>
                <a:lnTo>
                  <a:pt x="4402" y="143"/>
                </a:lnTo>
                <a:lnTo>
                  <a:pt x="4403" y="144"/>
                </a:lnTo>
                <a:lnTo>
                  <a:pt x="4403" y="144"/>
                </a:lnTo>
                <a:lnTo>
                  <a:pt x="4404" y="143"/>
                </a:lnTo>
                <a:lnTo>
                  <a:pt x="4404" y="142"/>
                </a:lnTo>
                <a:lnTo>
                  <a:pt x="4405" y="141"/>
                </a:lnTo>
                <a:lnTo>
                  <a:pt x="4405" y="142"/>
                </a:lnTo>
                <a:lnTo>
                  <a:pt x="4405" y="142"/>
                </a:lnTo>
                <a:lnTo>
                  <a:pt x="4406" y="141"/>
                </a:lnTo>
                <a:lnTo>
                  <a:pt x="4406" y="141"/>
                </a:lnTo>
                <a:lnTo>
                  <a:pt x="4407" y="141"/>
                </a:lnTo>
                <a:lnTo>
                  <a:pt x="4407" y="139"/>
                </a:lnTo>
                <a:lnTo>
                  <a:pt x="4408" y="138"/>
                </a:lnTo>
                <a:lnTo>
                  <a:pt x="4408" y="138"/>
                </a:lnTo>
                <a:lnTo>
                  <a:pt x="4409" y="137"/>
                </a:lnTo>
                <a:lnTo>
                  <a:pt x="4409" y="137"/>
                </a:lnTo>
                <a:lnTo>
                  <a:pt x="4410" y="137"/>
                </a:lnTo>
                <a:lnTo>
                  <a:pt x="4410" y="137"/>
                </a:lnTo>
                <a:lnTo>
                  <a:pt x="4410" y="137"/>
                </a:lnTo>
                <a:lnTo>
                  <a:pt x="4411" y="137"/>
                </a:lnTo>
                <a:lnTo>
                  <a:pt x="4412" y="137"/>
                </a:lnTo>
                <a:lnTo>
                  <a:pt x="4412" y="137"/>
                </a:lnTo>
                <a:lnTo>
                  <a:pt x="4413" y="137"/>
                </a:lnTo>
                <a:lnTo>
                  <a:pt x="4413" y="137"/>
                </a:lnTo>
                <a:lnTo>
                  <a:pt x="4413" y="138"/>
                </a:lnTo>
                <a:lnTo>
                  <a:pt x="4414" y="138"/>
                </a:lnTo>
                <a:lnTo>
                  <a:pt x="4414" y="138"/>
                </a:lnTo>
                <a:lnTo>
                  <a:pt x="4415" y="137"/>
                </a:lnTo>
                <a:lnTo>
                  <a:pt x="4415" y="135"/>
                </a:lnTo>
                <a:lnTo>
                  <a:pt x="4416" y="135"/>
                </a:lnTo>
                <a:lnTo>
                  <a:pt x="4416" y="134"/>
                </a:lnTo>
                <a:lnTo>
                  <a:pt x="4417" y="134"/>
                </a:lnTo>
                <a:lnTo>
                  <a:pt x="4417" y="134"/>
                </a:lnTo>
                <a:lnTo>
                  <a:pt x="4418" y="134"/>
                </a:lnTo>
                <a:lnTo>
                  <a:pt x="4418" y="134"/>
                </a:lnTo>
                <a:lnTo>
                  <a:pt x="4419" y="134"/>
                </a:lnTo>
                <a:lnTo>
                  <a:pt x="4419" y="135"/>
                </a:lnTo>
                <a:lnTo>
                  <a:pt x="4419" y="135"/>
                </a:lnTo>
                <a:lnTo>
                  <a:pt x="4420" y="135"/>
                </a:lnTo>
                <a:lnTo>
                  <a:pt x="4421" y="135"/>
                </a:lnTo>
                <a:lnTo>
                  <a:pt x="4421" y="135"/>
                </a:lnTo>
                <a:lnTo>
                  <a:pt x="4422" y="135"/>
                </a:lnTo>
                <a:lnTo>
                  <a:pt x="4422" y="136"/>
                </a:lnTo>
                <a:lnTo>
                  <a:pt x="4422" y="138"/>
                </a:lnTo>
                <a:lnTo>
                  <a:pt x="4423" y="145"/>
                </a:lnTo>
                <a:lnTo>
                  <a:pt x="4423" y="148"/>
                </a:lnTo>
                <a:lnTo>
                  <a:pt x="4424" y="149"/>
                </a:lnTo>
                <a:lnTo>
                  <a:pt x="4424" y="149"/>
                </a:lnTo>
                <a:lnTo>
                  <a:pt x="4425" y="149"/>
                </a:lnTo>
                <a:lnTo>
                  <a:pt x="4425" y="149"/>
                </a:lnTo>
                <a:lnTo>
                  <a:pt x="4426" y="150"/>
                </a:lnTo>
                <a:lnTo>
                  <a:pt x="4426" y="149"/>
                </a:lnTo>
                <a:lnTo>
                  <a:pt x="4427" y="149"/>
                </a:lnTo>
                <a:lnTo>
                  <a:pt x="4427" y="150"/>
                </a:lnTo>
                <a:lnTo>
                  <a:pt x="4428" y="151"/>
                </a:lnTo>
                <a:lnTo>
                  <a:pt x="4428" y="151"/>
                </a:lnTo>
                <a:lnTo>
                  <a:pt x="4428" y="149"/>
                </a:lnTo>
                <a:lnTo>
                  <a:pt x="4429" y="148"/>
                </a:lnTo>
                <a:lnTo>
                  <a:pt x="4429" y="148"/>
                </a:lnTo>
                <a:lnTo>
                  <a:pt x="4430" y="149"/>
                </a:lnTo>
                <a:lnTo>
                  <a:pt x="4430" y="149"/>
                </a:lnTo>
                <a:lnTo>
                  <a:pt x="4431" y="149"/>
                </a:lnTo>
                <a:lnTo>
                  <a:pt x="4431" y="149"/>
                </a:lnTo>
                <a:lnTo>
                  <a:pt x="4432" y="149"/>
                </a:lnTo>
                <a:lnTo>
                  <a:pt x="4432" y="149"/>
                </a:lnTo>
                <a:lnTo>
                  <a:pt x="4433" y="149"/>
                </a:lnTo>
                <a:lnTo>
                  <a:pt x="4433" y="149"/>
                </a:lnTo>
                <a:lnTo>
                  <a:pt x="4434" y="149"/>
                </a:lnTo>
                <a:lnTo>
                  <a:pt x="4434" y="149"/>
                </a:lnTo>
                <a:lnTo>
                  <a:pt x="4435" y="149"/>
                </a:lnTo>
                <a:lnTo>
                  <a:pt x="4435" y="149"/>
                </a:lnTo>
                <a:lnTo>
                  <a:pt x="4436" y="149"/>
                </a:lnTo>
                <a:lnTo>
                  <a:pt x="4436" y="149"/>
                </a:lnTo>
                <a:lnTo>
                  <a:pt x="4436" y="149"/>
                </a:lnTo>
                <a:lnTo>
                  <a:pt x="4437" y="150"/>
                </a:lnTo>
                <a:lnTo>
                  <a:pt x="4437" y="150"/>
                </a:lnTo>
                <a:lnTo>
                  <a:pt x="4438" y="150"/>
                </a:lnTo>
                <a:lnTo>
                  <a:pt x="4438" y="150"/>
                </a:lnTo>
                <a:lnTo>
                  <a:pt x="4439" y="150"/>
                </a:lnTo>
                <a:lnTo>
                  <a:pt x="4439" y="150"/>
                </a:lnTo>
                <a:lnTo>
                  <a:pt x="4440" y="150"/>
                </a:lnTo>
                <a:lnTo>
                  <a:pt x="4440" y="150"/>
                </a:lnTo>
                <a:lnTo>
                  <a:pt x="4441" y="150"/>
                </a:lnTo>
                <a:lnTo>
                  <a:pt x="4441" y="150"/>
                </a:lnTo>
                <a:lnTo>
                  <a:pt x="4442" y="150"/>
                </a:lnTo>
                <a:lnTo>
                  <a:pt x="4442" y="150"/>
                </a:lnTo>
                <a:lnTo>
                  <a:pt x="4443" y="151"/>
                </a:lnTo>
                <a:lnTo>
                  <a:pt x="4443" y="151"/>
                </a:lnTo>
                <a:lnTo>
                  <a:pt x="4444" y="151"/>
                </a:lnTo>
                <a:lnTo>
                  <a:pt x="4444" y="152"/>
                </a:lnTo>
                <a:lnTo>
                  <a:pt x="4445" y="152"/>
                </a:lnTo>
                <a:lnTo>
                  <a:pt x="4445" y="154"/>
                </a:lnTo>
                <a:lnTo>
                  <a:pt x="4445" y="154"/>
                </a:lnTo>
                <a:lnTo>
                  <a:pt x="4446" y="154"/>
                </a:lnTo>
                <a:lnTo>
                  <a:pt x="4446" y="154"/>
                </a:lnTo>
                <a:lnTo>
                  <a:pt x="4447" y="154"/>
                </a:lnTo>
                <a:lnTo>
                  <a:pt x="4447" y="154"/>
                </a:lnTo>
                <a:lnTo>
                  <a:pt x="4448" y="154"/>
                </a:lnTo>
                <a:lnTo>
                  <a:pt x="4448" y="153"/>
                </a:lnTo>
                <a:lnTo>
                  <a:pt x="4449" y="153"/>
                </a:lnTo>
                <a:lnTo>
                  <a:pt x="4449" y="151"/>
                </a:lnTo>
                <a:lnTo>
                  <a:pt x="4450" y="151"/>
                </a:lnTo>
                <a:lnTo>
                  <a:pt x="4450" y="150"/>
                </a:lnTo>
                <a:lnTo>
                  <a:pt x="4450" y="149"/>
                </a:lnTo>
                <a:lnTo>
                  <a:pt x="4451" y="149"/>
                </a:lnTo>
                <a:lnTo>
                  <a:pt x="4452" y="150"/>
                </a:lnTo>
                <a:lnTo>
                  <a:pt x="4452" y="151"/>
                </a:lnTo>
                <a:lnTo>
                  <a:pt x="4453" y="152"/>
                </a:lnTo>
                <a:lnTo>
                  <a:pt x="4453" y="152"/>
                </a:lnTo>
                <a:lnTo>
                  <a:pt x="4453" y="153"/>
                </a:lnTo>
                <a:lnTo>
                  <a:pt x="4454" y="153"/>
                </a:lnTo>
                <a:lnTo>
                  <a:pt x="4454" y="153"/>
                </a:lnTo>
                <a:lnTo>
                  <a:pt x="4455" y="153"/>
                </a:lnTo>
                <a:lnTo>
                  <a:pt x="4455" y="153"/>
                </a:lnTo>
                <a:lnTo>
                  <a:pt x="4456" y="153"/>
                </a:lnTo>
                <a:lnTo>
                  <a:pt x="4456" y="153"/>
                </a:lnTo>
                <a:lnTo>
                  <a:pt x="4457" y="153"/>
                </a:lnTo>
                <a:lnTo>
                  <a:pt x="4457" y="153"/>
                </a:lnTo>
                <a:lnTo>
                  <a:pt x="4458" y="153"/>
                </a:lnTo>
                <a:lnTo>
                  <a:pt x="4458" y="153"/>
                </a:lnTo>
                <a:lnTo>
                  <a:pt x="4459" y="153"/>
                </a:lnTo>
                <a:lnTo>
                  <a:pt x="4459" y="153"/>
                </a:lnTo>
                <a:lnTo>
                  <a:pt x="4459" y="153"/>
                </a:lnTo>
                <a:lnTo>
                  <a:pt x="4460" y="153"/>
                </a:lnTo>
                <a:lnTo>
                  <a:pt x="4461" y="153"/>
                </a:lnTo>
                <a:lnTo>
                  <a:pt x="4461" y="153"/>
                </a:lnTo>
                <a:lnTo>
                  <a:pt x="4462" y="155"/>
                </a:lnTo>
                <a:lnTo>
                  <a:pt x="4462" y="155"/>
                </a:lnTo>
                <a:lnTo>
                  <a:pt x="4462" y="155"/>
                </a:lnTo>
                <a:lnTo>
                  <a:pt x="4463" y="153"/>
                </a:lnTo>
                <a:lnTo>
                  <a:pt x="4463" y="153"/>
                </a:lnTo>
                <a:lnTo>
                  <a:pt x="4464" y="153"/>
                </a:lnTo>
                <a:lnTo>
                  <a:pt x="4464" y="154"/>
                </a:lnTo>
                <a:lnTo>
                  <a:pt x="4465" y="154"/>
                </a:lnTo>
                <a:lnTo>
                  <a:pt x="4465" y="155"/>
                </a:lnTo>
                <a:lnTo>
                  <a:pt x="4466" y="155"/>
                </a:lnTo>
                <a:lnTo>
                  <a:pt x="4466" y="155"/>
                </a:lnTo>
                <a:lnTo>
                  <a:pt x="4467" y="155"/>
                </a:lnTo>
                <a:lnTo>
                  <a:pt x="4467" y="155"/>
                </a:lnTo>
                <a:lnTo>
                  <a:pt x="4468" y="155"/>
                </a:lnTo>
                <a:lnTo>
                  <a:pt x="4468" y="155"/>
                </a:lnTo>
                <a:lnTo>
                  <a:pt x="4468" y="155"/>
                </a:lnTo>
                <a:lnTo>
                  <a:pt x="4469" y="155"/>
                </a:lnTo>
                <a:lnTo>
                  <a:pt x="4470" y="154"/>
                </a:lnTo>
                <a:lnTo>
                  <a:pt x="4470" y="154"/>
                </a:lnTo>
                <a:lnTo>
                  <a:pt x="4471" y="154"/>
                </a:lnTo>
                <a:lnTo>
                  <a:pt x="4471" y="154"/>
                </a:lnTo>
                <a:lnTo>
                  <a:pt x="4471" y="154"/>
                </a:lnTo>
                <a:lnTo>
                  <a:pt x="4472" y="154"/>
                </a:lnTo>
                <a:lnTo>
                  <a:pt x="4472" y="155"/>
                </a:lnTo>
                <a:lnTo>
                  <a:pt x="4473" y="156"/>
                </a:lnTo>
                <a:lnTo>
                  <a:pt x="4473" y="157"/>
                </a:lnTo>
                <a:lnTo>
                  <a:pt x="4474" y="159"/>
                </a:lnTo>
                <a:lnTo>
                  <a:pt x="4474" y="159"/>
                </a:lnTo>
                <a:lnTo>
                  <a:pt x="4475" y="158"/>
                </a:lnTo>
                <a:lnTo>
                  <a:pt x="4475" y="158"/>
                </a:lnTo>
                <a:lnTo>
                  <a:pt x="4476" y="158"/>
                </a:lnTo>
                <a:lnTo>
                  <a:pt x="4476" y="158"/>
                </a:lnTo>
                <a:lnTo>
                  <a:pt x="4476" y="158"/>
                </a:lnTo>
                <a:lnTo>
                  <a:pt x="4477" y="158"/>
                </a:lnTo>
                <a:lnTo>
                  <a:pt x="4477" y="158"/>
                </a:lnTo>
                <a:lnTo>
                  <a:pt x="4478" y="158"/>
                </a:lnTo>
                <a:lnTo>
                  <a:pt x="4478" y="158"/>
                </a:lnTo>
                <a:lnTo>
                  <a:pt x="4479" y="158"/>
                </a:lnTo>
                <a:lnTo>
                  <a:pt x="4479" y="158"/>
                </a:lnTo>
                <a:lnTo>
                  <a:pt x="4480" y="158"/>
                </a:lnTo>
                <a:lnTo>
                  <a:pt x="4480" y="158"/>
                </a:lnTo>
                <a:lnTo>
                  <a:pt x="4481" y="158"/>
                </a:lnTo>
                <a:lnTo>
                  <a:pt x="4481" y="157"/>
                </a:lnTo>
                <a:lnTo>
                  <a:pt x="4482" y="157"/>
                </a:lnTo>
                <a:lnTo>
                  <a:pt x="4482" y="154"/>
                </a:lnTo>
                <a:lnTo>
                  <a:pt x="4483" y="154"/>
                </a:lnTo>
                <a:lnTo>
                  <a:pt x="4483" y="154"/>
                </a:lnTo>
                <a:lnTo>
                  <a:pt x="4484" y="154"/>
                </a:lnTo>
                <a:lnTo>
                  <a:pt x="4484" y="155"/>
                </a:lnTo>
                <a:lnTo>
                  <a:pt x="4485" y="156"/>
                </a:lnTo>
                <a:lnTo>
                  <a:pt x="4485" y="156"/>
                </a:lnTo>
                <a:lnTo>
                  <a:pt x="4485" y="157"/>
                </a:lnTo>
                <a:lnTo>
                  <a:pt x="4486" y="157"/>
                </a:lnTo>
                <a:lnTo>
                  <a:pt x="4486" y="157"/>
                </a:lnTo>
                <a:lnTo>
                  <a:pt x="4487" y="157"/>
                </a:lnTo>
                <a:lnTo>
                  <a:pt x="4487" y="157"/>
                </a:lnTo>
                <a:lnTo>
                  <a:pt x="4488" y="158"/>
                </a:lnTo>
                <a:lnTo>
                  <a:pt x="4488" y="158"/>
                </a:lnTo>
                <a:lnTo>
                  <a:pt x="4489" y="158"/>
                </a:lnTo>
                <a:lnTo>
                  <a:pt x="4489" y="158"/>
                </a:lnTo>
                <a:lnTo>
                  <a:pt x="4490" y="158"/>
                </a:lnTo>
                <a:lnTo>
                  <a:pt x="4490" y="158"/>
                </a:lnTo>
                <a:lnTo>
                  <a:pt x="4491" y="158"/>
                </a:lnTo>
                <a:lnTo>
                  <a:pt x="4491" y="158"/>
                </a:lnTo>
                <a:lnTo>
                  <a:pt x="4492" y="158"/>
                </a:lnTo>
                <a:lnTo>
                  <a:pt x="4492" y="158"/>
                </a:lnTo>
                <a:lnTo>
                  <a:pt x="4493" y="158"/>
                </a:lnTo>
                <a:lnTo>
                  <a:pt x="4493" y="157"/>
                </a:lnTo>
                <a:lnTo>
                  <a:pt x="4493" y="157"/>
                </a:lnTo>
                <a:lnTo>
                  <a:pt x="4494" y="156"/>
                </a:lnTo>
                <a:lnTo>
                  <a:pt x="4494" y="154"/>
                </a:lnTo>
                <a:lnTo>
                  <a:pt x="4495" y="152"/>
                </a:lnTo>
                <a:lnTo>
                  <a:pt x="4495" y="151"/>
                </a:lnTo>
                <a:lnTo>
                  <a:pt x="4496" y="152"/>
                </a:lnTo>
                <a:lnTo>
                  <a:pt x="4496" y="153"/>
                </a:lnTo>
                <a:lnTo>
                  <a:pt x="4497" y="154"/>
                </a:lnTo>
                <a:lnTo>
                  <a:pt x="4497" y="154"/>
                </a:lnTo>
                <a:lnTo>
                  <a:pt x="4498" y="154"/>
                </a:lnTo>
                <a:lnTo>
                  <a:pt x="4498" y="154"/>
                </a:lnTo>
                <a:lnTo>
                  <a:pt x="4499" y="154"/>
                </a:lnTo>
                <a:lnTo>
                  <a:pt x="4499" y="154"/>
                </a:lnTo>
                <a:lnTo>
                  <a:pt x="4499" y="153"/>
                </a:lnTo>
                <a:lnTo>
                  <a:pt x="4500" y="152"/>
                </a:lnTo>
                <a:lnTo>
                  <a:pt x="4501" y="151"/>
                </a:lnTo>
                <a:lnTo>
                  <a:pt x="4501" y="150"/>
                </a:lnTo>
                <a:lnTo>
                  <a:pt x="4502" y="149"/>
                </a:lnTo>
                <a:lnTo>
                  <a:pt x="4502" y="148"/>
                </a:lnTo>
                <a:lnTo>
                  <a:pt x="4502" y="148"/>
                </a:lnTo>
                <a:lnTo>
                  <a:pt x="4503" y="148"/>
                </a:lnTo>
                <a:lnTo>
                  <a:pt x="4503" y="148"/>
                </a:lnTo>
                <a:lnTo>
                  <a:pt x="4504" y="149"/>
                </a:lnTo>
                <a:lnTo>
                  <a:pt x="4504" y="149"/>
                </a:lnTo>
                <a:lnTo>
                  <a:pt x="4505" y="151"/>
                </a:lnTo>
                <a:lnTo>
                  <a:pt x="4505" y="151"/>
                </a:lnTo>
                <a:lnTo>
                  <a:pt x="4506" y="152"/>
                </a:lnTo>
                <a:lnTo>
                  <a:pt x="4506" y="152"/>
                </a:lnTo>
                <a:lnTo>
                  <a:pt x="4507" y="151"/>
                </a:lnTo>
                <a:lnTo>
                  <a:pt x="4507" y="146"/>
                </a:lnTo>
                <a:lnTo>
                  <a:pt x="4508" y="145"/>
                </a:lnTo>
                <a:lnTo>
                  <a:pt x="4508" y="145"/>
                </a:lnTo>
                <a:lnTo>
                  <a:pt x="4508" y="146"/>
                </a:lnTo>
                <a:lnTo>
                  <a:pt x="4509" y="145"/>
                </a:lnTo>
                <a:lnTo>
                  <a:pt x="4510" y="146"/>
                </a:lnTo>
                <a:lnTo>
                  <a:pt x="4510" y="146"/>
                </a:lnTo>
                <a:lnTo>
                  <a:pt x="4511" y="146"/>
                </a:lnTo>
                <a:lnTo>
                  <a:pt x="4511" y="147"/>
                </a:lnTo>
                <a:lnTo>
                  <a:pt x="4511" y="147"/>
                </a:lnTo>
                <a:lnTo>
                  <a:pt x="4512" y="147"/>
                </a:lnTo>
                <a:lnTo>
                  <a:pt x="4512" y="147"/>
                </a:lnTo>
                <a:lnTo>
                  <a:pt x="4513" y="146"/>
                </a:lnTo>
                <a:lnTo>
                  <a:pt x="4513" y="146"/>
                </a:lnTo>
                <a:lnTo>
                  <a:pt x="4514" y="147"/>
                </a:lnTo>
                <a:lnTo>
                  <a:pt x="4514" y="148"/>
                </a:lnTo>
                <a:lnTo>
                  <a:pt x="4515" y="148"/>
                </a:lnTo>
                <a:lnTo>
                  <a:pt x="4515" y="148"/>
                </a:lnTo>
                <a:lnTo>
                  <a:pt x="4516" y="148"/>
                </a:lnTo>
                <a:lnTo>
                  <a:pt x="4516" y="148"/>
                </a:lnTo>
                <a:lnTo>
                  <a:pt x="4516" y="148"/>
                </a:lnTo>
                <a:lnTo>
                  <a:pt x="4517" y="148"/>
                </a:lnTo>
                <a:lnTo>
                  <a:pt x="4517" y="148"/>
                </a:lnTo>
                <a:lnTo>
                  <a:pt x="4518" y="147"/>
                </a:lnTo>
                <a:lnTo>
                  <a:pt x="4518" y="147"/>
                </a:lnTo>
                <a:lnTo>
                  <a:pt x="4519" y="146"/>
                </a:lnTo>
                <a:lnTo>
                  <a:pt x="4519" y="146"/>
                </a:lnTo>
                <a:lnTo>
                  <a:pt x="4520" y="145"/>
                </a:lnTo>
                <a:lnTo>
                  <a:pt x="4520" y="144"/>
                </a:lnTo>
                <a:lnTo>
                  <a:pt x="4521" y="144"/>
                </a:lnTo>
                <a:lnTo>
                  <a:pt x="4521" y="144"/>
                </a:lnTo>
                <a:lnTo>
                  <a:pt x="4522" y="144"/>
                </a:lnTo>
                <a:lnTo>
                  <a:pt x="4522" y="144"/>
                </a:lnTo>
                <a:lnTo>
                  <a:pt x="4523" y="144"/>
                </a:lnTo>
                <a:lnTo>
                  <a:pt x="4523" y="146"/>
                </a:lnTo>
                <a:lnTo>
                  <a:pt x="4524" y="146"/>
                </a:lnTo>
                <a:lnTo>
                  <a:pt x="4524" y="146"/>
                </a:lnTo>
                <a:lnTo>
                  <a:pt x="4525" y="147"/>
                </a:lnTo>
                <a:lnTo>
                  <a:pt x="4525" y="147"/>
                </a:lnTo>
                <a:lnTo>
                  <a:pt x="4525" y="147"/>
                </a:lnTo>
                <a:lnTo>
                  <a:pt x="4526" y="147"/>
                </a:lnTo>
                <a:lnTo>
                  <a:pt x="4526" y="147"/>
                </a:lnTo>
                <a:lnTo>
                  <a:pt x="4527" y="147"/>
                </a:lnTo>
                <a:lnTo>
                  <a:pt x="4527" y="147"/>
                </a:lnTo>
                <a:lnTo>
                  <a:pt x="4528" y="147"/>
                </a:lnTo>
                <a:lnTo>
                  <a:pt x="4528" y="147"/>
                </a:lnTo>
                <a:lnTo>
                  <a:pt x="4529" y="148"/>
                </a:lnTo>
                <a:lnTo>
                  <a:pt x="4529" y="148"/>
                </a:lnTo>
                <a:lnTo>
                  <a:pt x="4530" y="148"/>
                </a:lnTo>
                <a:lnTo>
                  <a:pt x="4530" y="147"/>
                </a:lnTo>
                <a:lnTo>
                  <a:pt x="4531" y="145"/>
                </a:lnTo>
                <a:lnTo>
                  <a:pt x="4531" y="141"/>
                </a:lnTo>
                <a:lnTo>
                  <a:pt x="4532" y="138"/>
                </a:lnTo>
                <a:lnTo>
                  <a:pt x="4532" y="135"/>
                </a:lnTo>
                <a:lnTo>
                  <a:pt x="4533" y="134"/>
                </a:lnTo>
                <a:lnTo>
                  <a:pt x="4533" y="132"/>
                </a:lnTo>
                <a:lnTo>
                  <a:pt x="4534" y="132"/>
                </a:lnTo>
                <a:lnTo>
                  <a:pt x="4534" y="131"/>
                </a:lnTo>
                <a:lnTo>
                  <a:pt x="4534" y="132"/>
                </a:lnTo>
                <a:lnTo>
                  <a:pt x="4535" y="132"/>
                </a:lnTo>
                <a:lnTo>
                  <a:pt x="4535" y="130"/>
                </a:lnTo>
                <a:lnTo>
                  <a:pt x="4536" y="127"/>
                </a:lnTo>
                <a:lnTo>
                  <a:pt x="4536" y="132"/>
                </a:lnTo>
                <a:lnTo>
                  <a:pt x="4537" y="134"/>
                </a:lnTo>
                <a:lnTo>
                  <a:pt x="4537" y="136"/>
                </a:lnTo>
                <a:lnTo>
                  <a:pt x="4538" y="135"/>
                </a:lnTo>
                <a:lnTo>
                  <a:pt x="4538" y="136"/>
                </a:lnTo>
                <a:lnTo>
                  <a:pt x="4539" y="132"/>
                </a:lnTo>
                <a:lnTo>
                  <a:pt x="4539" y="126"/>
                </a:lnTo>
                <a:lnTo>
                  <a:pt x="4539" y="123"/>
                </a:lnTo>
                <a:lnTo>
                  <a:pt x="4540" y="122"/>
                </a:lnTo>
                <a:lnTo>
                  <a:pt x="4541" y="120"/>
                </a:lnTo>
                <a:lnTo>
                  <a:pt x="4541" y="119"/>
                </a:lnTo>
                <a:lnTo>
                  <a:pt x="4542" y="118"/>
                </a:lnTo>
                <a:lnTo>
                  <a:pt x="4542" y="117"/>
                </a:lnTo>
                <a:lnTo>
                  <a:pt x="4542" y="116"/>
                </a:lnTo>
                <a:lnTo>
                  <a:pt x="4543" y="114"/>
                </a:lnTo>
                <a:lnTo>
                  <a:pt x="4543" y="111"/>
                </a:lnTo>
                <a:lnTo>
                  <a:pt x="4544" y="108"/>
                </a:lnTo>
                <a:lnTo>
                  <a:pt x="4544" y="107"/>
                </a:lnTo>
                <a:lnTo>
                  <a:pt x="4545" y="107"/>
                </a:lnTo>
                <a:lnTo>
                  <a:pt x="4545" y="108"/>
                </a:lnTo>
                <a:lnTo>
                  <a:pt x="4546" y="109"/>
                </a:lnTo>
                <a:lnTo>
                  <a:pt x="4546" y="111"/>
                </a:lnTo>
                <a:lnTo>
                  <a:pt x="4547" y="112"/>
                </a:lnTo>
                <a:lnTo>
                  <a:pt x="4547" y="114"/>
                </a:lnTo>
                <a:lnTo>
                  <a:pt x="4548" y="115"/>
                </a:lnTo>
                <a:lnTo>
                  <a:pt x="4548" y="115"/>
                </a:lnTo>
                <a:lnTo>
                  <a:pt x="4548" y="114"/>
                </a:lnTo>
                <a:lnTo>
                  <a:pt x="4549" y="111"/>
                </a:lnTo>
                <a:lnTo>
                  <a:pt x="4550" y="108"/>
                </a:lnTo>
                <a:lnTo>
                  <a:pt x="4550" y="103"/>
                </a:lnTo>
                <a:lnTo>
                  <a:pt x="4551" y="99"/>
                </a:lnTo>
                <a:lnTo>
                  <a:pt x="4551" y="95"/>
                </a:lnTo>
                <a:lnTo>
                  <a:pt x="4551" y="91"/>
                </a:lnTo>
                <a:lnTo>
                  <a:pt x="4552" y="95"/>
                </a:lnTo>
                <a:lnTo>
                  <a:pt x="4552" y="95"/>
                </a:lnTo>
                <a:lnTo>
                  <a:pt x="4553" y="105"/>
                </a:lnTo>
                <a:lnTo>
                  <a:pt x="4553" y="106"/>
                </a:lnTo>
                <a:lnTo>
                  <a:pt x="4554" y="106"/>
                </a:lnTo>
                <a:lnTo>
                  <a:pt x="4554" y="106"/>
                </a:lnTo>
                <a:lnTo>
                  <a:pt x="4555" y="104"/>
                </a:lnTo>
                <a:lnTo>
                  <a:pt x="4555" y="101"/>
                </a:lnTo>
                <a:lnTo>
                  <a:pt x="4556" y="106"/>
                </a:lnTo>
                <a:lnTo>
                  <a:pt x="4556" y="108"/>
                </a:lnTo>
                <a:lnTo>
                  <a:pt x="4557" y="110"/>
                </a:lnTo>
                <a:lnTo>
                  <a:pt x="4557" y="119"/>
                </a:lnTo>
                <a:lnTo>
                  <a:pt x="4557" y="123"/>
                </a:lnTo>
                <a:lnTo>
                  <a:pt x="4558" y="124"/>
                </a:lnTo>
                <a:lnTo>
                  <a:pt x="4559" y="125"/>
                </a:lnTo>
                <a:lnTo>
                  <a:pt x="4559" y="128"/>
                </a:lnTo>
                <a:lnTo>
                  <a:pt x="4559" y="128"/>
                </a:lnTo>
                <a:lnTo>
                  <a:pt x="4560" y="127"/>
                </a:lnTo>
                <a:lnTo>
                  <a:pt x="4560" y="127"/>
                </a:lnTo>
                <a:lnTo>
                  <a:pt x="4561" y="133"/>
                </a:lnTo>
                <a:lnTo>
                  <a:pt x="4561" y="132"/>
                </a:lnTo>
                <a:lnTo>
                  <a:pt x="4562" y="129"/>
                </a:lnTo>
                <a:lnTo>
                  <a:pt x="4562" y="126"/>
                </a:lnTo>
                <a:lnTo>
                  <a:pt x="4563" y="126"/>
                </a:lnTo>
                <a:lnTo>
                  <a:pt x="4563" y="129"/>
                </a:lnTo>
                <a:lnTo>
                  <a:pt x="4564" y="127"/>
                </a:lnTo>
                <a:lnTo>
                  <a:pt x="4564" y="121"/>
                </a:lnTo>
                <a:lnTo>
                  <a:pt x="4565" y="117"/>
                </a:lnTo>
                <a:lnTo>
                  <a:pt x="4565" y="119"/>
                </a:lnTo>
                <a:lnTo>
                  <a:pt x="4565" y="118"/>
                </a:lnTo>
                <a:lnTo>
                  <a:pt x="4566" y="116"/>
                </a:lnTo>
                <a:lnTo>
                  <a:pt x="4566" y="117"/>
                </a:lnTo>
                <a:lnTo>
                  <a:pt x="4567" y="118"/>
                </a:lnTo>
                <a:lnTo>
                  <a:pt x="4567" y="121"/>
                </a:lnTo>
                <a:lnTo>
                  <a:pt x="4568" y="123"/>
                </a:lnTo>
                <a:lnTo>
                  <a:pt x="4568" y="126"/>
                </a:lnTo>
                <a:lnTo>
                  <a:pt x="4569" y="128"/>
                </a:lnTo>
                <a:lnTo>
                  <a:pt x="4569" y="130"/>
                </a:lnTo>
                <a:lnTo>
                  <a:pt x="4570" y="130"/>
                </a:lnTo>
                <a:lnTo>
                  <a:pt x="4570" y="129"/>
                </a:lnTo>
                <a:lnTo>
                  <a:pt x="4571" y="129"/>
                </a:lnTo>
                <a:lnTo>
                  <a:pt x="4571" y="129"/>
                </a:lnTo>
                <a:lnTo>
                  <a:pt x="4572" y="128"/>
                </a:lnTo>
                <a:lnTo>
                  <a:pt x="4572" y="126"/>
                </a:lnTo>
                <a:lnTo>
                  <a:pt x="4573" y="126"/>
                </a:lnTo>
                <a:lnTo>
                  <a:pt x="4573" y="125"/>
                </a:lnTo>
                <a:lnTo>
                  <a:pt x="4574" y="128"/>
                </a:lnTo>
                <a:lnTo>
                  <a:pt x="4574" y="135"/>
                </a:lnTo>
                <a:lnTo>
                  <a:pt x="4574" y="139"/>
                </a:lnTo>
                <a:lnTo>
                  <a:pt x="4575" y="141"/>
                </a:lnTo>
                <a:lnTo>
                  <a:pt x="4575" y="142"/>
                </a:lnTo>
                <a:lnTo>
                  <a:pt x="4576" y="142"/>
                </a:lnTo>
                <a:lnTo>
                  <a:pt x="4576" y="143"/>
                </a:lnTo>
                <a:lnTo>
                  <a:pt x="4577" y="144"/>
                </a:lnTo>
                <a:lnTo>
                  <a:pt x="4577" y="145"/>
                </a:lnTo>
                <a:lnTo>
                  <a:pt x="4578" y="145"/>
                </a:lnTo>
                <a:lnTo>
                  <a:pt x="4578" y="145"/>
                </a:lnTo>
                <a:lnTo>
                  <a:pt x="4579" y="145"/>
                </a:lnTo>
                <a:lnTo>
                  <a:pt x="4579" y="147"/>
                </a:lnTo>
                <a:lnTo>
                  <a:pt x="4579" y="149"/>
                </a:lnTo>
                <a:lnTo>
                  <a:pt x="4580" y="149"/>
                </a:lnTo>
                <a:lnTo>
                  <a:pt x="4581" y="148"/>
                </a:lnTo>
                <a:lnTo>
                  <a:pt x="4581" y="148"/>
                </a:lnTo>
                <a:lnTo>
                  <a:pt x="4582" y="148"/>
                </a:lnTo>
                <a:lnTo>
                  <a:pt x="4582" y="146"/>
                </a:lnTo>
                <a:lnTo>
                  <a:pt x="4582" y="146"/>
                </a:lnTo>
                <a:lnTo>
                  <a:pt x="4583" y="147"/>
                </a:lnTo>
                <a:lnTo>
                  <a:pt x="4583" y="148"/>
                </a:lnTo>
                <a:lnTo>
                  <a:pt x="4584" y="149"/>
                </a:lnTo>
                <a:lnTo>
                  <a:pt x="4584" y="149"/>
                </a:lnTo>
                <a:lnTo>
                  <a:pt x="4585" y="148"/>
                </a:lnTo>
                <a:lnTo>
                  <a:pt x="4585" y="147"/>
                </a:lnTo>
                <a:lnTo>
                  <a:pt x="4586" y="147"/>
                </a:lnTo>
                <a:lnTo>
                  <a:pt x="4586" y="146"/>
                </a:lnTo>
                <a:lnTo>
                  <a:pt x="4587" y="147"/>
                </a:lnTo>
                <a:lnTo>
                  <a:pt x="4587" y="147"/>
                </a:lnTo>
                <a:lnTo>
                  <a:pt x="4588" y="149"/>
                </a:lnTo>
                <a:lnTo>
                  <a:pt x="4588" y="152"/>
                </a:lnTo>
                <a:lnTo>
                  <a:pt x="4588" y="153"/>
                </a:lnTo>
                <a:lnTo>
                  <a:pt x="4589" y="153"/>
                </a:lnTo>
                <a:lnTo>
                  <a:pt x="4590" y="154"/>
                </a:lnTo>
                <a:lnTo>
                  <a:pt x="4590" y="154"/>
                </a:lnTo>
                <a:lnTo>
                  <a:pt x="4591" y="154"/>
                </a:lnTo>
                <a:lnTo>
                  <a:pt x="4591" y="154"/>
                </a:lnTo>
                <a:lnTo>
                  <a:pt x="4591" y="154"/>
                </a:lnTo>
                <a:lnTo>
                  <a:pt x="4592" y="154"/>
                </a:lnTo>
                <a:lnTo>
                  <a:pt x="4592" y="154"/>
                </a:lnTo>
                <a:lnTo>
                  <a:pt x="4593" y="154"/>
                </a:lnTo>
                <a:lnTo>
                  <a:pt x="4593" y="154"/>
                </a:lnTo>
                <a:lnTo>
                  <a:pt x="4594" y="154"/>
                </a:lnTo>
                <a:lnTo>
                  <a:pt x="4594" y="154"/>
                </a:lnTo>
                <a:lnTo>
                  <a:pt x="4595" y="154"/>
                </a:lnTo>
                <a:lnTo>
                  <a:pt x="4595" y="153"/>
                </a:lnTo>
                <a:lnTo>
                  <a:pt x="4596" y="153"/>
                </a:lnTo>
                <a:lnTo>
                  <a:pt x="4596" y="152"/>
                </a:lnTo>
                <a:lnTo>
                  <a:pt x="4597" y="151"/>
                </a:lnTo>
                <a:lnTo>
                  <a:pt x="4597" y="151"/>
                </a:lnTo>
                <a:lnTo>
                  <a:pt x="4597" y="152"/>
                </a:lnTo>
                <a:lnTo>
                  <a:pt x="4598" y="152"/>
                </a:lnTo>
                <a:lnTo>
                  <a:pt x="4599" y="152"/>
                </a:lnTo>
                <a:lnTo>
                  <a:pt x="4599" y="152"/>
                </a:lnTo>
                <a:lnTo>
                  <a:pt x="4600" y="152"/>
                </a:lnTo>
                <a:lnTo>
                  <a:pt x="4600" y="152"/>
                </a:lnTo>
                <a:lnTo>
                  <a:pt x="4600" y="151"/>
                </a:lnTo>
                <a:lnTo>
                  <a:pt x="4601" y="151"/>
                </a:lnTo>
                <a:lnTo>
                  <a:pt x="4601" y="150"/>
                </a:lnTo>
                <a:lnTo>
                  <a:pt x="4602" y="149"/>
                </a:lnTo>
                <a:lnTo>
                  <a:pt x="4602" y="149"/>
                </a:lnTo>
                <a:lnTo>
                  <a:pt x="4603" y="149"/>
                </a:lnTo>
                <a:lnTo>
                  <a:pt x="4603" y="149"/>
                </a:lnTo>
                <a:lnTo>
                  <a:pt x="4604" y="149"/>
                </a:lnTo>
                <a:lnTo>
                  <a:pt x="4604" y="149"/>
                </a:lnTo>
                <a:lnTo>
                  <a:pt x="4605" y="149"/>
                </a:lnTo>
                <a:lnTo>
                  <a:pt x="4605" y="149"/>
                </a:lnTo>
                <a:lnTo>
                  <a:pt x="4605" y="149"/>
                </a:lnTo>
                <a:lnTo>
                  <a:pt x="4606" y="149"/>
                </a:lnTo>
                <a:lnTo>
                  <a:pt x="4606" y="151"/>
                </a:lnTo>
                <a:lnTo>
                  <a:pt x="4607" y="153"/>
                </a:lnTo>
                <a:lnTo>
                  <a:pt x="4607" y="154"/>
                </a:lnTo>
                <a:lnTo>
                  <a:pt x="4608" y="154"/>
                </a:lnTo>
                <a:lnTo>
                  <a:pt x="4608" y="154"/>
                </a:lnTo>
                <a:lnTo>
                  <a:pt x="4609" y="154"/>
                </a:lnTo>
                <a:lnTo>
                  <a:pt x="4609" y="154"/>
                </a:lnTo>
                <a:lnTo>
                  <a:pt x="4610" y="153"/>
                </a:lnTo>
                <a:lnTo>
                  <a:pt x="4610" y="151"/>
                </a:lnTo>
                <a:lnTo>
                  <a:pt x="4611" y="152"/>
                </a:lnTo>
                <a:lnTo>
                  <a:pt x="4611" y="153"/>
                </a:lnTo>
                <a:lnTo>
                  <a:pt x="4612" y="153"/>
                </a:lnTo>
                <a:lnTo>
                  <a:pt x="4612" y="154"/>
                </a:lnTo>
                <a:lnTo>
                  <a:pt x="4613" y="154"/>
                </a:lnTo>
                <a:lnTo>
                  <a:pt x="4613" y="154"/>
                </a:lnTo>
                <a:lnTo>
                  <a:pt x="4614" y="154"/>
                </a:lnTo>
                <a:lnTo>
                  <a:pt x="4614" y="154"/>
                </a:lnTo>
                <a:lnTo>
                  <a:pt x="4614" y="154"/>
                </a:lnTo>
                <a:lnTo>
                  <a:pt x="4615" y="154"/>
                </a:lnTo>
                <a:lnTo>
                  <a:pt x="4615" y="154"/>
                </a:lnTo>
                <a:lnTo>
                  <a:pt x="4616" y="154"/>
                </a:lnTo>
                <a:lnTo>
                  <a:pt x="4616" y="154"/>
                </a:lnTo>
                <a:lnTo>
                  <a:pt x="4617" y="154"/>
                </a:lnTo>
                <a:lnTo>
                  <a:pt x="4617" y="154"/>
                </a:lnTo>
                <a:lnTo>
                  <a:pt x="4618" y="153"/>
                </a:lnTo>
                <a:lnTo>
                  <a:pt x="4618" y="153"/>
                </a:lnTo>
                <a:lnTo>
                  <a:pt x="4619" y="153"/>
                </a:lnTo>
                <a:lnTo>
                  <a:pt x="4619" y="153"/>
                </a:lnTo>
                <a:lnTo>
                  <a:pt x="4620" y="153"/>
                </a:lnTo>
                <a:lnTo>
                  <a:pt x="4620" y="153"/>
                </a:lnTo>
                <a:lnTo>
                  <a:pt x="4621" y="153"/>
                </a:lnTo>
                <a:lnTo>
                  <a:pt x="4621" y="153"/>
                </a:lnTo>
                <a:lnTo>
                  <a:pt x="4622" y="154"/>
                </a:lnTo>
                <a:lnTo>
                  <a:pt x="4622" y="154"/>
                </a:lnTo>
                <a:lnTo>
                  <a:pt x="4622" y="155"/>
                </a:lnTo>
                <a:lnTo>
                  <a:pt x="4623" y="154"/>
                </a:lnTo>
                <a:lnTo>
                  <a:pt x="4623" y="155"/>
                </a:lnTo>
                <a:lnTo>
                  <a:pt x="4624" y="155"/>
                </a:lnTo>
                <a:lnTo>
                  <a:pt x="4624" y="155"/>
                </a:lnTo>
                <a:lnTo>
                  <a:pt x="4625" y="155"/>
                </a:lnTo>
                <a:lnTo>
                  <a:pt x="4625" y="155"/>
                </a:lnTo>
                <a:lnTo>
                  <a:pt x="4626" y="155"/>
                </a:lnTo>
                <a:lnTo>
                  <a:pt x="4626" y="155"/>
                </a:lnTo>
                <a:lnTo>
                  <a:pt x="4627" y="154"/>
                </a:lnTo>
                <a:lnTo>
                  <a:pt x="4627" y="154"/>
                </a:lnTo>
                <a:lnTo>
                  <a:pt x="4628" y="155"/>
                </a:lnTo>
                <a:lnTo>
                  <a:pt x="4628" y="156"/>
                </a:lnTo>
                <a:lnTo>
                  <a:pt x="4628" y="156"/>
                </a:lnTo>
                <a:lnTo>
                  <a:pt x="4629" y="156"/>
                </a:lnTo>
                <a:lnTo>
                  <a:pt x="4630" y="155"/>
                </a:lnTo>
                <a:lnTo>
                  <a:pt x="4630" y="155"/>
                </a:lnTo>
                <a:lnTo>
                  <a:pt x="4631" y="155"/>
                </a:lnTo>
                <a:lnTo>
                  <a:pt x="4631" y="156"/>
                </a:lnTo>
                <a:lnTo>
                  <a:pt x="4631" y="156"/>
                </a:lnTo>
                <a:lnTo>
                  <a:pt x="4632" y="156"/>
                </a:lnTo>
                <a:lnTo>
                  <a:pt x="4632" y="156"/>
                </a:lnTo>
                <a:lnTo>
                  <a:pt x="4633" y="157"/>
                </a:lnTo>
                <a:lnTo>
                  <a:pt x="4633" y="156"/>
                </a:lnTo>
                <a:lnTo>
                  <a:pt x="4634" y="156"/>
                </a:lnTo>
                <a:lnTo>
                  <a:pt x="4634" y="156"/>
                </a:lnTo>
                <a:lnTo>
                  <a:pt x="4635" y="156"/>
                </a:lnTo>
                <a:lnTo>
                  <a:pt x="4635" y="156"/>
                </a:lnTo>
                <a:lnTo>
                  <a:pt x="4636" y="156"/>
                </a:lnTo>
                <a:lnTo>
                  <a:pt x="4636" y="155"/>
                </a:lnTo>
                <a:lnTo>
                  <a:pt x="4637" y="155"/>
                </a:lnTo>
                <a:lnTo>
                  <a:pt x="4637" y="155"/>
                </a:lnTo>
                <a:lnTo>
                  <a:pt x="4637" y="155"/>
                </a:lnTo>
                <a:lnTo>
                  <a:pt x="4638" y="155"/>
                </a:lnTo>
                <a:lnTo>
                  <a:pt x="4639" y="155"/>
                </a:lnTo>
                <a:lnTo>
                  <a:pt x="4639" y="155"/>
                </a:lnTo>
                <a:lnTo>
                  <a:pt x="4640" y="155"/>
                </a:lnTo>
                <a:lnTo>
                  <a:pt x="4640" y="154"/>
                </a:lnTo>
                <a:lnTo>
                  <a:pt x="4640" y="154"/>
                </a:lnTo>
                <a:lnTo>
                  <a:pt x="4641" y="154"/>
                </a:lnTo>
                <a:lnTo>
                  <a:pt x="4641" y="154"/>
                </a:lnTo>
                <a:lnTo>
                  <a:pt x="4642" y="154"/>
                </a:lnTo>
                <a:lnTo>
                  <a:pt x="4642" y="155"/>
                </a:lnTo>
                <a:lnTo>
                  <a:pt x="4643" y="156"/>
                </a:lnTo>
                <a:lnTo>
                  <a:pt x="4643" y="156"/>
                </a:lnTo>
                <a:lnTo>
                  <a:pt x="4644" y="157"/>
                </a:lnTo>
                <a:lnTo>
                  <a:pt x="4644" y="157"/>
                </a:lnTo>
                <a:lnTo>
                  <a:pt x="4645" y="157"/>
                </a:lnTo>
                <a:lnTo>
                  <a:pt x="4645" y="157"/>
                </a:lnTo>
                <a:lnTo>
                  <a:pt x="4645" y="157"/>
                </a:lnTo>
                <a:lnTo>
                  <a:pt x="4646" y="158"/>
                </a:lnTo>
                <a:lnTo>
                  <a:pt x="4646" y="158"/>
                </a:lnTo>
                <a:lnTo>
                  <a:pt x="4647" y="158"/>
                </a:lnTo>
                <a:lnTo>
                  <a:pt x="4648" y="158"/>
                </a:lnTo>
                <a:lnTo>
                  <a:pt x="4648" y="158"/>
                </a:lnTo>
                <a:lnTo>
                  <a:pt x="4648" y="158"/>
                </a:lnTo>
                <a:lnTo>
                  <a:pt x="4649" y="158"/>
                </a:lnTo>
                <a:lnTo>
                  <a:pt x="4649" y="158"/>
                </a:lnTo>
                <a:lnTo>
                  <a:pt x="4650" y="158"/>
                </a:lnTo>
                <a:lnTo>
                  <a:pt x="4650" y="158"/>
                </a:lnTo>
                <a:lnTo>
                  <a:pt x="4651" y="158"/>
                </a:lnTo>
                <a:lnTo>
                  <a:pt x="4651" y="157"/>
                </a:lnTo>
                <a:lnTo>
                  <a:pt x="4652" y="157"/>
                </a:lnTo>
                <a:lnTo>
                  <a:pt x="4652" y="156"/>
                </a:lnTo>
                <a:lnTo>
                  <a:pt x="4653" y="154"/>
                </a:lnTo>
                <a:lnTo>
                  <a:pt x="4653" y="152"/>
                </a:lnTo>
                <a:lnTo>
                  <a:pt x="4654" y="151"/>
                </a:lnTo>
                <a:lnTo>
                  <a:pt x="4654" y="152"/>
                </a:lnTo>
                <a:lnTo>
                  <a:pt x="4654" y="153"/>
                </a:lnTo>
                <a:lnTo>
                  <a:pt x="4655" y="153"/>
                </a:lnTo>
                <a:lnTo>
                  <a:pt x="4655" y="154"/>
                </a:lnTo>
                <a:lnTo>
                  <a:pt x="4656" y="154"/>
                </a:lnTo>
                <a:lnTo>
                  <a:pt x="4656" y="154"/>
                </a:lnTo>
                <a:lnTo>
                  <a:pt x="4657" y="154"/>
                </a:lnTo>
                <a:lnTo>
                  <a:pt x="4657" y="154"/>
                </a:lnTo>
                <a:lnTo>
                  <a:pt x="4658" y="153"/>
                </a:lnTo>
                <a:lnTo>
                  <a:pt x="4658" y="151"/>
                </a:lnTo>
                <a:lnTo>
                  <a:pt x="4659" y="147"/>
                </a:lnTo>
                <a:lnTo>
                  <a:pt x="4659" y="145"/>
                </a:lnTo>
                <a:lnTo>
                  <a:pt x="4660" y="143"/>
                </a:lnTo>
                <a:lnTo>
                  <a:pt x="4660" y="141"/>
                </a:lnTo>
                <a:lnTo>
                  <a:pt x="4661" y="141"/>
                </a:lnTo>
                <a:lnTo>
                  <a:pt x="4661" y="141"/>
                </a:lnTo>
                <a:lnTo>
                  <a:pt x="4662" y="141"/>
                </a:lnTo>
                <a:lnTo>
                  <a:pt x="4662" y="141"/>
                </a:lnTo>
                <a:lnTo>
                  <a:pt x="4663" y="143"/>
                </a:lnTo>
                <a:lnTo>
                  <a:pt x="4663" y="144"/>
                </a:lnTo>
                <a:lnTo>
                  <a:pt x="4663" y="145"/>
                </a:lnTo>
                <a:lnTo>
                  <a:pt x="4664" y="145"/>
                </a:lnTo>
                <a:lnTo>
                  <a:pt x="4664" y="145"/>
                </a:lnTo>
                <a:lnTo>
                  <a:pt x="4665" y="145"/>
                </a:lnTo>
                <a:lnTo>
                  <a:pt x="4665" y="145"/>
                </a:lnTo>
                <a:lnTo>
                  <a:pt x="4666" y="145"/>
                </a:lnTo>
                <a:lnTo>
                  <a:pt x="4666" y="145"/>
                </a:lnTo>
                <a:lnTo>
                  <a:pt x="4667" y="146"/>
                </a:lnTo>
                <a:lnTo>
                  <a:pt x="4667" y="145"/>
                </a:lnTo>
                <a:lnTo>
                  <a:pt x="4668" y="146"/>
                </a:lnTo>
                <a:lnTo>
                  <a:pt x="4668" y="146"/>
                </a:lnTo>
                <a:lnTo>
                  <a:pt x="4668" y="146"/>
                </a:lnTo>
                <a:lnTo>
                  <a:pt x="4669" y="147"/>
                </a:lnTo>
                <a:lnTo>
                  <a:pt x="4670" y="147"/>
                </a:lnTo>
                <a:lnTo>
                  <a:pt x="4670" y="147"/>
                </a:lnTo>
                <a:lnTo>
                  <a:pt x="4671" y="147"/>
                </a:lnTo>
                <a:lnTo>
                  <a:pt x="4671" y="146"/>
                </a:lnTo>
                <a:lnTo>
                  <a:pt x="4671" y="146"/>
                </a:lnTo>
                <a:lnTo>
                  <a:pt x="4672" y="147"/>
                </a:lnTo>
                <a:lnTo>
                  <a:pt x="4672" y="148"/>
                </a:lnTo>
                <a:lnTo>
                  <a:pt x="4673" y="148"/>
                </a:lnTo>
                <a:lnTo>
                  <a:pt x="4673" y="148"/>
                </a:lnTo>
                <a:lnTo>
                  <a:pt x="4674" y="148"/>
                </a:lnTo>
                <a:lnTo>
                  <a:pt x="4674" y="148"/>
                </a:lnTo>
                <a:lnTo>
                  <a:pt x="4675" y="148"/>
                </a:lnTo>
                <a:lnTo>
                  <a:pt x="4675" y="148"/>
                </a:lnTo>
                <a:lnTo>
                  <a:pt x="4676" y="148"/>
                </a:lnTo>
                <a:lnTo>
                  <a:pt x="4676" y="147"/>
                </a:lnTo>
                <a:lnTo>
                  <a:pt x="4677" y="147"/>
                </a:lnTo>
                <a:lnTo>
                  <a:pt x="4677" y="146"/>
                </a:lnTo>
                <a:lnTo>
                  <a:pt x="4677" y="146"/>
                </a:lnTo>
                <a:lnTo>
                  <a:pt x="4678" y="145"/>
                </a:lnTo>
                <a:lnTo>
                  <a:pt x="4679" y="144"/>
                </a:lnTo>
                <a:lnTo>
                  <a:pt x="4679" y="144"/>
                </a:lnTo>
                <a:lnTo>
                  <a:pt x="4680" y="144"/>
                </a:lnTo>
                <a:lnTo>
                  <a:pt x="4680" y="144"/>
                </a:lnTo>
                <a:lnTo>
                  <a:pt x="4680" y="144"/>
                </a:lnTo>
                <a:lnTo>
                  <a:pt x="4681" y="144"/>
                </a:lnTo>
                <a:lnTo>
                  <a:pt x="4681" y="146"/>
                </a:lnTo>
                <a:lnTo>
                  <a:pt x="4682" y="146"/>
                </a:lnTo>
                <a:lnTo>
                  <a:pt x="4682" y="146"/>
                </a:lnTo>
                <a:lnTo>
                  <a:pt x="4683" y="147"/>
                </a:lnTo>
                <a:lnTo>
                  <a:pt x="4683" y="147"/>
                </a:lnTo>
                <a:lnTo>
                  <a:pt x="4684" y="147"/>
                </a:lnTo>
                <a:lnTo>
                  <a:pt x="4684" y="147"/>
                </a:lnTo>
                <a:lnTo>
                  <a:pt x="4685" y="147"/>
                </a:lnTo>
                <a:lnTo>
                  <a:pt x="4685" y="147"/>
                </a:lnTo>
                <a:lnTo>
                  <a:pt x="4686" y="147"/>
                </a:lnTo>
                <a:lnTo>
                  <a:pt x="4686" y="147"/>
                </a:lnTo>
                <a:lnTo>
                  <a:pt x="4686" y="147"/>
                </a:lnTo>
                <a:lnTo>
                  <a:pt x="4687" y="148"/>
                </a:lnTo>
                <a:lnTo>
                  <a:pt x="4688" y="148"/>
                </a:lnTo>
                <a:lnTo>
                  <a:pt x="4688" y="148"/>
                </a:lnTo>
                <a:lnTo>
                  <a:pt x="4688" y="147"/>
                </a:lnTo>
                <a:lnTo>
                  <a:pt x="4689" y="145"/>
                </a:lnTo>
                <a:lnTo>
                  <a:pt x="4689" y="142"/>
                </a:lnTo>
                <a:lnTo>
                  <a:pt x="4690" y="142"/>
                </a:lnTo>
                <a:lnTo>
                  <a:pt x="4690" y="141"/>
                </a:lnTo>
                <a:lnTo>
                  <a:pt x="4691" y="140"/>
                </a:lnTo>
                <a:lnTo>
                  <a:pt x="4691" y="140"/>
                </a:lnTo>
                <a:lnTo>
                  <a:pt x="4692" y="138"/>
                </a:lnTo>
                <a:lnTo>
                  <a:pt x="4692" y="136"/>
                </a:lnTo>
                <a:lnTo>
                  <a:pt x="4693" y="136"/>
                </a:lnTo>
                <a:lnTo>
                  <a:pt x="4693" y="136"/>
                </a:lnTo>
                <a:lnTo>
                  <a:pt x="4694" y="136"/>
                </a:lnTo>
                <a:lnTo>
                  <a:pt x="4694" y="138"/>
                </a:lnTo>
                <a:lnTo>
                  <a:pt x="4694" y="143"/>
                </a:lnTo>
                <a:lnTo>
                  <a:pt x="4695" y="145"/>
                </a:lnTo>
                <a:lnTo>
                  <a:pt x="4695" y="145"/>
                </a:lnTo>
                <a:lnTo>
                  <a:pt x="4696" y="144"/>
                </a:lnTo>
                <a:lnTo>
                  <a:pt x="4696" y="144"/>
                </a:lnTo>
                <a:lnTo>
                  <a:pt x="4697" y="143"/>
                </a:lnTo>
                <a:lnTo>
                  <a:pt x="4697" y="142"/>
                </a:lnTo>
                <a:lnTo>
                  <a:pt x="4698" y="143"/>
                </a:lnTo>
                <a:lnTo>
                  <a:pt x="4698" y="145"/>
                </a:lnTo>
                <a:lnTo>
                  <a:pt x="4699" y="146"/>
                </a:lnTo>
                <a:lnTo>
                  <a:pt x="4699" y="146"/>
                </a:lnTo>
                <a:lnTo>
                  <a:pt x="4700" y="145"/>
                </a:lnTo>
                <a:lnTo>
                  <a:pt x="4700" y="144"/>
                </a:lnTo>
                <a:lnTo>
                  <a:pt x="4701" y="145"/>
                </a:lnTo>
                <a:lnTo>
                  <a:pt x="4701" y="145"/>
                </a:lnTo>
                <a:lnTo>
                  <a:pt x="4702" y="146"/>
                </a:lnTo>
                <a:lnTo>
                  <a:pt x="4702" y="145"/>
                </a:lnTo>
                <a:lnTo>
                  <a:pt x="4703" y="146"/>
                </a:lnTo>
                <a:lnTo>
                  <a:pt x="4703" y="148"/>
                </a:lnTo>
                <a:lnTo>
                  <a:pt x="4703" y="149"/>
                </a:lnTo>
                <a:lnTo>
                  <a:pt x="4704" y="150"/>
                </a:lnTo>
                <a:lnTo>
                  <a:pt x="4704" y="150"/>
                </a:lnTo>
                <a:lnTo>
                  <a:pt x="4705" y="151"/>
                </a:lnTo>
                <a:lnTo>
                  <a:pt x="4705" y="151"/>
                </a:lnTo>
                <a:lnTo>
                  <a:pt x="4706" y="151"/>
                </a:lnTo>
                <a:lnTo>
                  <a:pt x="4706" y="151"/>
                </a:lnTo>
                <a:lnTo>
                  <a:pt x="4707" y="150"/>
                </a:lnTo>
                <a:lnTo>
                  <a:pt x="4707" y="150"/>
                </a:lnTo>
                <a:lnTo>
                  <a:pt x="4708" y="149"/>
                </a:lnTo>
                <a:lnTo>
                  <a:pt x="4708" y="149"/>
                </a:lnTo>
                <a:lnTo>
                  <a:pt x="4709" y="148"/>
                </a:lnTo>
                <a:lnTo>
                  <a:pt x="4709" y="149"/>
                </a:lnTo>
                <a:lnTo>
                  <a:pt x="4710" y="149"/>
                </a:lnTo>
                <a:lnTo>
                  <a:pt x="4710" y="149"/>
                </a:lnTo>
                <a:lnTo>
                  <a:pt x="4711" y="148"/>
                </a:lnTo>
                <a:lnTo>
                  <a:pt x="4711" y="146"/>
                </a:lnTo>
                <a:lnTo>
                  <a:pt x="4711" y="145"/>
                </a:lnTo>
                <a:lnTo>
                  <a:pt x="4712" y="145"/>
                </a:lnTo>
                <a:lnTo>
                  <a:pt x="4712" y="142"/>
                </a:lnTo>
                <a:lnTo>
                  <a:pt x="4713" y="139"/>
                </a:lnTo>
                <a:lnTo>
                  <a:pt x="4713" y="138"/>
                </a:lnTo>
                <a:lnTo>
                  <a:pt x="4714" y="138"/>
                </a:lnTo>
                <a:lnTo>
                  <a:pt x="4714" y="137"/>
                </a:lnTo>
                <a:lnTo>
                  <a:pt x="4715" y="135"/>
                </a:lnTo>
                <a:lnTo>
                  <a:pt x="4715" y="121"/>
                </a:lnTo>
                <a:lnTo>
                  <a:pt x="4716" y="104"/>
                </a:lnTo>
                <a:lnTo>
                  <a:pt x="4716" y="91"/>
                </a:lnTo>
                <a:lnTo>
                  <a:pt x="4717" y="89"/>
                </a:lnTo>
                <a:lnTo>
                  <a:pt x="4717" y="84"/>
                </a:lnTo>
                <a:lnTo>
                  <a:pt x="4717" y="70"/>
                </a:lnTo>
                <a:lnTo>
                  <a:pt x="4718" y="68"/>
                </a:lnTo>
                <a:lnTo>
                  <a:pt x="4719" y="65"/>
                </a:lnTo>
                <a:lnTo>
                  <a:pt x="4719" y="61"/>
                </a:lnTo>
                <a:lnTo>
                  <a:pt x="4720" y="58"/>
                </a:lnTo>
                <a:lnTo>
                  <a:pt x="4720" y="56"/>
                </a:lnTo>
                <a:lnTo>
                  <a:pt x="4720" y="55"/>
                </a:lnTo>
                <a:lnTo>
                  <a:pt x="4721" y="56"/>
                </a:lnTo>
                <a:lnTo>
                  <a:pt x="4721" y="56"/>
                </a:lnTo>
                <a:lnTo>
                  <a:pt x="4722" y="57"/>
                </a:lnTo>
                <a:lnTo>
                  <a:pt x="4722" y="58"/>
                </a:lnTo>
                <a:lnTo>
                  <a:pt x="4723" y="60"/>
                </a:lnTo>
                <a:lnTo>
                  <a:pt x="4723" y="63"/>
                </a:lnTo>
                <a:lnTo>
                  <a:pt x="4724" y="65"/>
                </a:lnTo>
                <a:lnTo>
                  <a:pt x="4724" y="67"/>
                </a:lnTo>
                <a:lnTo>
                  <a:pt x="4725" y="71"/>
                </a:lnTo>
                <a:lnTo>
                  <a:pt x="4725" y="75"/>
                </a:lnTo>
                <a:lnTo>
                  <a:pt x="4726" y="79"/>
                </a:lnTo>
                <a:lnTo>
                  <a:pt x="4726" y="82"/>
                </a:lnTo>
                <a:lnTo>
                  <a:pt x="4726" y="84"/>
                </a:lnTo>
                <a:lnTo>
                  <a:pt x="4727" y="86"/>
                </a:lnTo>
                <a:lnTo>
                  <a:pt x="4728" y="86"/>
                </a:lnTo>
                <a:lnTo>
                  <a:pt x="4728" y="84"/>
                </a:lnTo>
                <a:lnTo>
                  <a:pt x="4729" y="79"/>
                </a:lnTo>
                <a:lnTo>
                  <a:pt x="4729" y="73"/>
                </a:lnTo>
                <a:lnTo>
                  <a:pt x="4729" y="85"/>
                </a:lnTo>
                <a:lnTo>
                  <a:pt x="4730" y="92"/>
                </a:lnTo>
                <a:lnTo>
                  <a:pt x="4730" y="90"/>
                </a:lnTo>
                <a:lnTo>
                  <a:pt x="4731" y="84"/>
                </a:lnTo>
                <a:lnTo>
                  <a:pt x="4731" y="78"/>
                </a:lnTo>
                <a:lnTo>
                  <a:pt x="4732" y="74"/>
                </a:lnTo>
                <a:lnTo>
                  <a:pt x="4732" y="69"/>
                </a:lnTo>
                <a:lnTo>
                  <a:pt x="4733" y="62"/>
                </a:lnTo>
                <a:lnTo>
                  <a:pt x="4733" y="56"/>
                </a:lnTo>
                <a:lnTo>
                  <a:pt x="4734" y="50"/>
                </a:lnTo>
                <a:lnTo>
                  <a:pt x="4734" y="45"/>
                </a:lnTo>
                <a:lnTo>
                  <a:pt x="4734" y="40"/>
                </a:lnTo>
                <a:lnTo>
                  <a:pt x="4735" y="37"/>
                </a:lnTo>
                <a:lnTo>
                  <a:pt x="4735" y="34"/>
                </a:lnTo>
                <a:lnTo>
                  <a:pt x="4736" y="33"/>
                </a:lnTo>
                <a:lnTo>
                  <a:pt x="4737" y="39"/>
                </a:lnTo>
                <a:lnTo>
                  <a:pt x="4737" y="49"/>
                </a:lnTo>
                <a:lnTo>
                  <a:pt x="4737" y="59"/>
                </a:lnTo>
                <a:lnTo>
                  <a:pt x="4738" y="59"/>
                </a:lnTo>
                <a:lnTo>
                  <a:pt x="4738" y="60"/>
                </a:lnTo>
                <a:lnTo>
                  <a:pt x="4739" y="64"/>
                </a:lnTo>
                <a:lnTo>
                  <a:pt x="4739" y="60"/>
                </a:lnTo>
                <a:lnTo>
                  <a:pt x="4740" y="59"/>
                </a:lnTo>
                <a:lnTo>
                  <a:pt x="4740" y="59"/>
                </a:lnTo>
                <a:lnTo>
                  <a:pt x="4741" y="57"/>
                </a:lnTo>
                <a:lnTo>
                  <a:pt x="4741" y="52"/>
                </a:lnTo>
                <a:lnTo>
                  <a:pt x="4742" y="51"/>
                </a:lnTo>
                <a:lnTo>
                  <a:pt x="4742" y="51"/>
                </a:lnTo>
                <a:lnTo>
                  <a:pt x="4743" y="53"/>
                </a:lnTo>
                <a:lnTo>
                  <a:pt x="4743" y="55"/>
                </a:lnTo>
                <a:lnTo>
                  <a:pt x="4743" y="57"/>
                </a:lnTo>
                <a:lnTo>
                  <a:pt x="4744" y="59"/>
                </a:lnTo>
                <a:lnTo>
                  <a:pt x="4744" y="57"/>
                </a:lnTo>
                <a:lnTo>
                  <a:pt x="4745" y="58"/>
                </a:lnTo>
                <a:lnTo>
                  <a:pt x="4745" y="63"/>
                </a:lnTo>
                <a:lnTo>
                  <a:pt x="4746" y="69"/>
                </a:lnTo>
                <a:lnTo>
                  <a:pt x="4746" y="74"/>
                </a:lnTo>
                <a:lnTo>
                  <a:pt x="4747" y="75"/>
                </a:lnTo>
                <a:lnTo>
                  <a:pt x="4747" y="74"/>
                </a:lnTo>
                <a:lnTo>
                  <a:pt x="4748" y="72"/>
                </a:lnTo>
                <a:lnTo>
                  <a:pt x="4748" y="69"/>
                </a:lnTo>
                <a:lnTo>
                  <a:pt x="4749" y="67"/>
                </a:lnTo>
                <a:lnTo>
                  <a:pt x="4749" y="70"/>
                </a:lnTo>
                <a:lnTo>
                  <a:pt x="4750" y="74"/>
                </a:lnTo>
                <a:lnTo>
                  <a:pt x="4750" y="76"/>
                </a:lnTo>
                <a:lnTo>
                  <a:pt x="4751" y="77"/>
                </a:lnTo>
                <a:lnTo>
                  <a:pt x="4751" y="77"/>
                </a:lnTo>
                <a:lnTo>
                  <a:pt x="4752" y="75"/>
                </a:lnTo>
                <a:lnTo>
                  <a:pt x="4752" y="68"/>
                </a:lnTo>
                <a:lnTo>
                  <a:pt x="4752" y="52"/>
                </a:lnTo>
                <a:lnTo>
                  <a:pt x="4753" y="31"/>
                </a:lnTo>
                <a:lnTo>
                  <a:pt x="4753" y="17"/>
                </a:lnTo>
                <a:lnTo>
                  <a:pt x="4754" y="4"/>
                </a:lnTo>
                <a:lnTo>
                  <a:pt x="4754" y="1"/>
                </a:lnTo>
                <a:lnTo>
                  <a:pt x="4755" y="0"/>
                </a:lnTo>
                <a:lnTo>
                  <a:pt x="4755" y="4"/>
                </a:lnTo>
                <a:lnTo>
                  <a:pt x="4756" y="5"/>
                </a:lnTo>
                <a:lnTo>
                  <a:pt x="4756" y="7"/>
                </a:lnTo>
                <a:lnTo>
                  <a:pt x="4757" y="9"/>
                </a:lnTo>
                <a:lnTo>
                  <a:pt x="4757" y="12"/>
                </a:lnTo>
                <a:lnTo>
                  <a:pt x="4757" y="14"/>
                </a:lnTo>
                <a:lnTo>
                  <a:pt x="4758" y="20"/>
                </a:lnTo>
                <a:lnTo>
                  <a:pt x="4759" y="24"/>
                </a:lnTo>
                <a:lnTo>
                  <a:pt x="4759" y="32"/>
                </a:lnTo>
                <a:lnTo>
                  <a:pt x="4760" y="42"/>
                </a:lnTo>
                <a:lnTo>
                  <a:pt x="4760" y="52"/>
                </a:lnTo>
                <a:lnTo>
                  <a:pt x="4760" y="62"/>
                </a:lnTo>
                <a:lnTo>
                  <a:pt x="4761" y="69"/>
                </a:lnTo>
                <a:lnTo>
                  <a:pt x="4761" y="78"/>
                </a:lnTo>
                <a:lnTo>
                  <a:pt x="4762" y="84"/>
                </a:lnTo>
                <a:lnTo>
                  <a:pt x="4762" y="87"/>
                </a:lnTo>
                <a:lnTo>
                  <a:pt x="4763" y="91"/>
                </a:lnTo>
                <a:lnTo>
                  <a:pt x="4763" y="98"/>
                </a:lnTo>
                <a:lnTo>
                  <a:pt x="4764" y="103"/>
                </a:lnTo>
                <a:lnTo>
                  <a:pt x="4764" y="109"/>
                </a:lnTo>
                <a:lnTo>
                  <a:pt x="4765" y="115"/>
                </a:lnTo>
                <a:lnTo>
                  <a:pt x="4765" y="122"/>
                </a:lnTo>
                <a:lnTo>
                  <a:pt x="4766" y="132"/>
                </a:lnTo>
                <a:lnTo>
                  <a:pt x="4766" y="137"/>
                </a:lnTo>
                <a:lnTo>
                  <a:pt x="4766" y="138"/>
                </a:lnTo>
                <a:lnTo>
                  <a:pt x="4767" y="141"/>
                </a:lnTo>
                <a:lnTo>
                  <a:pt x="4768" y="142"/>
                </a:lnTo>
                <a:lnTo>
                  <a:pt x="4768" y="141"/>
                </a:lnTo>
                <a:lnTo>
                  <a:pt x="4769" y="139"/>
                </a:lnTo>
                <a:lnTo>
                  <a:pt x="4769" y="142"/>
                </a:lnTo>
                <a:lnTo>
                  <a:pt x="4769" y="145"/>
                </a:lnTo>
                <a:lnTo>
                  <a:pt x="4770" y="146"/>
                </a:lnTo>
                <a:lnTo>
                  <a:pt x="4770" y="146"/>
                </a:lnTo>
                <a:lnTo>
                  <a:pt x="4771" y="146"/>
                </a:lnTo>
                <a:lnTo>
                  <a:pt x="4771" y="146"/>
                </a:lnTo>
                <a:lnTo>
                  <a:pt x="4772" y="146"/>
                </a:lnTo>
                <a:lnTo>
                  <a:pt x="4772" y="146"/>
                </a:lnTo>
                <a:lnTo>
                  <a:pt x="4773" y="146"/>
                </a:lnTo>
                <a:lnTo>
                  <a:pt x="4773" y="146"/>
                </a:lnTo>
                <a:lnTo>
                  <a:pt x="4774" y="146"/>
                </a:lnTo>
                <a:lnTo>
                  <a:pt x="4774" y="145"/>
                </a:lnTo>
                <a:lnTo>
                  <a:pt x="4774" y="144"/>
                </a:lnTo>
                <a:lnTo>
                  <a:pt x="4775" y="143"/>
                </a:lnTo>
                <a:lnTo>
                  <a:pt x="4775" y="140"/>
                </a:lnTo>
                <a:lnTo>
                  <a:pt x="4776" y="140"/>
                </a:lnTo>
                <a:lnTo>
                  <a:pt x="4777" y="141"/>
                </a:lnTo>
                <a:lnTo>
                  <a:pt x="4777" y="141"/>
                </a:lnTo>
                <a:lnTo>
                  <a:pt x="4777" y="141"/>
                </a:lnTo>
                <a:lnTo>
                  <a:pt x="4778" y="141"/>
                </a:lnTo>
                <a:lnTo>
                  <a:pt x="4778" y="141"/>
                </a:lnTo>
                <a:lnTo>
                  <a:pt x="4779" y="141"/>
                </a:lnTo>
                <a:lnTo>
                  <a:pt x="4779" y="141"/>
                </a:lnTo>
                <a:lnTo>
                  <a:pt x="4780" y="141"/>
                </a:lnTo>
                <a:lnTo>
                  <a:pt x="4780" y="141"/>
                </a:lnTo>
                <a:lnTo>
                  <a:pt x="4781" y="142"/>
                </a:lnTo>
                <a:lnTo>
                  <a:pt x="4781" y="143"/>
                </a:lnTo>
                <a:lnTo>
                  <a:pt x="4782" y="143"/>
                </a:lnTo>
                <a:lnTo>
                  <a:pt x="4782" y="147"/>
                </a:lnTo>
                <a:lnTo>
                  <a:pt x="4783" y="150"/>
                </a:lnTo>
                <a:lnTo>
                  <a:pt x="4783" y="153"/>
                </a:lnTo>
                <a:lnTo>
                  <a:pt x="4783" y="154"/>
                </a:lnTo>
                <a:lnTo>
                  <a:pt x="4784" y="155"/>
                </a:lnTo>
                <a:lnTo>
                  <a:pt x="4784" y="155"/>
                </a:lnTo>
                <a:lnTo>
                  <a:pt x="4785" y="155"/>
                </a:lnTo>
                <a:lnTo>
                  <a:pt x="4785" y="155"/>
                </a:lnTo>
                <a:lnTo>
                  <a:pt x="4786" y="155"/>
                </a:lnTo>
                <a:lnTo>
                  <a:pt x="4786" y="156"/>
                </a:lnTo>
                <a:lnTo>
                  <a:pt x="4787" y="156"/>
                </a:lnTo>
                <a:lnTo>
                  <a:pt x="4787" y="156"/>
                </a:lnTo>
                <a:lnTo>
                  <a:pt x="4788" y="155"/>
                </a:lnTo>
                <a:lnTo>
                  <a:pt x="4788" y="155"/>
                </a:lnTo>
                <a:lnTo>
                  <a:pt x="4789" y="155"/>
                </a:lnTo>
                <a:lnTo>
                  <a:pt x="4789" y="156"/>
                </a:lnTo>
                <a:lnTo>
                  <a:pt x="4790" y="157"/>
                </a:lnTo>
                <a:lnTo>
                  <a:pt x="4790" y="159"/>
                </a:lnTo>
                <a:lnTo>
                  <a:pt x="4791" y="159"/>
                </a:lnTo>
                <a:lnTo>
                  <a:pt x="4791" y="158"/>
                </a:lnTo>
                <a:lnTo>
                  <a:pt x="4792" y="158"/>
                </a:lnTo>
                <a:lnTo>
                  <a:pt x="4792" y="158"/>
                </a:lnTo>
                <a:lnTo>
                  <a:pt x="4792" y="158"/>
                </a:lnTo>
                <a:lnTo>
                  <a:pt x="4793" y="158"/>
                </a:lnTo>
                <a:lnTo>
                  <a:pt x="4793" y="158"/>
                </a:lnTo>
                <a:lnTo>
                  <a:pt x="4794" y="158"/>
                </a:lnTo>
                <a:lnTo>
                  <a:pt x="4794" y="158"/>
                </a:lnTo>
                <a:lnTo>
                  <a:pt x="4795" y="158"/>
                </a:lnTo>
                <a:lnTo>
                  <a:pt x="4795" y="158"/>
                </a:lnTo>
                <a:lnTo>
                  <a:pt x="4796" y="158"/>
                </a:lnTo>
                <a:lnTo>
                  <a:pt x="4796" y="158"/>
                </a:lnTo>
                <a:lnTo>
                  <a:pt x="4797" y="158"/>
                </a:lnTo>
                <a:lnTo>
                  <a:pt x="4797" y="158"/>
                </a:lnTo>
                <a:lnTo>
                  <a:pt x="4797" y="157"/>
                </a:lnTo>
                <a:lnTo>
                  <a:pt x="4798" y="157"/>
                </a:lnTo>
                <a:lnTo>
                  <a:pt x="4799" y="153"/>
                </a:lnTo>
                <a:lnTo>
                  <a:pt x="4799" y="151"/>
                </a:lnTo>
                <a:lnTo>
                  <a:pt x="4800" y="149"/>
                </a:lnTo>
                <a:lnTo>
                  <a:pt x="4800" y="148"/>
                </a:lnTo>
                <a:lnTo>
                  <a:pt x="4800" y="148"/>
                </a:lnTo>
                <a:lnTo>
                  <a:pt x="4801" y="148"/>
                </a:lnTo>
                <a:lnTo>
                  <a:pt x="4801" y="148"/>
                </a:lnTo>
                <a:lnTo>
                  <a:pt x="4802" y="148"/>
                </a:lnTo>
                <a:lnTo>
                  <a:pt x="4802" y="147"/>
                </a:lnTo>
                <a:lnTo>
                  <a:pt x="4803" y="148"/>
                </a:lnTo>
                <a:lnTo>
                  <a:pt x="4803" y="148"/>
                </a:lnTo>
                <a:lnTo>
                  <a:pt x="4804" y="148"/>
                </a:lnTo>
                <a:lnTo>
                  <a:pt x="4804" y="149"/>
                </a:lnTo>
                <a:lnTo>
                  <a:pt x="4805" y="149"/>
                </a:lnTo>
                <a:lnTo>
                  <a:pt x="4805" y="150"/>
                </a:lnTo>
                <a:lnTo>
                  <a:pt x="4806" y="150"/>
                </a:lnTo>
                <a:lnTo>
                  <a:pt x="4806" y="150"/>
                </a:lnTo>
                <a:lnTo>
                  <a:pt x="4806" y="150"/>
                </a:lnTo>
                <a:lnTo>
                  <a:pt x="4807" y="149"/>
                </a:lnTo>
                <a:lnTo>
                  <a:pt x="4808" y="148"/>
                </a:lnTo>
                <a:lnTo>
                  <a:pt x="4808" y="148"/>
                </a:lnTo>
                <a:lnTo>
                  <a:pt x="4809" y="147"/>
                </a:lnTo>
                <a:lnTo>
                  <a:pt x="4809" y="148"/>
                </a:lnTo>
                <a:lnTo>
                  <a:pt x="4809" y="148"/>
                </a:lnTo>
                <a:lnTo>
                  <a:pt x="4810" y="149"/>
                </a:lnTo>
                <a:lnTo>
                  <a:pt x="4810" y="150"/>
                </a:lnTo>
                <a:lnTo>
                  <a:pt x="4811" y="150"/>
                </a:lnTo>
                <a:lnTo>
                  <a:pt x="4811" y="149"/>
                </a:lnTo>
                <a:lnTo>
                  <a:pt x="4812" y="150"/>
                </a:lnTo>
                <a:lnTo>
                  <a:pt x="4812" y="150"/>
                </a:lnTo>
                <a:lnTo>
                  <a:pt x="4813" y="152"/>
                </a:lnTo>
                <a:lnTo>
                  <a:pt x="4813" y="154"/>
                </a:lnTo>
                <a:lnTo>
                  <a:pt x="4814" y="154"/>
                </a:lnTo>
                <a:lnTo>
                  <a:pt x="4814" y="154"/>
                </a:lnTo>
                <a:lnTo>
                  <a:pt x="4815" y="154"/>
                </a:lnTo>
                <a:lnTo>
                  <a:pt x="4815" y="154"/>
                </a:lnTo>
                <a:lnTo>
                  <a:pt x="4815" y="154"/>
                </a:lnTo>
                <a:lnTo>
                  <a:pt x="4816" y="153"/>
                </a:lnTo>
                <a:lnTo>
                  <a:pt x="4817" y="152"/>
                </a:lnTo>
                <a:lnTo>
                  <a:pt x="4817" y="151"/>
                </a:lnTo>
                <a:lnTo>
                  <a:pt x="4817" y="150"/>
                </a:lnTo>
                <a:lnTo>
                  <a:pt x="4818" y="149"/>
                </a:lnTo>
                <a:lnTo>
                  <a:pt x="4818" y="148"/>
                </a:lnTo>
                <a:lnTo>
                  <a:pt x="4819" y="148"/>
                </a:lnTo>
                <a:lnTo>
                  <a:pt x="4819" y="148"/>
                </a:lnTo>
                <a:lnTo>
                  <a:pt x="4820" y="148"/>
                </a:lnTo>
                <a:lnTo>
                  <a:pt x="4820" y="149"/>
                </a:lnTo>
                <a:lnTo>
                  <a:pt x="4821" y="149"/>
                </a:lnTo>
                <a:lnTo>
                  <a:pt x="4821" y="151"/>
                </a:lnTo>
                <a:lnTo>
                  <a:pt x="4822" y="151"/>
                </a:lnTo>
                <a:lnTo>
                  <a:pt x="4822" y="152"/>
                </a:lnTo>
                <a:lnTo>
                  <a:pt x="4823" y="152"/>
                </a:lnTo>
                <a:lnTo>
                  <a:pt x="4823" y="151"/>
                </a:lnTo>
                <a:lnTo>
                  <a:pt x="4823" y="146"/>
                </a:lnTo>
                <a:lnTo>
                  <a:pt x="4824" y="144"/>
                </a:lnTo>
                <a:lnTo>
                  <a:pt x="4824" y="141"/>
                </a:lnTo>
                <a:lnTo>
                  <a:pt x="4825" y="142"/>
                </a:lnTo>
                <a:lnTo>
                  <a:pt x="4826" y="142"/>
                </a:lnTo>
                <a:lnTo>
                  <a:pt x="4826" y="142"/>
                </a:lnTo>
                <a:lnTo>
                  <a:pt x="4826" y="142"/>
                </a:lnTo>
                <a:lnTo>
                  <a:pt x="4827" y="142"/>
                </a:lnTo>
                <a:lnTo>
                  <a:pt x="4827" y="142"/>
                </a:lnTo>
                <a:lnTo>
                  <a:pt x="4828" y="142"/>
                </a:lnTo>
                <a:lnTo>
                  <a:pt x="4828" y="142"/>
                </a:lnTo>
                <a:lnTo>
                  <a:pt x="4829" y="141"/>
                </a:lnTo>
                <a:lnTo>
                  <a:pt x="4829" y="140"/>
                </a:lnTo>
                <a:lnTo>
                  <a:pt x="4830" y="138"/>
                </a:lnTo>
                <a:lnTo>
                  <a:pt x="4830" y="138"/>
                </a:lnTo>
                <a:lnTo>
                  <a:pt x="4831" y="138"/>
                </a:lnTo>
                <a:lnTo>
                  <a:pt x="4831" y="138"/>
                </a:lnTo>
                <a:lnTo>
                  <a:pt x="4832" y="139"/>
                </a:lnTo>
                <a:lnTo>
                  <a:pt x="4832" y="140"/>
                </a:lnTo>
                <a:lnTo>
                  <a:pt x="4832" y="141"/>
                </a:lnTo>
                <a:lnTo>
                  <a:pt x="4833" y="142"/>
                </a:lnTo>
                <a:lnTo>
                  <a:pt x="4833" y="141"/>
                </a:lnTo>
                <a:lnTo>
                  <a:pt x="4834" y="141"/>
                </a:lnTo>
                <a:lnTo>
                  <a:pt x="4834" y="141"/>
                </a:lnTo>
                <a:lnTo>
                  <a:pt x="4835" y="141"/>
                </a:lnTo>
                <a:lnTo>
                  <a:pt x="4835" y="142"/>
                </a:lnTo>
                <a:lnTo>
                  <a:pt x="4836" y="143"/>
                </a:lnTo>
                <a:lnTo>
                  <a:pt x="4836" y="143"/>
                </a:lnTo>
                <a:lnTo>
                  <a:pt x="4837" y="144"/>
                </a:lnTo>
              </a:path>
            </a:pathLst>
          </a:custGeom>
          <a:noFill/>
          <a:ln w="4763"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62">
            <a:extLst>
              <a:ext uri="{FF2B5EF4-FFF2-40B4-BE49-F238E27FC236}">
                <a16:creationId xmlns:a16="http://schemas.microsoft.com/office/drawing/2014/main" id="{69B177C1-4260-0193-9E25-7F9FA292EC7F}"/>
              </a:ext>
            </a:extLst>
          </p:cNvPr>
          <p:cNvSpPr>
            <a:spLocks/>
          </p:cNvSpPr>
          <p:nvPr/>
        </p:nvSpPr>
        <p:spPr bwMode="auto">
          <a:xfrm>
            <a:off x="2320436" y="3080912"/>
            <a:ext cx="6933631" cy="879107"/>
          </a:xfrm>
          <a:custGeom>
            <a:avLst/>
            <a:gdLst>
              <a:gd name="T0" fmla="*/ 94 w 5956"/>
              <a:gd name="T1" fmla="*/ 54 h 546"/>
              <a:gd name="T2" fmla="*/ 187 w 5956"/>
              <a:gd name="T3" fmla="*/ 44 h 546"/>
              <a:gd name="T4" fmla="*/ 280 w 5956"/>
              <a:gd name="T5" fmla="*/ 98 h 546"/>
              <a:gd name="T6" fmla="*/ 373 w 5956"/>
              <a:gd name="T7" fmla="*/ 125 h 546"/>
              <a:gd name="T8" fmla="*/ 467 w 5956"/>
              <a:gd name="T9" fmla="*/ 222 h 546"/>
              <a:gd name="T10" fmla="*/ 560 w 5956"/>
              <a:gd name="T11" fmla="*/ 227 h 546"/>
              <a:gd name="T12" fmla="*/ 653 w 5956"/>
              <a:gd name="T13" fmla="*/ 217 h 546"/>
              <a:gd name="T14" fmla="*/ 747 w 5956"/>
              <a:gd name="T15" fmla="*/ 265 h 546"/>
              <a:gd name="T16" fmla="*/ 840 w 5956"/>
              <a:gd name="T17" fmla="*/ 255 h 546"/>
              <a:gd name="T18" fmla="*/ 933 w 5956"/>
              <a:gd name="T19" fmla="*/ 222 h 546"/>
              <a:gd name="T20" fmla="*/ 1027 w 5956"/>
              <a:gd name="T21" fmla="*/ 298 h 546"/>
              <a:gd name="T22" fmla="*/ 1120 w 5956"/>
              <a:gd name="T23" fmla="*/ 319 h 546"/>
              <a:gd name="T24" fmla="*/ 1213 w 5956"/>
              <a:gd name="T25" fmla="*/ 309 h 546"/>
              <a:gd name="T26" fmla="*/ 1307 w 5956"/>
              <a:gd name="T27" fmla="*/ 271 h 546"/>
              <a:gd name="T28" fmla="*/ 1400 w 5956"/>
              <a:gd name="T29" fmla="*/ 260 h 546"/>
              <a:gd name="T30" fmla="*/ 1493 w 5956"/>
              <a:gd name="T31" fmla="*/ 298 h 546"/>
              <a:gd name="T32" fmla="*/ 1587 w 5956"/>
              <a:gd name="T33" fmla="*/ 271 h 546"/>
              <a:gd name="T34" fmla="*/ 1680 w 5956"/>
              <a:gd name="T35" fmla="*/ 238 h 546"/>
              <a:gd name="T36" fmla="*/ 1773 w 5956"/>
              <a:gd name="T37" fmla="*/ 211 h 546"/>
              <a:gd name="T38" fmla="*/ 1866 w 5956"/>
              <a:gd name="T39" fmla="*/ 238 h 546"/>
              <a:gd name="T40" fmla="*/ 1960 w 5956"/>
              <a:gd name="T41" fmla="*/ 233 h 546"/>
              <a:gd name="T42" fmla="*/ 2053 w 5956"/>
              <a:gd name="T43" fmla="*/ 136 h 546"/>
              <a:gd name="T44" fmla="*/ 2147 w 5956"/>
              <a:gd name="T45" fmla="*/ 260 h 546"/>
              <a:gd name="T46" fmla="*/ 2240 w 5956"/>
              <a:gd name="T47" fmla="*/ 314 h 546"/>
              <a:gd name="T48" fmla="*/ 2333 w 5956"/>
              <a:gd name="T49" fmla="*/ 271 h 546"/>
              <a:gd name="T50" fmla="*/ 2426 w 5956"/>
              <a:gd name="T51" fmla="*/ 244 h 546"/>
              <a:gd name="T52" fmla="*/ 2520 w 5956"/>
              <a:gd name="T53" fmla="*/ 217 h 546"/>
              <a:gd name="T54" fmla="*/ 2613 w 5956"/>
              <a:gd name="T55" fmla="*/ 211 h 546"/>
              <a:gd name="T56" fmla="*/ 2706 w 5956"/>
              <a:gd name="T57" fmla="*/ 265 h 546"/>
              <a:gd name="T58" fmla="*/ 2800 w 5956"/>
              <a:gd name="T59" fmla="*/ 233 h 546"/>
              <a:gd name="T60" fmla="*/ 2893 w 5956"/>
              <a:gd name="T61" fmla="*/ 309 h 546"/>
              <a:gd name="T62" fmla="*/ 2986 w 5956"/>
              <a:gd name="T63" fmla="*/ 287 h 546"/>
              <a:gd name="T64" fmla="*/ 3080 w 5956"/>
              <a:gd name="T65" fmla="*/ 217 h 546"/>
              <a:gd name="T66" fmla="*/ 3173 w 5956"/>
              <a:gd name="T67" fmla="*/ 206 h 546"/>
              <a:gd name="T68" fmla="*/ 3266 w 5956"/>
              <a:gd name="T69" fmla="*/ 309 h 546"/>
              <a:gd name="T70" fmla="*/ 3359 w 5956"/>
              <a:gd name="T71" fmla="*/ 265 h 546"/>
              <a:gd name="T72" fmla="*/ 3453 w 5956"/>
              <a:gd name="T73" fmla="*/ 395 h 546"/>
              <a:gd name="T74" fmla="*/ 3546 w 5956"/>
              <a:gd name="T75" fmla="*/ 249 h 546"/>
              <a:gd name="T76" fmla="*/ 3640 w 5956"/>
              <a:gd name="T77" fmla="*/ 211 h 546"/>
              <a:gd name="T78" fmla="*/ 3733 w 5956"/>
              <a:gd name="T79" fmla="*/ 249 h 546"/>
              <a:gd name="T80" fmla="*/ 3826 w 5956"/>
              <a:gd name="T81" fmla="*/ 276 h 546"/>
              <a:gd name="T82" fmla="*/ 3919 w 5956"/>
              <a:gd name="T83" fmla="*/ 206 h 546"/>
              <a:gd name="T84" fmla="*/ 4013 w 5956"/>
              <a:gd name="T85" fmla="*/ 303 h 546"/>
              <a:gd name="T86" fmla="*/ 4106 w 5956"/>
              <a:gd name="T87" fmla="*/ 265 h 546"/>
              <a:gd name="T88" fmla="*/ 4199 w 5956"/>
              <a:gd name="T89" fmla="*/ 238 h 546"/>
              <a:gd name="T90" fmla="*/ 4293 w 5956"/>
              <a:gd name="T91" fmla="*/ 255 h 546"/>
              <a:gd name="T92" fmla="*/ 4386 w 5956"/>
              <a:gd name="T93" fmla="*/ 233 h 546"/>
              <a:gd name="T94" fmla="*/ 4479 w 5956"/>
              <a:gd name="T95" fmla="*/ 271 h 546"/>
              <a:gd name="T96" fmla="*/ 4573 w 5956"/>
              <a:gd name="T97" fmla="*/ 260 h 546"/>
              <a:gd name="T98" fmla="*/ 4666 w 5956"/>
              <a:gd name="T99" fmla="*/ 309 h 546"/>
              <a:gd name="T100" fmla="*/ 4759 w 5956"/>
              <a:gd name="T101" fmla="*/ 336 h 546"/>
              <a:gd name="T102" fmla="*/ 4852 w 5956"/>
              <a:gd name="T103" fmla="*/ 265 h 546"/>
              <a:gd name="T104" fmla="*/ 4946 w 5956"/>
              <a:gd name="T105" fmla="*/ 276 h 546"/>
              <a:gd name="T106" fmla="*/ 5039 w 5956"/>
              <a:gd name="T107" fmla="*/ 271 h 546"/>
              <a:gd name="T108" fmla="*/ 5133 w 5956"/>
              <a:gd name="T109" fmla="*/ 141 h 546"/>
              <a:gd name="T110" fmla="*/ 5226 w 5956"/>
              <a:gd name="T111" fmla="*/ 233 h 546"/>
              <a:gd name="T112" fmla="*/ 5319 w 5956"/>
              <a:gd name="T113" fmla="*/ 336 h 546"/>
              <a:gd name="T114" fmla="*/ 5412 w 5956"/>
              <a:gd name="T115" fmla="*/ 314 h 546"/>
              <a:gd name="T116" fmla="*/ 5506 w 5956"/>
              <a:gd name="T117" fmla="*/ 227 h 546"/>
              <a:gd name="T118" fmla="*/ 5599 w 5956"/>
              <a:gd name="T119" fmla="*/ 238 h 546"/>
              <a:gd name="T120" fmla="*/ 5692 w 5956"/>
              <a:gd name="T121" fmla="*/ 206 h 546"/>
              <a:gd name="T122" fmla="*/ 5786 w 5956"/>
              <a:gd name="T123" fmla="*/ 222 h 546"/>
              <a:gd name="T124" fmla="*/ 5879 w 5956"/>
              <a:gd name="T125" fmla="*/ 15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56" h="546">
                <a:moveTo>
                  <a:pt x="0" y="49"/>
                </a:moveTo>
                <a:lnTo>
                  <a:pt x="1" y="54"/>
                </a:lnTo>
                <a:lnTo>
                  <a:pt x="1" y="60"/>
                </a:lnTo>
                <a:lnTo>
                  <a:pt x="1" y="65"/>
                </a:lnTo>
                <a:lnTo>
                  <a:pt x="2" y="60"/>
                </a:lnTo>
                <a:lnTo>
                  <a:pt x="2" y="49"/>
                </a:lnTo>
                <a:lnTo>
                  <a:pt x="2" y="54"/>
                </a:lnTo>
                <a:lnTo>
                  <a:pt x="3" y="54"/>
                </a:lnTo>
                <a:lnTo>
                  <a:pt x="3" y="65"/>
                </a:lnTo>
                <a:lnTo>
                  <a:pt x="3" y="54"/>
                </a:lnTo>
                <a:lnTo>
                  <a:pt x="4" y="60"/>
                </a:lnTo>
                <a:lnTo>
                  <a:pt x="4" y="54"/>
                </a:lnTo>
                <a:lnTo>
                  <a:pt x="4" y="54"/>
                </a:lnTo>
                <a:lnTo>
                  <a:pt x="5" y="49"/>
                </a:lnTo>
                <a:lnTo>
                  <a:pt x="5" y="49"/>
                </a:lnTo>
                <a:lnTo>
                  <a:pt x="5" y="44"/>
                </a:lnTo>
                <a:lnTo>
                  <a:pt x="6" y="44"/>
                </a:lnTo>
                <a:lnTo>
                  <a:pt x="6" y="44"/>
                </a:lnTo>
                <a:lnTo>
                  <a:pt x="6" y="44"/>
                </a:lnTo>
                <a:lnTo>
                  <a:pt x="7" y="49"/>
                </a:lnTo>
                <a:lnTo>
                  <a:pt x="7" y="38"/>
                </a:lnTo>
                <a:lnTo>
                  <a:pt x="7" y="49"/>
                </a:lnTo>
                <a:lnTo>
                  <a:pt x="8" y="44"/>
                </a:lnTo>
                <a:lnTo>
                  <a:pt x="8" y="49"/>
                </a:lnTo>
                <a:lnTo>
                  <a:pt x="8" y="49"/>
                </a:lnTo>
                <a:lnTo>
                  <a:pt x="9" y="33"/>
                </a:lnTo>
                <a:lnTo>
                  <a:pt x="9" y="6"/>
                </a:lnTo>
                <a:lnTo>
                  <a:pt x="9" y="0"/>
                </a:lnTo>
                <a:lnTo>
                  <a:pt x="10" y="6"/>
                </a:lnTo>
                <a:lnTo>
                  <a:pt x="10" y="33"/>
                </a:lnTo>
                <a:lnTo>
                  <a:pt x="10" y="65"/>
                </a:lnTo>
                <a:lnTo>
                  <a:pt x="11" y="81"/>
                </a:lnTo>
                <a:lnTo>
                  <a:pt x="11" y="103"/>
                </a:lnTo>
                <a:lnTo>
                  <a:pt x="11" y="103"/>
                </a:lnTo>
                <a:lnTo>
                  <a:pt x="12" y="71"/>
                </a:lnTo>
                <a:lnTo>
                  <a:pt x="12" y="27"/>
                </a:lnTo>
                <a:lnTo>
                  <a:pt x="12" y="6"/>
                </a:lnTo>
                <a:lnTo>
                  <a:pt x="13" y="17"/>
                </a:lnTo>
                <a:lnTo>
                  <a:pt x="13" y="33"/>
                </a:lnTo>
                <a:lnTo>
                  <a:pt x="13" y="44"/>
                </a:lnTo>
                <a:lnTo>
                  <a:pt x="14" y="60"/>
                </a:lnTo>
                <a:lnTo>
                  <a:pt x="14" y="76"/>
                </a:lnTo>
                <a:lnTo>
                  <a:pt x="14" y="71"/>
                </a:lnTo>
                <a:lnTo>
                  <a:pt x="15" y="76"/>
                </a:lnTo>
                <a:lnTo>
                  <a:pt x="15" y="76"/>
                </a:lnTo>
                <a:lnTo>
                  <a:pt x="15" y="71"/>
                </a:lnTo>
                <a:lnTo>
                  <a:pt x="16" y="65"/>
                </a:lnTo>
                <a:lnTo>
                  <a:pt x="16" y="65"/>
                </a:lnTo>
                <a:lnTo>
                  <a:pt x="16" y="60"/>
                </a:lnTo>
                <a:lnTo>
                  <a:pt x="17" y="54"/>
                </a:lnTo>
                <a:lnTo>
                  <a:pt x="17" y="54"/>
                </a:lnTo>
                <a:lnTo>
                  <a:pt x="17" y="60"/>
                </a:lnTo>
                <a:lnTo>
                  <a:pt x="18" y="60"/>
                </a:lnTo>
                <a:lnTo>
                  <a:pt x="18" y="54"/>
                </a:lnTo>
                <a:lnTo>
                  <a:pt x="18" y="54"/>
                </a:lnTo>
                <a:lnTo>
                  <a:pt x="19" y="71"/>
                </a:lnTo>
                <a:lnTo>
                  <a:pt x="19" y="71"/>
                </a:lnTo>
                <a:lnTo>
                  <a:pt x="19" y="81"/>
                </a:lnTo>
                <a:lnTo>
                  <a:pt x="20" y="76"/>
                </a:lnTo>
                <a:lnTo>
                  <a:pt x="20" y="76"/>
                </a:lnTo>
                <a:lnTo>
                  <a:pt x="20" y="76"/>
                </a:lnTo>
                <a:lnTo>
                  <a:pt x="21" y="81"/>
                </a:lnTo>
                <a:lnTo>
                  <a:pt x="21" y="71"/>
                </a:lnTo>
                <a:lnTo>
                  <a:pt x="21" y="76"/>
                </a:lnTo>
                <a:lnTo>
                  <a:pt x="22" y="76"/>
                </a:lnTo>
                <a:lnTo>
                  <a:pt x="22" y="71"/>
                </a:lnTo>
                <a:lnTo>
                  <a:pt x="22" y="71"/>
                </a:lnTo>
                <a:lnTo>
                  <a:pt x="23" y="65"/>
                </a:lnTo>
                <a:lnTo>
                  <a:pt x="23" y="71"/>
                </a:lnTo>
                <a:lnTo>
                  <a:pt x="23" y="71"/>
                </a:lnTo>
                <a:lnTo>
                  <a:pt x="24" y="76"/>
                </a:lnTo>
                <a:lnTo>
                  <a:pt x="24" y="71"/>
                </a:lnTo>
                <a:lnTo>
                  <a:pt x="24" y="76"/>
                </a:lnTo>
                <a:lnTo>
                  <a:pt x="25" y="87"/>
                </a:lnTo>
                <a:lnTo>
                  <a:pt x="25" y="76"/>
                </a:lnTo>
                <a:lnTo>
                  <a:pt x="25" y="71"/>
                </a:lnTo>
                <a:lnTo>
                  <a:pt x="26" y="60"/>
                </a:lnTo>
                <a:lnTo>
                  <a:pt x="26" y="65"/>
                </a:lnTo>
                <a:lnTo>
                  <a:pt x="26" y="71"/>
                </a:lnTo>
                <a:lnTo>
                  <a:pt x="27" y="65"/>
                </a:lnTo>
                <a:lnTo>
                  <a:pt x="27" y="49"/>
                </a:lnTo>
                <a:lnTo>
                  <a:pt x="27" y="44"/>
                </a:lnTo>
                <a:lnTo>
                  <a:pt x="28" y="49"/>
                </a:lnTo>
                <a:lnTo>
                  <a:pt x="28" y="44"/>
                </a:lnTo>
                <a:lnTo>
                  <a:pt x="28" y="44"/>
                </a:lnTo>
                <a:lnTo>
                  <a:pt x="29" y="38"/>
                </a:lnTo>
                <a:lnTo>
                  <a:pt x="29" y="38"/>
                </a:lnTo>
                <a:lnTo>
                  <a:pt x="29" y="38"/>
                </a:lnTo>
                <a:lnTo>
                  <a:pt x="30" y="17"/>
                </a:lnTo>
                <a:lnTo>
                  <a:pt x="30" y="0"/>
                </a:lnTo>
                <a:lnTo>
                  <a:pt x="30" y="0"/>
                </a:lnTo>
                <a:lnTo>
                  <a:pt x="31" y="6"/>
                </a:lnTo>
                <a:lnTo>
                  <a:pt x="31" y="33"/>
                </a:lnTo>
                <a:lnTo>
                  <a:pt x="31" y="65"/>
                </a:lnTo>
                <a:lnTo>
                  <a:pt x="32" y="98"/>
                </a:lnTo>
                <a:lnTo>
                  <a:pt x="32" y="81"/>
                </a:lnTo>
                <a:lnTo>
                  <a:pt x="32" y="60"/>
                </a:lnTo>
                <a:lnTo>
                  <a:pt x="33" y="27"/>
                </a:lnTo>
                <a:lnTo>
                  <a:pt x="33" y="6"/>
                </a:lnTo>
                <a:lnTo>
                  <a:pt x="33" y="22"/>
                </a:lnTo>
                <a:lnTo>
                  <a:pt x="34" y="33"/>
                </a:lnTo>
                <a:lnTo>
                  <a:pt x="34" y="38"/>
                </a:lnTo>
                <a:lnTo>
                  <a:pt x="34" y="38"/>
                </a:lnTo>
                <a:lnTo>
                  <a:pt x="35" y="49"/>
                </a:lnTo>
                <a:lnTo>
                  <a:pt x="35" y="38"/>
                </a:lnTo>
                <a:lnTo>
                  <a:pt x="35" y="44"/>
                </a:lnTo>
                <a:lnTo>
                  <a:pt x="36" y="54"/>
                </a:lnTo>
                <a:lnTo>
                  <a:pt x="36" y="65"/>
                </a:lnTo>
                <a:lnTo>
                  <a:pt x="36" y="71"/>
                </a:lnTo>
                <a:lnTo>
                  <a:pt x="37" y="65"/>
                </a:lnTo>
                <a:lnTo>
                  <a:pt x="37" y="65"/>
                </a:lnTo>
                <a:lnTo>
                  <a:pt x="37" y="65"/>
                </a:lnTo>
                <a:lnTo>
                  <a:pt x="38" y="71"/>
                </a:lnTo>
                <a:lnTo>
                  <a:pt x="38" y="65"/>
                </a:lnTo>
                <a:lnTo>
                  <a:pt x="38" y="81"/>
                </a:lnTo>
                <a:lnTo>
                  <a:pt x="39" y="76"/>
                </a:lnTo>
                <a:lnTo>
                  <a:pt x="39" y="71"/>
                </a:lnTo>
                <a:lnTo>
                  <a:pt x="39" y="60"/>
                </a:lnTo>
                <a:lnTo>
                  <a:pt x="40" y="65"/>
                </a:lnTo>
                <a:lnTo>
                  <a:pt x="40" y="76"/>
                </a:lnTo>
                <a:lnTo>
                  <a:pt x="40" y="87"/>
                </a:lnTo>
                <a:lnTo>
                  <a:pt x="41" y="103"/>
                </a:lnTo>
                <a:lnTo>
                  <a:pt x="41" y="114"/>
                </a:lnTo>
                <a:lnTo>
                  <a:pt x="41" y="114"/>
                </a:lnTo>
                <a:lnTo>
                  <a:pt x="42" y="103"/>
                </a:lnTo>
                <a:lnTo>
                  <a:pt x="42" y="76"/>
                </a:lnTo>
                <a:lnTo>
                  <a:pt x="42" y="49"/>
                </a:lnTo>
                <a:lnTo>
                  <a:pt x="43" y="54"/>
                </a:lnTo>
                <a:lnTo>
                  <a:pt x="43" y="49"/>
                </a:lnTo>
                <a:lnTo>
                  <a:pt x="43" y="60"/>
                </a:lnTo>
                <a:lnTo>
                  <a:pt x="44" y="60"/>
                </a:lnTo>
                <a:lnTo>
                  <a:pt x="44" y="65"/>
                </a:lnTo>
                <a:lnTo>
                  <a:pt x="44" y="71"/>
                </a:lnTo>
                <a:lnTo>
                  <a:pt x="45" y="76"/>
                </a:lnTo>
                <a:lnTo>
                  <a:pt x="45" y="76"/>
                </a:lnTo>
                <a:lnTo>
                  <a:pt x="45" y="71"/>
                </a:lnTo>
                <a:lnTo>
                  <a:pt x="46" y="65"/>
                </a:lnTo>
                <a:lnTo>
                  <a:pt x="46" y="54"/>
                </a:lnTo>
                <a:lnTo>
                  <a:pt x="46" y="49"/>
                </a:lnTo>
                <a:lnTo>
                  <a:pt x="47" y="60"/>
                </a:lnTo>
                <a:lnTo>
                  <a:pt x="47" y="65"/>
                </a:lnTo>
                <a:lnTo>
                  <a:pt x="47" y="65"/>
                </a:lnTo>
                <a:lnTo>
                  <a:pt x="48" y="65"/>
                </a:lnTo>
                <a:lnTo>
                  <a:pt x="48" y="54"/>
                </a:lnTo>
                <a:lnTo>
                  <a:pt x="48" y="54"/>
                </a:lnTo>
                <a:lnTo>
                  <a:pt x="49" y="60"/>
                </a:lnTo>
                <a:lnTo>
                  <a:pt x="49" y="49"/>
                </a:lnTo>
                <a:lnTo>
                  <a:pt x="49" y="44"/>
                </a:lnTo>
                <a:lnTo>
                  <a:pt x="50" y="54"/>
                </a:lnTo>
                <a:lnTo>
                  <a:pt x="50" y="49"/>
                </a:lnTo>
                <a:lnTo>
                  <a:pt x="50" y="49"/>
                </a:lnTo>
                <a:lnTo>
                  <a:pt x="51" y="60"/>
                </a:lnTo>
                <a:lnTo>
                  <a:pt x="51" y="60"/>
                </a:lnTo>
                <a:lnTo>
                  <a:pt x="51" y="49"/>
                </a:lnTo>
                <a:lnTo>
                  <a:pt x="51" y="54"/>
                </a:lnTo>
                <a:lnTo>
                  <a:pt x="52" y="65"/>
                </a:lnTo>
                <a:lnTo>
                  <a:pt x="52" y="71"/>
                </a:lnTo>
                <a:lnTo>
                  <a:pt x="52" y="60"/>
                </a:lnTo>
                <a:lnTo>
                  <a:pt x="53" y="65"/>
                </a:lnTo>
                <a:lnTo>
                  <a:pt x="53" y="54"/>
                </a:lnTo>
                <a:lnTo>
                  <a:pt x="53" y="71"/>
                </a:lnTo>
                <a:lnTo>
                  <a:pt x="54" y="60"/>
                </a:lnTo>
                <a:lnTo>
                  <a:pt x="54" y="60"/>
                </a:lnTo>
                <a:lnTo>
                  <a:pt x="54" y="54"/>
                </a:lnTo>
                <a:lnTo>
                  <a:pt x="55" y="49"/>
                </a:lnTo>
                <a:lnTo>
                  <a:pt x="55" y="49"/>
                </a:lnTo>
                <a:lnTo>
                  <a:pt x="55" y="54"/>
                </a:lnTo>
                <a:lnTo>
                  <a:pt x="56" y="49"/>
                </a:lnTo>
                <a:lnTo>
                  <a:pt x="56" y="49"/>
                </a:lnTo>
                <a:lnTo>
                  <a:pt x="56" y="54"/>
                </a:lnTo>
                <a:lnTo>
                  <a:pt x="57" y="65"/>
                </a:lnTo>
                <a:lnTo>
                  <a:pt x="57" y="65"/>
                </a:lnTo>
                <a:lnTo>
                  <a:pt x="57" y="54"/>
                </a:lnTo>
                <a:lnTo>
                  <a:pt x="58" y="54"/>
                </a:lnTo>
                <a:lnTo>
                  <a:pt x="58" y="60"/>
                </a:lnTo>
                <a:lnTo>
                  <a:pt x="58" y="54"/>
                </a:lnTo>
                <a:lnTo>
                  <a:pt x="59" y="65"/>
                </a:lnTo>
                <a:lnTo>
                  <a:pt x="59" y="54"/>
                </a:lnTo>
                <a:lnTo>
                  <a:pt x="59" y="49"/>
                </a:lnTo>
                <a:lnTo>
                  <a:pt x="60" y="49"/>
                </a:lnTo>
                <a:lnTo>
                  <a:pt x="60" y="49"/>
                </a:lnTo>
                <a:lnTo>
                  <a:pt x="60" y="49"/>
                </a:lnTo>
                <a:lnTo>
                  <a:pt x="61" y="49"/>
                </a:lnTo>
                <a:lnTo>
                  <a:pt x="61" y="44"/>
                </a:lnTo>
                <a:lnTo>
                  <a:pt x="61" y="44"/>
                </a:lnTo>
                <a:lnTo>
                  <a:pt x="62" y="49"/>
                </a:lnTo>
                <a:lnTo>
                  <a:pt x="62" y="54"/>
                </a:lnTo>
                <a:lnTo>
                  <a:pt x="62" y="49"/>
                </a:lnTo>
                <a:lnTo>
                  <a:pt x="63" y="38"/>
                </a:lnTo>
                <a:lnTo>
                  <a:pt x="63" y="38"/>
                </a:lnTo>
                <a:lnTo>
                  <a:pt x="63" y="49"/>
                </a:lnTo>
                <a:lnTo>
                  <a:pt x="64" y="65"/>
                </a:lnTo>
                <a:lnTo>
                  <a:pt x="64" y="54"/>
                </a:lnTo>
                <a:lnTo>
                  <a:pt x="64" y="44"/>
                </a:lnTo>
                <a:lnTo>
                  <a:pt x="65" y="49"/>
                </a:lnTo>
                <a:lnTo>
                  <a:pt x="65" y="49"/>
                </a:lnTo>
                <a:lnTo>
                  <a:pt x="65" y="44"/>
                </a:lnTo>
                <a:lnTo>
                  <a:pt x="66" y="49"/>
                </a:lnTo>
                <a:lnTo>
                  <a:pt x="66" y="54"/>
                </a:lnTo>
                <a:lnTo>
                  <a:pt x="66" y="38"/>
                </a:lnTo>
                <a:lnTo>
                  <a:pt x="67" y="38"/>
                </a:lnTo>
                <a:lnTo>
                  <a:pt x="67" y="33"/>
                </a:lnTo>
                <a:lnTo>
                  <a:pt x="67" y="38"/>
                </a:lnTo>
                <a:lnTo>
                  <a:pt x="68" y="44"/>
                </a:lnTo>
                <a:lnTo>
                  <a:pt x="68" y="49"/>
                </a:lnTo>
                <a:lnTo>
                  <a:pt x="68" y="49"/>
                </a:lnTo>
                <a:lnTo>
                  <a:pt x="69" y="38"/>
                </a:lnTo>
                <a:lnTo>
                  <a:pt x="69" y="38"/>
                </a:lnTo>
                <a:lnTo>
                  <a:pt x="69" y="38"/>
                </a:lnTo>
                <a:lnTo>
                  <a:pt x="70" y="38"/>
                </a:lnTo>
                <a:lnTo>
                  <a:pt x="70" y="33"/>
                </a:lnTo>
                <a:lnTo>
                  <a:pt x="70" y="38"/>
                </a:lnTo>
                <a:lnTo>
                  <a:pt x="71" y="54"/>
                </a:lnTo>
                <a:lnTo>
                  <a:pt x="71" y="54"/>
                </a:lnTo>
                <a:lnTo>
                  <a:pt x="71" y="54"/>
                </a:lnTo>
                <a:lnTo>
                  <a:pt x="72" y="38"/>
                </a:lnTo>
                <a:lnTo>
                  <a:pt x="72" y="38"/>
                </a:lnTo>
                <a:lnTo>
                  <a:pt x="72" y="38"/>
                </a:lnTo>
                <a:lnTo>
                  <a:pt x="73" y="38"/>
                </a:lnTo>
                <a:lnTo>
                  <a:pt x="73" y="38"/>
                </a:lnTo>
                <a:lnTo>
                  <a:pt x="73" y="44"/>
                </a:lnTo>
                <a:lnTo>
                  <a:pt x="74" y="49"/>
                </a:lnTo>
                <a:lnTo>
                  <a:pt x="74" y="49"/>
                </a:lnTo>
                <a:lnTo>
                  <a:pt x="74" y="49"/>
                </a:lnTo>
                <a:lnTo>
                  <a:pt x="75" y="71"/>
                </a:lnTo>
                <a:lnTo>
                  <a:pt x="75" y="71"/>
                </a:lnTo>
                <a:lnTo>
                  <a:pt x="75" y="65"/>
                </a:lnTo>
                <a:lnTo>
                  <a:pt x="76" y="54"/>
                </a:lnTo>
                <a:lnTo>
                  <a:pt x="76" y="44"/>
                </a:lnTo>
                <a:lnTo>
                  <a:pt x="76" y="49"/>
                </a:lnTo>
                <a:lnTo>
                  <a:pt x="77" y="49"/>
                </a:lnTo>
                <a:lnTo>
                  <a:pt x="77" y="49"/>
                </a:lnTo>
                <a:lnTo>
                  <a:pt x="77" y="60"/>
                </a:lnTo>
                <a:lnTo>
                  <a:pt x="78" y="54"/>
                </a:lnTo>
                <a:lnTo>
                  <a:pt x="78" y="65"/>
                </a:lnTo>
                <a:lnTo>
                  <a:pt x="78" y="60"/>
                </a:lnTo>
                <a:lnTo>
                  <a:pt x="79" y="54"/>
                </a:lnTo>
                <a:lnTo>
                  <a:pt x="79" y="49"/>
                </a:lnTo>
                <a:lnTo>
                  <a:pt x="79" y="54"/>
                </a:lnTo>
                <a:lnTo>
                  <a:pt x="80" y="54"/>
                </a:lnTo>
                <a:lnTo>
                  <a:pt x="80" y="44"/>
                </a:lnTo>
                <a:lnTo>
                  <a:pt x="80" y="44"/>
                </a:lnTo>
                <a:lnTo>
                  <a:pt x="81" y="54"/>
                </a:lnTo>
                <a:lnTo>
                  <a:pt x="81" y="60"/>
                </a:lnTo>
                <a:lnTo>
                  <a:pt x="81" y="54"/>
                </a:lnTo>
                <a:lnTo>
                  <a:pt x="82" y="54"/>
                </a:lnTo>
                <a:lnTo>
                  <a:pt x="82" y="54"/>
                </a:lnTo>
                <a:lnTo>
                  <a:pt x="82" y="60"/>
                </a:lnTo>
                <a:lnTo>
                  <a:pt x="83" y="54"/>
                </a:lnTo>
                <a:lnTo>
                  <a:pt x="83" y="49"/>
                </a:lnTo>
                <a:lnTo>
                  <a:pt x="83" y="54"/>
                </a:lnTo>
                <a:lnTo>
                  <a:pt x="84" y="60"/>
                </a:lnTo>
                <a:lnTo>
                  <a:pt x="84" y="60"/>
                </a:lnTo>
                <a:lnTo>
                  <a:pt x="84" y="54"/>
                </a:lnTo>
                <a:lnTo>
                  <a:pt x="85" y="49"/>
                </a:lnTo>
                <a:lnTo>
                  <a:pt x="85" y="49"/>
                </a:lnTo>
                <a:lnTo>
                  <a:pt x="85" y="49"/>
                </a:lnTo>
                <a:lnTo>
                  <a:pt x="86" y="44"/>
                </a:lnTo>
                <a:lnTo>
                  <a:pt x="86" y="44"/>
                </a:lnTo>
                <a:lnTo>
                  <a:pt x="86" y="44"/>
                </a:lnTo>
                <a:lnTo>
                  <a:pt x="87" y="44"/>
                </a:lnTo>
                <a:lnTo>
                  <a:pt x="87" y="44"/>
                </a:lnTo>
                <a:lnTo>
                  <a:pt x="87" y="33"/>
                </a:lnTo>
                <a:lnTo>
                  <a:pt x="88" y="22"/>
                </a:lnTo>
                <a:lnTo>
                  <a:pt x="88" y="22"/>
                </a:lnTo>
                <a:lnTo>
                  <a:pt x="88" y="33"/>
                </a:lnTo>
                <a:lnTo>
                  <a:pt x="89" y="49"/>
                </a:lnTo>
                <a:lnTo>
                  <a:pt x="89" y="60"/>
                </a:lnTo>
                <a:lnTo>
                  <a:pt x="89" y="87"/>
                </a:lnTo>
                <a:lnTo>
                  <a:pt x="90" y="109"/>
                </a:lnTo>
                <a:lnTo>
                  <a:pt x="90" y="114"/>
                </a:lnTo>
                <a:lnTo>
                  <a:pt x="90" y="81"/>
                </a:lnTo>
                <a:lnTo>
                  <a:pt x="91" y="11"/>
                </a:lnTo>
                <a:lnTo>
                  <a:pt x="91" y="22"/>
                </a:lnTo>
                <a:lnTo>
                  <a:pt x="91" y="38"/>
                </a:lnTo>
                <a:lnTo>
                  <a:pt x="92" y="44"/>
                </a:lnTo>
                <a:lnTo>
                  <a:pt x="92" y="54"/>
                </a:lnTo>
                <a:lnTo>
                  <a:pt x="92" y="65"/>
                </a:lnTo>
                <a:lnTo>
                  <a:pt x="93" y="65"/>
                </a:lnTo>
                <a:lnTo>
                  <a:pt x="93" y="65"/>
                </a:lnTo>
                <a:lnTo>
                  <a:pt x="93" y="71"/>
                </a:lnTo>
                <a:lnTo>
                  <a:pt x="94" y="54"/>
                </a:lnTo>
                <a:lnTo>
                  <a:pt x="94" y="49"/>
                </a:lnTo>
                <a:lnTo>
                  <a:pt x="94" y="60"/>
                </a:lnTo>
                <a:lnTo>
                  <a:pt x="95" y="54"/>
                </a:lnTo>
                <a:lnTo>
                  <a:pt x="95" y="65"/>
                </a:lnTo>
                <a:lnTo>
                  <a:pt x="95" y="65"/>
                </a:lnTo>
                <a:lnTo>
                  <a:pt x="96" y="60"/>
                </a:lnTo>
                <a:lnTo>
                  <a:pt x="96" y="54"/>
                </a:lnTo>
                <a:lnTo>
                  <a:pt x="96" y="49"/>
                </a:lnTo>
                <a:lnTo>
                  <a:pt x="97" y="44"/>
                </a:lnTo>
                <a:lnTo>
                  <a:pt x="97" y="44"/>
                </a:lnTo>
                <a:lnTo>
                  <a:pt x="97" y="33"/>
                </a:lnTo>
                <a:lnTo>
                  <a:pt x="98" y="44"/>
                </a:lnTo>
                <a:lnTo>
                  <a:pt x="98" y="54"/>
                </a:lnTo>
                <a:lnTo>
                  <a:pt x="98" y="49"/>
                </a:lnTo>
                <a:lnTo>
                  <a:pt x="99" y="44"/>
                </a:lnTo>
                <a:lnTo>
                  <a:pt x="99" y="33"/>
                </a:lnTo>
                <a:lnTo>
                  <a:pt x="99" y="44"/>
                </a:lnTo>
                <a:lnTo>
                  <a:pt x="100" y="44"/>
                </a:lnTo>
                <a:lnTo>
                  <a:pt x="100" y="38"/>
                </a:lnTo>
                <a:lnTo>
                  <a:pt x="100" y="38"/>
                </a:lnTo>
                <a:lnTo>
                  <a:pt x="101" y="38"/>
                </a:lnTo>
                <a:lnTo>
                  <a:pt x="101" y="44"/>
                </a:lnTo>
                <a:lnTo>
                  <a:pt x="101" y="65"/>
                </a:lnTo>
                <a:lnTo>
                  <a:pt x="102" y="60"/>
                </a:lnTo>
                <a:lnTo>
                  <a:pt x="102" y="60"/>
                </a:lnTo>
                <a:lnTo>
                  <a:pt x="102" y="49"/>
                </a:lnTo>
                <a:lnTo>
                  <a:pt x="103" y="44"/>
                </a:lnTo>
                <a:lnTo>
                  <a:pt x="103" y="44"/>
                </a:lnTo>
                <a:lnTo>
                  <a:pt x="103" y="44"/>
                </a:lnTo>
                <a:lnTo>
                  <a:pt x="104" y="44"/>
                </a:lnTo>
                <a:lnTo>
                  <a:pt x="104" y="44"/>
                </a:lnTo>
                <a:lnTo>
                  <a:pt x="104" y="44"/>
                </a:lnTo>
                <a:lnTo>
                  <a:pt x="105" y="44"/>
                </a:lnTo>
                <a:lnTo>
                  <a:pt x="105" y="44"/>
                </a:lnTo>
                <a:lnTo>
                  <a:pt x="105" y="44"/>
                </a:lnTo>
                <a:lnTo>
                  <a:pt x="106" y="44"/>
                </a:lnTo>
                <a:lnTo>
                  <a:pt x="106" y="44"/>
                </a:lnTo>
                <a:lnTo>
                  <a:pt x="106" y="38"/>
                </a:lnTo>
                <a:lnTo>
                  <a:pt x="107" y="22"/>
                </a:lnTo>
                <a:lnTo>
                  <a:pt x="107" y="33"/>
                </a:lnTo>
                <a:lnTo>
                  <a:pt x="107" y="38"/>
                </a:lnTo>
                <a:lnTo>
                  <a:pt x="108" y="33"/>
                </a:lnTo>
                <a:lnTo>
                  <a:pt x="108" y="38"/>
                </a:lnTo>
                <a:lnTo>
                  <a:pt x="108" y="38"/>
                </a:lnTo>
                <a:lnTo>
                  <a:pt x="109" y="33"/>
                </a:lnTo>
                <a:lnTo>
                  <a:pt x="109" y="44"/>
                </a:lnTo>
                <a:lnTo>
                  <a:pt x="109" y="44"/>
                </a:lnTo>
                <a:lnTo>
                  <a:pt x="110" y="44"/>
                </a:lnTo>
                <a:lnTo>
                  <a:pt x="110" y="44"/>
                </a:lnTo>
                <a:lnTo>
                  <a:pt x="110" y="44"/>
                </a:lnTo>
                <a:lnTo>
                  <a:pt x="111" y="49"/>
                </a:lnTo>
                <a:lnTo>
                  <a:pt x="111" y="49"/>
                </a:lnTo>
                <a:lnTo>
                  <a:pt x="111" y="44"/>
                </a:lnTo>
                <a:lnTo>
                  <a:pt x="111" y="60"/>
                </a:lnTo>
                <a:lnTo>
                  <a:pt x="112" y="44"/>
                </a:lnTo>
                <a:lnTo>
                  <a:pt x="112" y="44"/>
                </a:lnTo>
                <a:lnTo>
                  <a:pt x="112" y="44"/>
                </a:lnTo>
                <a:lnTo>
                  <a:pt x="113" y="49"/>
                </a:lnTo>
                <a:lnTo>
                  <a:pt x="113" y="38"/>
                </a:lnTo>
                <a:lnTo>
                  <a:pt x="113" y="33"/>
                </a:lnTo>
                <a:lnTo>
                  <a:pt x="114" y="38"/>
                </a:lnTo>
                <a:lnTo>
                  <a:pt x="114" y="44"/>
                </a:lnTo>
                <a:lnTo>
                  <a:pt x="114" y="49"/>
                </a:lnTo>
                <a:lnTo>
                  <a:pt x="115" y="44"/>
                </a:lnTo>
                <a:lnTo>
                  <a:pt x="115" y="54"/>
                </a:lnTo>
                <a:lnTo>
                  <a:pt x="115" y="49"/>
                </a:lnTo>
                <a:lnTo>
                  <a:pt x="116" y="44"/>
                </a:lnTo>
                <a:lnTo>
                  <a:pt x="116" y="49"/>
                </a:lnTo>
                <a:lnTo>
                  <a:pt x="116" y="38"/>
                </a:lnTo>
                <a:lnTo>
                  <a:pt x="117" y="38"/>
                </a:lnTo>
                <a:lnTo>
                  <a:pt x="117" y="44"/>
                </a:lnTo>
                <a:lnTo>
                  <a:pt x="117" y="49"/>
                </a:lnTo>
                <a:lnTo>
                  <a:pt x="118" y="49"/>
                </a:lnTo>
                <a:lnTo>
                  <a:pt x="118" y="44"/>
                </a:lnTo>
                <a:lnTo>
                  <a:pt x="118" y="33"/>
                </a:lnTo>
                <a:lnTo>
                  <a:pt x="119" y="33"/>
                </a:lnTo>
                <a:lnTo>
                  <a:pt x="119" y="33"/>
                </a:lnTo>
                <a:lnTo>
                  <a:pt x="119" y="38"/>
                </a:lnTo>
                <a:lnTo>
                  <a:pt x="120" y="33"/>
                </a:lnTo>
                <a:lnTo>
                  <a:pt x="120" y="38"/>
                </a:lnTo>
                <a:lnTo>
                  <a:pt x="120" y="38"/>
                </a:lnTo>
                <a:lnTo>
                  <a:pt x="121" y="38"/>
                </a:lnTo>
                <a:lnTo>
                  <a:pt x="121" y="33"/>
                </a:lnTo>
                <a:lnTo>
                  <a:pt x="121" y="27"/>
                </a:lnTo>
                <a:lnTo>
                  <a:pt x="122" y="33"/>
                </a:lnTo>
                <a:lnTo>
                  <a:pt x="122" y="33"/>
                </a:lnTo>
                <a:lnTo>
                  <a:pt x="122" y="38"/>
                </a:lnTo>
                <a:lnTo>
                  <a:pt x="123" y="33"/>
                </a:lnTo>
                <a:lnTo>
                  <a:pt x="123" y="44"/>
                </a:lnTo>
                <a:lnTo>
                  <a:pt x="123" y="44"/>
                </a:lnTo>
                <a:lnTo>
                  <a:pt x="124" y="38"/>
                </a:lnTo>
                <a:lnTo>
                  <a:pt x="124" y="33"/>
                </a:lnTo>
                <a:lnTo>
                  <a:pt x="124" y="38"/>
                </a:lnTo>
                <a:lnTo>
                  <a:pt x="125" y="33"/>
                </a:lnTo>
                <a:lnTo>
                  <a:pt x="125" y="33"/>
                </a:lnTo>
                <a:lnTo>
                  <a:pt x="125" y="33"/>
                </a:lnTo>
                <a:lnTo>
                  <a:pt x="126" y="49"/>
                </a:lnTo>
                <a:lnTo>
                  <a:pt x="126" y="33"/>
                </a:lnTo>
                <a:lnTo>
                  <a:pt x="126" y="33"/>
                </a:lnTo>
                <a:lnTo>
                  <a:pt x="127" y="27"/>
                </a:lnTo>
                <a:lnTo>
                  <a:pt x="127" y="27"/>
                </a:lnTo>
                <a:lnTo>
                  <a:pt x="127" y="27"/>
                </a:lnTo>
                <a:lnTo>
                  <a:pt x="128" y="33"/>
                </a:lnTo>
                <a:lnTo>
                  <a:pt x="128" y="38"/>
                </a:lnTo>
                <a:lnTo>
                  <a:pt x="128" y="22"/>
                </a:lnTo>
                <a:lnTo>
                  <a:pt x="129" y="27"/>
                </a:lnTo>
                <a:lnTo>
                  <a:pt x="129" y="22"/>
                </a:lnTo>
                <a:lnTo>
                  <a:pt x="129" y="27"/>
                </a:lnTo>
                <a:lnTo>
                  <a:pt x="130" y="38"/>
                </a:lnTo>
                <a:lnTo>
                  <a:pt x="130" y="33"/>
                </a:lnTo>
                <a:lnTo>
                  <a:pt x="130" y="38"/>
                </a:lnTo>
                <a:lnTo>
                  <a:pt x="131" y="33"/>
                </a:lnTo>
                <a:lnTo>
                  <a:pt x="131" y="38"/>
                </a:lnTo>
                <a:lnTo>
                  <a:pt x="131" y="27"/>
                </a:lnTo>
                <a:lnTo>
                  <a:pt x="132" y="33"/>
                </a:lnTo>
                <a:lnTo>
                  <a:pt x="132" y="33"/>
                </a:lnTo>
                <a:lnTo>
                  <a:pt x="132" y="33"/>
                </a:lnTo>
                <a:lnTo>
                  <a:pt x="133" y="38"/>
                </a:lnTo>
                <a:lnTo>
                  <a:pt x="133" y="38"/>
                </a:lnTo>
                <a:lnTo>
                  <a:pt x="133" y="33"/>
                </a:lnTo>
                <a:lnTo>
                  <a:pt x="134" y="33"/>
                </a:lnTo>
                <a:lnTo>
                  <a:pt x="134" y="38"/>
                </a:lnTo>
                <a:lnTo>
                  <a:pt x="134" y="38"/>
                </a:lnTo>
                <a:lnTo>
                  <a:pt x="135" y="44"/>
                </a:lnTo>
                <a:lnTo>
                  <a:pt x="135" y="44"/>
                </a:lnTo>
                <a:lnTo>
                  <a:pt x="135" y="44"/>
                </a:lnTo>
                <a:lnTo>
                  <a:pt x="136" y="44"/>
                </a:lnTo>
                <a:lnTo>
                  <a:pt x="136" y="44"/>
                </a:lnTo>
                <a:lnTo>
                  <a:pt x="136" y="44"/>
                </a:lnTo>
                <a:lnTo>
                  <a:pt x="137" y="44"/>
                </a:lnTo>
                <a:lnTo>
                  <a:pt x="137" y="44"/>
                </a:lnTo>
                <a:lnTo>
                  <a:pt x="137" y="38"/>
                </a:lnTo>
                <a:lnTo>
                  <a:pt x="138" y="22"/>
                </a:lnTo>
                <a:lnTo>
                  <a:pt x="138" y="27"/>
                </a:lnTo>
                <a:lnTo>
                  <a:pt x="138" y="33"/>
                </a:lnTo>
                <a:lnTo>
                  <a:pt x="139" y="38"/>
                </a:lnTo>
                <a:lnTo>
                  <a:pt x="139" y="38"/>
                </a:lnTo>
                <a:lnTo>
                  <a:pt x="139" y="27"/>
                </a:lnTo>
                <a:lnTo>
                  <a:pt x="140" y="17"/>
                </a:lnTo>
                <a:lnTo>
                  <a:pt x="140" y="11"/>
                </a:lnTo>
                <a:lnTo>
                  <a:pt x="140" y="22"/>
                </a:lnTo>
                <a:lnTo>
                  <a:pt x="141" y="27"/>
                </a:lnTo>
                <a:lnTo>
                  <a:pt x="141" y="22"/>
                </a:lnTo>
                <a:lnTo>
                  <a:pt x="141" y="33"/>
                </a:lnTo>
                <a:lnTo>
                  <a:pt x="142" y="22"/>
                </a:lnTo>
                <a:lnTo>
                  <a:pt x="142" y="33"/>
                </a:lnTo>
                <a:lnTo>
                  <a:pt x="142" y="33"/>
                </a:lnTo>
                <a:lnTo>
                  <a:pt x="143" y="38"/>
                </a:lnTo>
                <a:lnTo>
                  <a:pt x="143" y="33"/>
                </a:lnTo>
                <a:lnTo>
                  <a:pt x="143" y="38"/>
                </a:lnTo>
                <a:lnTo>
                  <a:pt x="144" y="22"/>
                </a:lnTo>
                <a:lnTo>
                  <a:pt x="144" y="22"/>
                </a:lnTo>
                <a:lnTo>
                  <a:pt x="144" y="33"/>
                </a:lnTo>
                <a:lnTo>
                  <a:pt x="145" y="38"/>
                </a:lnTo>
                <a:lnTo>
                  <a:pt x="145" y="33"/>
                </a:lnTo>
                <a:lnTo>
                  <a:pt x="145" y="33"/>
                </a:lnTo>
                <a:lnTo>
                  <a:pt x="146" y="27"/>
                </a:lnTo>
                <a:lnTo>
                  <a:pt x="146" y="22"/>
                </a:lnTo>
                <a:lnTo>
                  <a:pt x="146" y="38"/>
                </a:lnTo>
                <a:lnTo>
                  <a:pt x="147" y="33"/>
                </a:lnTo>
                <a:lnTo>
                  <a:pt x="147" y="33"/>
                </a:lnTo>
                <a:lnTo>
                  <a:pt x="147" y="38"/>
                </a:lnTo>
                <a:lnTo>
                  <a:pt x="148" y="33"/>
                </a:lnTo>
                <a:lnTo>
                  <a:pt x="148" y="38"/>
                </a:lnTo>
                <a:lnTo>
                  <a:pt x="148" y="33"/>
                </a:lnTo>
                <a:lnTo>
                  <a:pt x="149" y="38"/>
                </a:lnTo>
                <a:lnTo>
                  <a:pt x="149" y="27"/>
                </a:lnTo>
                <a:lnTo>
                  <a:pt x="149" y="22"/>
                </a:lnTo>
                <a:lnTo>
                  <a:pt x="150" y="33"/>
                </a:lnTo>
                <a:lnTo>
                  <a:pt x="150" y="17"/>
                </a:lnTo>
                <a:lnTo>
                  <a:pt x="150" y="33"/>
                </a:lnTo>
                <a:lnTo>
                  <a:pt x="151" y="22"/>
                </a:lnTo>
                <a:lnTo>
                  <a:pt x="151" y="17"/>
                </a:lnTo>
                <a:lnTo>
                  <a:pt x="151" y="22"/>
                </a:lnTo>
                <a:lnTo>
                  <a:pt x="152" y="33"/>
                </a:lnTo>
                <a:lnTo>
                  <a:pt x="152" y="38"/>
                </a:lnTo>
                <a:lnTo>
                  <a:pt x="152" y="33"/>
                </a:lnTo>
                <a:lnTo>
                  <a:pt x="153" y="33"/>
                </a:lnTo>
                <a:lnTo>
                  <a:pt x="153" y="22"/>
                </a:lnTo>
                <a:lnTo>
                  <a:pt x="153" y="33"/>
                </a:lnTo>
                <a:lnTo>
                  <a:pt x="154" y="38"/>
                </a:lnTo>
                <a:lnTo>
                  <a:pt x="154" y="38"/>
                </a:lnTo>
                <a:lnTo>
                  <a:pt x="154" y="33"/>
                </a:lnTo>
                <a:lnTo>
                  <a:pt x="155" y="33"/>
                </a:lnTo>
                <a:lnTo>
                  <a:pt x="155" y="44"/>
                </a:lnTo>
                <a:lnTo>
                  <a:pt x="155" y="44"/>
                </a:lnTo>
                <a:lnTo>
                  <a:pt x="156" y="44"/>
                </a:lnTo>
                <a:lnTo>
                  <a:pt x="156" y="44"/>
                </a:lnTo>
                <a:lnTo>
                  <a:pt x="156" y="33"/>
                </a:lnTo>
                <a:lnTo>
                  <a:pt x="157" y="38"/>
                </a:lnTo>
                <a:lnTo>
                  <a:pt x="157" y="38"/>
                </a:lnTo>
                <a:lnTo>
                  <a:pt x="157" y="22"/>
                </a:lnTo>
                <a:lnTo>
                  <a:pt x="158" y="22"/>
                </a:lnTo>
                <a:lnTo>
                  <a:pt x="158" y="33"/>
                </a:lnTo>
                <a:lnTo>
                  <a:pt x="158" y="33"/>
                </a:lnTo>
                <a:lnTo>
                  <a:pt x="159" y="38"/>
                </a:lnTo>
                <a:lnTo>
                  <a:pt x="159" y="44"/>
                </a:lnTo>
                <a:lnTo>
                  <a:pt x="159" y="49"/>
                </a:lnTo>
                <a:lnTo>
                  <a:pt x="160" y="44"/>
                </a:lnTo>
                <a:lnTo>
                  <a:pt x="160" y="44"/>
                </a:lnTo>
                <a:lnTo>
                  <a:pt x="160" y="44"/>
                </a:lnTo>
                <a:lnTo>
                  <a:pt x="161" y="38"/>
                </a:lnTo>
                <a:lnTo>
                  <a:pt x="161" y="38"/>
                </a:lnTo>
                <a:lnTo>
                  <a:pt x="161" y="22"/>
                </a:lnTo>
                <a:lnTo>
                  <a:pt x="162" y="38"/>
                </a:lnTo>
                <a:lnTo>
                  <a:pt x="162" y="38"/>
                </a:lnTo>
                <a:lnTo>
                  <a:pt x="162" y="49"/>
                </a:lnTo>
                <a:lnTo>
                  <a:pt x="163" y="44"/>
                </a:lnTo>
                <a:lnTo>
                  <a:pt x="163" y="44"/>
                </a:lnTo>
                <a:lnTo>
                  <a:pt x="163" y="44"/>
                </a:lnTo>
                <a:lnTo>
                  <a:pt x="164" y="49"/>
                </a:lnTo>
                <a:lnTo>
                  <a:pt x="164" y="44"/>
                </a:lnTo>
                <a:lnTo>
                  <a:pt x="164" y="44"/>
                </a:lnTo>
                <a:lnTo>
                  <a:pt x="165" y="49"/>
                </a:lnTo>
                <a:lnTo>
                  <a:pt x="165" y="44"/>
                </a:lnTo>
                <a:lnTo>
                  <a:pt x="165" y="49"/>
                </a:lnTo>
                <a:lnTo>
                  <a:pt x="166" y="54"/>
                </a:lnTo>
                <a:lnTo>
                  <a:pt x="166" y="49"/>
                </a:lnTo>
                <a:lnTo>
                  <a:pt x="166" y="49"/>
                </a:lnTo>
                <a:lnTo>
                  <a:pt x="167" y="44"/>
                </a:lnTo>
                <a:lnTo>
                  <a:pt x="167" y="54"/>
                </a:lnTo>
                <a:lnTo>
                  <a:pt x="167" y="49"/>
                </a:lnTo>
                <a:lnTo>
                  <a:pt x="168" y="49"/>
                </a:lnTo>
                <a:lnTo>
                  <a:pt x="168" y="49"/>
                </a:lnTo>
                <a:lnTo>
                  <a:pt x="168" y="54"/>
                </a:lnTo>
                <a:lnTo>
                  <a:pt x="169" y="54"/>
                </a:lnTo>
                <a:lnTo>
                  <a:pt x="169" y="60"/>
                </a:lnTo>
                <a:lnTo>
                  <a:pt x="169" y="60"/>
                </a:lnTo>
                <a:lnTo>
                  <a:pt x="170" y="60"/>
                </a:lnTo>
                <a:lnTo>
                  <a:pt x="170" y="54"/>
                </a:lnTo>
                <a:lnTo>
                  <a:pt x="170" y="54"/>
                </a:lnTo>
                <a:lnTo>
                  <a:pt x="171" y="65"/>
                </a:lnTo>
                <a:lnTo>
                  <a:pt x="171" y="60"/>
                </a:lnTo>
                <a:lnTo>
                  <a:pt x="171" y="54"/>
                </a:lnTo>
                <a:lnTo>
                  <a:pt x="171" y="60"/>
                </a:lnTo>
                <a:lnTo>
                  <a:pt x="172" y="54"/>
                </a:lnTo>
                <a:lnTo>
                  <a:pt x="172" y="76"/>
                </a:lnTo>
                <a:lnTo>
                  <a:pt x="172" y="54"/>
                </a:lnTo>
                <a:lnTo>
                  <a:pt x="173" y="60"/>
                </a:lnTo>
                <a:lnTo>
                  <a:pt x="173" y="60"/>
                </a:lnTo>
                <a:lnTo>
                  <a:pt x="173" y="44"/>
                </a:lnTo>
                <a:lnTo>
                  <a:pt x="174" y="49"/>
                </a:lnTo>
                <a:lnTo>
                  <a:pt x="174" y="49"/>
                </a:lnTo>
                <a:lnTo>
                  <a:pt x="174" y="49"/>
                </a:lnTo>
                <a:lnTo>
                  <a:pt x="175" y="44"/>
                </a:lnTo>
                <a:lnTo>
                  <a:pt x="175" y="49"/>
                </a:lnTo>
                <a:lnTo>
                  <a:pt x="175" y="54"/>
                </a:lnTo>
                <a:lnTo>
                  <a:pt x="176" y="49"/>
                </a:lnTo>
                <a:lnTo>
                  <a:pt x="176" y="49"/>
                </a:lnTo>
                <a:lnTo>
                  <a:pt x="176" y="49"/>
                </a:lnTo>
                <a:lnTo>
                  <a:pt x="177" y="38"/>
                </a:lnTo>
                <a:lnTo>
                  <a:pt x="177" y="49"/>
                </a:lnTo>
                <a:lnTo>
                  <a:pt x="177" y="49"/>
                </a:lnTo>
                <a:lnTo>
                  <a:pt x="178" y="49"/>
                </a:lnTo>
                <a:lnTo>
                  <a:pt x="178" y="49"/>
                </a:lnTo>
                <a:lnTo>
                  <a:pt x="178" y="54"/>
                </a:lnTo>
                <a:lnTo>
                  <a:pt x="179" y="49"/>
                </a:lnTo>
                <a:lnTo>
                  <a:pt x="179" y="38"/>
                </a:lnTo>
                <a:lnTo>
                  <a:pt x="179" y="54"/>
                </a:lnTo>
                <a:lnTo>
                  <a:pt x="180" y="44"/>
                </a:lnTo>
                <a:lnTo>
                  <a:pt x="180" y="44"/>
                </a:lnTo>
                <a:lnTo>
                  <a:pt x="180" y="49"/>
                </a:lnTo>
                <a:lnTo>
                  <a:pt x="180" y="49"/>
                </a:lnTo>
                <a:lnTo>
                  <a:pt x="181" y="44"/>
                </a:lnTo>
                <a:lnTo>
                  <a:pt x="181" y="44"/>
                </a:lnTo>
                <a:lnTo>
                  <a:pt x="181" y="44"/>
                </a:lnTo>
                <a:lnTo>
                  <a:pt x="182" y="38"/>
                </a:lnTo>
                <a:lnTo>
                  <a:pt x="182" y="38"/>
                </a:lnTo>
                <a:lnTo>
                  <a:pt x="182" y="44"/>
                </a:lnTo>
                <a:lnTo>
                  <a:pt x="183" y="44"/>
                </a:lnTo>
                <a:lnTo>
                  <a:pt x="183" y="38"/>
                </a:lnTo>
                <a:lnTo>
                  <a:pt x="183" y="44"/>
                </a:lnTo>
                <a:lnTo>
                  <a:pt x="184" y="44"/>
                </a:lnTo>
                <a:lnTo>
                  <a:pt x="184" y="60"/>
                </a:lnTo>
                <a:lnTo>
                  <a:pt x="184" y="65"/>
                </a:lnTo>
                <a:lnTo>
                  <a:pt x="185" y="54"/>
                </a:lnTo>
                <a:lnTo>
                  <a:pt x="185" y="54"/>
                </a:lnTo>
                <a:lnTo>
                  <a:pt x="185" y="38"/>
                </a:lnTo>
                <a:lnTo>
                  <a:pt x="186" y="38"/>
                </a:lnTo>
                <a:lnTo>
                  <a:pt x="186" y="38"/>
                </a:lnTo>
                <a:lnTo>
                  <a:pt x="186" y="49"/>
                </a:lnTo>
                <a:lnTo>
                  <a:pt x="187" y="44"/>
                </a:lnTo>
                <a:lnTo>
                  <a:pt x="187" y="44"/>
                </a:lnTo>
                <a:lnTo>
                  <a:pt x="187" y="33"/>
                </a:lnTo>
                <a:lnTo>
                  <a:pt x="188" y="54"/>
                </a:lnTo>
                <a:lnTo>
                  <a:pt x="188" y="49"/>
                </a:lnTo>
                <a:lnTo>
                  <a:pt x="188" y="44"/>
                </a:lnTo>
                <a:lnTo>
                  <a:pt x="189" y="54"/>
                </a:lnTo>
                <a:lnTo>
                  <a:pt x="189" y="54"/>
                </a:lnTo>
                <a:lnTo>
                  <a:pt x="189" y="38"/>
                </a:lnTo>
                <a:lnTo>
                  <a:pt x="190" y="44"/>
                </a:lnTo>
                <a:lnTo>
                  <a:pt x="190" y="49"/>
                </a:lnTo>
                <a:lnTo>
                  <a:pt x="190" y="44"/>
                </a:lnTo>
                <a:lnTo>
                  <a:pt x="191" y="44"/>
                </a:lnTo>
                <a:lnTo>
                  <a:pt x="191" y="49"/>
                </a:lnTo>
                <a:lnTo>
                  <a:pt x="191" y="60"/>
                </a:lnTo>
                <a:lnTo>
                  <a:pt x="192" y="54"/>
                </a:lnTo>
                <a:lnTo>
                  <a:pt x="192" y="49"/>
                </a:lnTo>
                <a:lnTo>
                  <a:pt x="192" y="49"/>
                </a:lnTo>
                <a:lnTo>
                  <a:pt x="193" y="44"/>
                </a:lnTo>
                <a:lnTo>
                  <a:pt x="193" y="49"/>
                </a:lnTo>
                <a:lnTo>
                  <a:pt x="193" y="54"/>
                </a:lnTo>
                <a:lnTo>
                  <a:pt x="194" y="44"/>
                </a:lnTo>
                <a:lnTo>
                  <a:pt x="194" y="54"/>
                </a:lnTo>
                <a:lnTo>
                  <a:pt x="194" y="54"/>
                </a:lnTo>
                <a:lnTo>
                  <a:pt x="195" y="60"/>
                </a:lnTo>
                <a:lnTo>
                  <a:pt x="195" y="54"/>
                </a:lnTo>
                <a:lnTo>
                  <a:pt x="195" y="49"/>
                </a:lnTo>
                <a:lnTo>
                  <a:pt x="196" y="49"/>
                </a:lnTo>
                <a:lnTo>
                  <a:pt x="196" y="65"/>
                </a:lnTo>
                <a:lnTo>
                  <a:pt x="196" y="65"/>
                </a:lnTo>
                <a:lnTo>
                  <a:pt x="197" y="65"/>
                </a:lnTo>
                <a:lnTo>
                  <a:pt x="197" y="65"/>
                </a:lnTo>
                <a:lnTo>
                  <a:pt x="197" y="65"/>
                </a:lnTo>
                <a:lnTo>
                  <a:pt x="198" y="71"/>
                </a:lnTo>
                <a:lnTo>
                  <a:pt x="198" y="65"/>
                </a:lnTo>
                <a:lnTo>
                  <a:pt x="198" y="60"/>
                </a:lnTo>
                <a:lnTo>
                  <a:pt x="199" y="54"/>
                </a:lnTo>
                <a:lnTo>
                  <a:pt x="199" y="60"/>
                </a:lnTo>
                <a:lnTo>
                  <a:pt x="199" y="54"/>
                </a:lnTo>
                <a:lnTo>
                  <a:pt x="200" y="65"/>
                </a:lnTo>
                <a:lnTo>
                  <a:pt x="200" y="65"/>
                </a:lnTo>
                <a:lnTo>
                  <a:pt x="200" y="44"/>
                </a:lnTo>
                <a:lnTo>
                  <a:pt x="201" y="54"/>
                </a:lnTo>
                <a:lnTo>
                  <a:pt x="201" y="54"/>
                </a:lnTo>
                <a:lnTo>
                  <a:pt x="201" y="60"/>
                </a:lnTo>
                <a:lnTo>
                  <a:pt x="202" y="60"/>
                </a:lnTo>
                <a:lnTo>
                  <a:pt x="202" y="49"/>
                </a:lnTo>
                <a:lnTo>
                  <a:pt x="202" y="54"/>
                </a:lnTo>
                <a:lnTo>
                  <a:pt x="203" y="54"/>
                </a:lnTo>
                <a:lnTo>
                  <a:pt x="203" y="60"/>
                </a:lnTo>
                <a:lnTo>
                  <a:pt x="203" y="49"/>
                </a:lnTo>
                <a:lnTo>
                  <a:pt x="204" y="60"/>
                </a:lnTo>
                <a:lnTo>
                  <a:pt x="204" y="60"/>
                </a:lnTo>
                <a:lnTo>
                  <a:pt x="204" y="54"/>
                </a:lnTo>
                <a:lnTo>
                  <a:pt x="205" y="54"/>
                </a:lnTo>
                <a:lnTo>
                  <a:pt x="205" y="44"/>
                </a:lnTo>
                <a:lnTo>
                  <a:pt x="205" y="49"/>
                </a:lnTo>
                <a:lnTo>
                  <a:pt x="206" y="54"/>
                </a:lnTo>
                <a:lnTo>
                  <a:pt x="206" y="49"/>
                </a:lnTo>
                <a:lnTo>
                  <a:pt x="206" y="44"/>
                </a:lnTo>
                <a:lnTo>
                  <a:pt x="207" y="49"/>
                </a:lnTo>
                <a:lnTo>
                  <a:pt x="207" y="44"/>
                </a:lnTo>
                <a:lnTo>
                  <a:pt x="207" y="38"/>
                </a:lnTo>
                <a:lnTo>
                  <a:pt x="208" y="44"/>
                </a:lnTo>
                <a:lnTo>
                  <a:pt x="208" y="44"/>
                </a:lnTo>
                <a:lnTo>
                  <a:pt x="208" y="49"/>
                </a:lnTo>
                <a:lnTo>
                  <a:pt x="209" y="49"/>
                </a:lnTo>
                <a:lnTo>
                  <a:pt x="209" y="44"/>
                </a:lnTo>
                <a:lnTo>
                  <a:pt x="209" y="49"/>
                </a:lnTo>
                <a:lnTo>
                  <a:pt x="210" y="54"/>
                </a:lnTo>
                <a:lnTo>
                  <a:pt x="210" y="54"/>
                </a:lnTo>
                <a:lnTo>
                  <a:pt x="210" y="44"/>
                </a:lnTo>
                <a:lnTo>
                  <a:pt x="211" y="44"/>
                </a:lnTo>
                <a:lnTo>
                  <a:pt x="211" y="54"/>
                </a:lnTo>
                <a:lnTo>
                  <a:pt x="211" y="60"/>
                </a:lnTo>
                <a:lnTo>
                  <a:pt x="212" y="33"/>
                </a:lnTo>
                <a:lnTo>
                  <a:pt x="212" y="44"/>
                </a:lnTo>
                <a:lnTo>
                  <a:pt x="212" y="60"/>
                </a:lnTo>
                <a:lnTo>
                  <a:pt x="213" y="60"/>
                </a:lnTo>
                <a:lnTo>
                  <a:pt x="213" y="60"/>
                </a:lnTo>
                <a:lnTo>
                  <a:pt x="213" y="60"/>
                </a:lnTo>
                <a:lnTo>
                  <a:pt x="214" y="54"/>
                </a:lnTo>
                <a:lnTo>
                  <a:pt x="214" y="49"/>
                </a:lnTo>
                <a:lnTo>
                  <a:pt x="214" y="44"/>
                </a:lnTo>
                <a:lnTo>
                  <a:pt x="215" y="60"/>
                </a:lnTo>
                <a:lnTo>
                  <a:pt x="215" y="49"/>
                </a:lnTo>
                <a:lnTo>
                  <a:pt x="215" y="65"/>
                </a:lnTo>
                <a:lnTo>
                  <a:pt x="216" y="65"/>
                </a:lnTo>
                <a:lnTo>
                  <a:pt x="216" y="60"/>
                </a:lnTo>
                <a:lnTo>
                  <a:pt x="216" y="65"/>
                </a:lnTo>
                <a:lnTo>
                  <a:pt x="217" y="71"/>
                </a:lnTo>
                <a:lnTo>
                  <a:pt x="217" y="71"/>
                </a:lnTo>
                <a:lnTo>
                  <a:pt x="217" y="65"/>
                </a:lnTo>
                <a:lnTo>
                  <a:pt x="218" y="60"/>
                </a:lnTo>
                <a:lnTo>
                  <a:pt x="218" y="54"/>
                </a:lnTo>
                <a:lnTo>
                  <a:pt x="218" y="71"/>
                </a:lnTo>
                <a:lnTo>
                  <a:pt x="219" y="76"/>
                </a:lnTo>
                <a:lnTo>
                  <a:pt x="219" y="65"/>
                </a:lnTo>
                <a:lnTo>
                  <a:pt x="219" y="65"/>
                </a:lnTo>
                <a:lnTo>
                  <a:pt x="220" y="81"/>
                </a:lnTo>
                <a:lnTo>
                  <a:pt x="220" y="76"/>
                </a:lnTo>
                <a:lnTo>
                  <a:pt x="220" y="87"/>
                </a:lnTo>
                <a:lnTo>
                  <a:pt x="221" y="76"/>
                </a:lnTo>
                <a:lnTo>
                  <a:pt x="221" y="81"/>
                </a:lnTo>
                <a:lnTo>
                  <a:pt x="221" y="76"/>
                </a:lnTo>
                <a:lnTo>
                  <a:pt x="222" y="81"/>
                </a:lnTo>
                <a:lnTo>
                  <a:pt x="222" y="76"/>
                </a:lnTo>
                <a:lnTo>
                  <a:pt x="222" y="65"/>
                </a:lnTo>
                <a:lnTo>
                  <a:pt x="223" y="65"/>
                </a:lnTo>
                <a:lnTo>
                  <a:pt x="223" y="87"/>
                </a:lnTo>
                <a:lnTo>
                  <a:pt x="223" y="76"/>
                </a:lnTo>
                <a:lnTo>
                  <a:pt x="224" y="76"/>
                </a:lnTo>
                <a:lnTo>
                  <a:pt x="224" y="76"/>
                </a:lnTo>
                <a:lnTo>
                  <a:pt x="224" y="81"/>
                </a:lnTo>
                <a:lnTo>
                  <a:pt x="225" y="87"/>
                </a:lnTo>
                <a:lnTo>
                  <a:pt x="225" y="81"/>
                </a:lnTo>
                <a:lnTo>
                  <a:pt x="225" y="81"/>
                </a:lnTo>
                <a:lnTo>
                  <a:pt x="226" y="87"/>
                </a:lnTo>
                <a:lnTo>
                  <a:pt x="226" y="98"/>
                </a:lnTo>
                <a:lnTo>
                  <a:pt x="226" y="92"/>
                </a:lnTo>
                <a:lnTo>
                  <a:pt x="227" y="81"/>
                </a:lnTo>
                <a:lnTo>
                  <a:pt x="227" y="71"/>
                </a:lnTo>
                <a:lnTo>
                  <a:pt x="227" y="87"/>
                </a:lnTo>
                <a:lnTo>
                  <a:pt x="228" y="92"/>
                </a:lnTo>
                <a:lnTo>
                  <a:pt x="228" y="81"/>
                </a:lnTo>
                <a:lnTo>
                  <a:pt x="228" y="76"/>
                </a:lnTo>
                <a:lnTo>
                  <a:pt x="229" y="92"/>
                </a:lnTo>
                <a:lnTo>
                  <a:pt x="229" y="109"/>
                </a:lnTo>
                <a:lnTo>
                  <a:pt x="229" y="103"/>
                </a:lnTo>
                <a:lnTo>
                  <a:pt x="230" y="87"/>
                </a:lnTo>
                <a:lnTo>
                  <a:pt x="230" y="81"/>
                </a:lnTo>
                <a:lnTo>
                  <a:pt x="230" y="87"/>
                </a:lnTo>
                <a:lnTo>
                  <a:pt x="231" y="92"/>
                </a:lnTo>
                <a:lnTo>
                  <a:pt x="231" y="98"/>
                </a:lnTo>
                <a:lnTo>
                  <a:pt x="231" y="92"/>
                </a:lnTo>
                <a:lnTo>
                  <a:pt x="231" y="92"/>
                </a:lnTo>
                <a:lnTo>
                  <a:pt x="232" y="98"/>
                </a:lnTo>
                <a:lnTo>
                  <a:pt x="232" y="103"/>
                </a:lnTo>
                <a:lnTo>
                  <a:pt x="232" y="98"/>
                </a:lnTo>
                <a:lnTo>
                  <a:pt x="233" y="103"/>
                </a:lnTo>
                <a:lnTo>
                  <a:pt x="233" y="92"/>
                </a:lnTo>
                <a:lnTo>
                  <a:pt x="233" y="87"/>
                </a:lnTo>
                <a:lnTo>
                  <a:pt x="234" y="76"/>
                </a:lnTo>
                <a:lnTo>
                  <a:pt x="234" y="81"/>
                </a:lnTo>
                <a:lnTo>
                  <a:pt x="234" y="71"/>
                </a:lnTo>
                <a:lnTo>
                  <a:pt x="235" y="76"/>
                </a:lnTo>
                <a:lnTo>
                  <a:pt x="235" y="81"/>
                </a:lnTo>
                <a:lnTo>
                  <a:pt x="235" y="87"/>
                </a:lnTo>
                <a:lnTo>
                  <a:pt x="236" y="87"/>
                </a:lnTo>
                <a:lnTo>
                  <a:pt x="236" y="71"/>
                </a:lnTo>
                <a:lnTo>
                  <a:pt x="236" y="65"/>
                </a:lnTo>
                <a:lnTo>
                  <a:pt x="237" y="71"/>
                </a:lnTo>
                <a:lnTo>
                  <a:pt x="237" y="76"/>
                </a:lnTo>
                <a:lnTo>
                  <a:pt x="237" y="81"/>
                </a:lnTo>
                <a:lnTo>
                  <a:pt x="238" y="65"/>
                </a:lnTo>
                <a:lnTo>
                  <a:pt x="238" y="65"/>
                </a:lnTo>
                <a:lnTo>
                  <a:pt x="238" y="71"/>
                </a:lnTo>
                <a:lnTo>
                  <a:pt x="239" y="71"/>
                </a:lnTo>
                <a:lnTo>
                  <a:pt x="239" y="65"/>
                </a:lnTo>
                <a:lnTo>
                  <a:pt x="239" y="87"/>
                </a:lnTo>
                <a:lnTo>
                  <a:pt x="240" y="71"/>
                </a:lnTo>
                <a:lnTo>
                  <a:pt x="240" y="87"/>
                </a:lnTo>
                <a:lnTo>
                  <a:pt x="240" y="76"/>
                </a:lnTo>
                <a:lnTo>
                  <a:pt x="241" y="71"/>
                </a:lnTo>
                <a:lnTo>
                  <a:pt x="241" y="65"/>
                </a:lnTo>
                <a:lnTo>
                  <a:pt x="241" y="60"/>
                </a:lnTo>
                <a:lnTo>
                  <a:pt x="242" y="54"/>
                </a:lnTo>
                <a:lnTo>
                  <a:pt x="242" y="65"/>
                </a:lnTo>
                <a:lnTo>
                  <a:pt x="242" y="65"/>
                </a:lnTo>
                <a:lnTo>
                  <a:pt x="243" y="71"/>
                </a:lnTo>
                <a:lnTo>
                  <a:pt x="243" y="71"/>
                </a:lnTo>
                <a:lnTo>
                  <a:pt x="243" y="71"/>
                </a:lnTo>
                <a:lnTo>
                  <a:pt x="244" y="54"/>
                </a:lnTo>
                <a:lnTo>
                  <a:pt x="244" y="65"/>
                </a:lnTo>
                <a:lnTo>
                  <a:pt x="244" y="65"/>
                </a:lnTo>
                <a:lnTo>
                  <a:pt x="245" y="71"/>
                </a:lnTo>
                <a:lnTo>
                  <a:pt x="245" y="81"/>
                </a:lnTo>
                <a:lnTo>
                  <a:pt x="245" y="76"/>
                </a:lnTo>
                <a:lnTo>
                  <a:pt x="246" y="71"/>
                </a:lnTo>
                <a:lnTo>
                  <a:pt x="246" y="65"/>
                </a:lnTo>
                <a:lnTo>
                  <a:pt x="246" y="76"/>
                </a:lnTo>
                <a:lnTo>
                  <a:pt x="247" y="65"/>
                </a:lnTo>
                <a:lnTo>
                  <a:pt x="247" y="81"/>
                </a:lnTo>
                <a:lnTo>
                  <a:pt x="247" y="81"/>
                </a:lnTo>
                <a:lnTo>
                  <a:pt x="248" y="71"/>
                </a:lnTo>
                <a:lnTo>
                  <a:pt x="248" y="81"/>
                </a:lnTo>
                <a:lnTo>
                  <a:pt x="248" y="81"/>
                </a:lnTo>
                <a:lnTo>
                  <a:pt x="249" y="76"/>
                </a:lnTo>
                <a:lnTo>
                  <a:pt x="249" y="60"/>
                </a:lnTo>
                <a:lnTo>
                  <a:pt x="249" y="65"/>
                </a:lnTo>
                <a:lnTo>
                  <a:pt x="250" y="87"/>
                </a:lnTo>
                <a:lnTo>
                  <a:pt x="250" y="81"/>
                </a:lnTo>
                <a:lnTo>
                  <a:pt x="250" y="98"/>
                </a:lnTo>
                <a:lnTo>
                  <a:pt x="251" y="92"/>
                </a:lnTo>
                <a:lnTo>
                  <a:pt x="251" y="98"/>
                </a:lnTo>
                <a:lnTo>
                  <a:pt x="251" y="92"/>
                </a:lnTo>
                <a:lnTo>
                  <a:pt x="252" y="98"/>
                </a:lnTo>
                <a:lnTo>
                  <a:pt x="252" y="98"/>
                </a:lnTo>
                <a:lnTo>
                  <a:pt x="252" y="92"/>
                </a:lnTo>
                <a:lnTo>
                  <a:pt x="253" y="87"/>
                </a:lnTo>
                <a:lnTo>
                  <a:pt x="253" y="98"/>
                </a:lnTo>
                <a:lnTo>
                  <a:pt x="253" y="114"/>
                </a:lnTo>
                <a:lnTo>
                  <a:pt x="254" y="109"/>
                </a:lnTo>
                <a:lnTo>
                  <a:pt x="254" y="114"/>
                </a:lnTo>
                <a:lnTo>
                  <a:pt x="254" y="109"/>
                </a:lnTo>
                <a:lnTo>
                  <a:pt x="255" y="109"/>
                </a:lnTo>
                <a:lnTo>
                  <a:pt x="255" y="92"/>
                </a:lnTo>
                <a:lnTo>
                  <a:pt x="255" y="98"/>
                </a:lnTo>
                <a:lnTo>
                  <a:pt x="256" y="98"/>
                </a:lnTo>
                <a:lnTo>
                  <a:pt x="256" y="103"/>
                </a:lnTo>
                <a:lnTo>
                  <a:pt x="256" y="98"/>
                </a:lnTo>
                <a:lnTo>
                  <a:pt x="257" y="87"/>
                </a:lnTo>
                <a:lnTo>
                  <a:pt x="257" y="103"/>
                </a:lnTo>
                <a:lnTo>
                  <a:pt x="257" y="103"/>
                </a:lnTo>
                <a:lnTo>
                  <a:pt x="258" y="103"/>
                </a:lnTo>
                <a:lnTo>
                  <a:pt x="258" y="103"/>
                </a:lnTo>
                <a:lnTo>
                  <a:pt x="258" y="103"/>
                </a:lnTo>
                <a:lnTo>
                  <a:pt x="259" y="109"/>
                </a:lnTo>
                <a:lnTo>
                  <a:pt x="259" y="114"/>
                </a:lnTo>
                <a:lnTo>
                  <a:pt x="259" y="98"/>
                </a:lnTo>
                <a:lnTo>
                  <a:pt x="260" y="92"/>
                </a:lnTo>
                <a:lnTo>
                  <a:pt x="260" y="98"/>
                </a:lnTo>
                <a:lnTo>
                  <a:pt x="260" y="98"/>
                </a:lnTo>
                <a:lnTo>
                  <a:pt x="261" y="98"/>
                </a:lnTo>
                <a:lnTo>
                  <a:pt x="261" y="92"/>
                </a:lnTo>
                <a:lnTo>
                  <a:pt x="261" y="92"/>
                </a:lnTo>
                <a:lnTo>
                  <a:pt x="262" y="109"/>
                </a:lnTo>
                <a:lnTo>
                  <a:pt x="262" y="109"/>
                </a:lnTo>
                <a:lnTo>
                  <a:pt x="262" y="87"/>
                </a:lnTo>
                <a:lnTo>
                  <a:pt x="263" y="92"/>
                </a:lnTo>
                <a:lnTo>
                  <a:pt x="263" y="98"/>
                </a:lnTo>
                <a:lnTo>
                  <a:pt x="263" y="103"/>
                </a:lnTo>
                <a:lnTo>
                  <a:pt x="264" y="98"/>
                </a:lnTo>
                <a:lnTo>
                  <a:pt x="264" y="92"/>
                </a:lnTo>
                <a:lnTo>
                  <a:pt x="264" y="81"/>
                </a:lnTo>
                <a:lnTo>
                  <a:pt x="265" y="71"/>
                </a:lnTo>
                <a:lnTo>
                  <a:pt x="265" y="81"/>
                </a:lnTo>
                <a:lnTo>
                  <a:pt x="265" y="92"/>
                </a:lnTo>
                <a:lnTo>
                  <a:pt x="266" y="98"/>
                </a:lnTo>
                <a:lnTo>
                  <a:pt x="266" y="103"/>
                </a:lnTo>
                <a:lnTo>
                  <a:pt x="266" y="81"/>
                </a:lnTo>
                <a:lnTo>
                  <a:pt x="267" y="92"/>
                </a:lnTo>
                <a:lnTo>
                  <a:pt x="267" y="87"/>
                </a:lnTo>
                <a:lnTo>
                  <a:pt x="267" y="81"/>
                </a:lnTo>
                <a:lnTo>
                  <a:pt x="268" y="65"/>
                </a:lnTo>
                <a:lnTo>
                  <a:pt x="268" y="81"/>
                </a:lnTo>
                <a:lnTo>
                  <a:pt x="268" y="76"/>
                </a:lnTo>
                <a:lnTo>
                  <a:pt x="269" y="87"/>
                </a:lnTo>
                <a:lnTo>
                  <a:pt x="269" y="76"/>
                </a:lnTo>
                <a:lnTo>
                  <a:pt x="269" y="81"/>
                </a:lnTo>
                <a:lnTo>
                  <a:pt x="270" y="87"/>
                </a:lnTo>
                <a:lnTo>
                  <a:pt x="270" y="76"/>
                </a:lnTo>
                <a:lnTo>
                  <a:pt x="270" y="76"/>
                </a:lnTo>
                <a:lnTo>
                  <a:pt x="271" y="76"/>
                </a:lnTo>
                <a:lnTo>
                  <a:pt x="271" y="71"/>
                </a:lnTo>
                <a:lnTo>
                  <a:pt x="271" y="81"/>
                </a:lnTo>
                <a:lnTo>
                  <a:pt x="272" y="71"/>
                </a:lnTo>
                <a:lnTo>
                  <a:pt x="272" y="65"/>
                </a:lnTo>
                <a:lnTo>
                  <a:pt x="272" y="60"/>
                </a:lnTo>
                <a:lnTo>
                  <a:pt x="273" y="76"/>
                </a:lnTo>
                <a:lnTo>
                  <a:pt x="273" y="81"/>
                </a:lnTo>
                <a:lnTo>
                  <a:pt x="273" y="81"/>
                </a:lnTo>
                <a:lnTo>
                  <a:pt x="274" y="65"/>
                </a:lnTo>
                <a:lnTo>
                  <a:pt x="274" y="71"/>
                </a:lnTo>
                <a:lnTo>
                  <a:pt x="274" y="87"/>
                </a:lnTo>
                <a:lnTo>
                  <a:pt x="275" y="87"/>
                </a:lnTo>
                <a:lnTo>
                  <a:pt x="275" y="65"/>
                </a:lnTo>
                <a:lnTo>
                  <a:pt x="275" y="71"/>
                </a:lnTo>
                <a:lnTo>
                  <a:pt x="276" y="87"/>
                </a:lnTo>
                <a:lnTo>
                  <a:pt x="276" y="81"/>
                </a:lnTo>
                <a:lnTo>
                  <a:pt x="276" y="81"/>
                </a:lnTo>
                <a:lnTo>
                  <a:pt x="277" y="81"/>
                </a:lnTo>
                <a:lnTo>
                  <a:pt x="277" y="92"/>
                </a:lnTo>
                <a:lnTo>
                  <a:pt x="277" y="92"/>
                </a:lnTo>
                <a:lnTo>
                  <a:pt x="278" y="103"/>
                </a:lnTo>
                <a:lnTo>
                  <a:pt x="278" y="109"/>
                </a:lnTo>
                <a:lnTo>
                  <a:pt x="278" y="103"/>
                </a:lnTo>
                <a:lnTo>
                  <a:pt x="279" y="92"/>
                </a:lnTo>
                <a:lnTo>
                  <a:pt x="279" y="98"/>
                </a:lnTo>
                <a:lnTo>
                  <a:pt x="279" y="98"/>
                </a:lnTo>
                <a:lnTo>
                  <a:pt x="280" y="87"/>
                </a:lnTo>
                <a:lnTo>
                  <a:pt x="280" y="92"/>
                </a:lnTo>
                <a:lnTo>
                  <a:pt x="280" y="98"/>
                </a:lnTo>
                <a:lnTo>
                  <a:pt x="281" y="92"/>
                </a:lnTo>
                <a:lnTo>
                  <a:pt x="281" y="92"/>
                </a:lnTo>
                <a:lnTo>
                  <a:pt x="281" y="92"/>
                </a:lnTo>
                <a:lnTo>
                  <a:pt x="282" y="87"/>
                </a:lnTo>
                <a:lnTo>
                  <a:pt x="282" y="92"/>
                </a:lnTo>
                <a:lnTo>
                  <a:pt x="282" y="92"/>
                </a:lnTo>
                <a:lnTo>
                  <a:pt x="283" y="87"/>
                </a:lnTo>
                <a:lnTo>
                  <a:pt x="283" y="81"/>
                </a:lnTo>
                <a:lnTo>
                  <a:pt x="283" y="81"/>
                </a:lnTo>
                <a:lnTo>
                  <a:pt x="284" y="87"/>
                </a:lnTo>
                <a:lnTo>
                  <a:pt x="284" y="92"/>
                </a:lnTo>
                <a:lnTo>
                  <a:pt x="284" y="92"/>
                </a:lnTo>
                <a:lnTo>
                  <a:pt x="285" y="76"/>
                </a:lnTo>
                <a:lnTo>
                  <a:pt x="285" y="109"/>
                </a:lnTo>
                <a:lnTo>
                  <a:pt x="285" y="98"/>
                </a:lnTo>
                <a:lnTo>
                  <a:pt x="286" y="92"/>
                </a:lnTo>
                <a:lnTo>
                  <a:pt x="286" y="103"/>
                </a:lnTo>
                <a:lnTo>
                  <a:pt x="286" y="92"/>
                </a:lnTo>
                <a:lnTo>
                  <a:pt x="287" y="87"/>
                </a:lnTo>
                <a:lnTo>
                  <a:pt x="287" y="76"/>
                </a:lnTo>
                <a:lnTo>
                  <a:pt x="287" y="87"/>
                </a:lnTo>
                <a:lnTo>
                  <a:pt x="288" y="87"/>
                </a:lnTo>
                <a:lnTo>
                  <a:pt x="288" y="81"/>
                </a:lnTo>
                <a:lnTo>
                  <a:pt x="288" y="76"/>
                </a:lnTo>
                <a:lnTo>
                  <a:pt x="289" y="76"/>
                </a:lnTo>
                <a:lnTo>
                  <a:pt x="289" y="103"/>
                </a:lnTo>
                <a:lnTo>
                  <a:pt x="289" y="109"/>
                </a:lnTo>
                <a:lnTo>
                  <a:pt x="290" y="114"/>
                </a:lnTo>
                <a:lnTo>
                  <a:pt x="290" y="98"/>
                </a:lnTo>
                <a:lnTo>
                  <a:pt x="290" y="92"/>
                </a:lnTo>
                <a:lnTo>
                  <a:pt x="291" y="92"/>
                </a:lnTo>
                <a:lnTo>
                  <a:pt x="291" y="92"/>
                </a:lnTo>
                <a:lnTo>
                  <a:pt x="291" y="98"/>
                </a:lnTo>
                <a:lnTo>
                  <a:pt x="291" y="98"/>
                </a:lnTo>
                <a:lnTo>
                  <a:pt x="292" y="103"/>
                </a:lnTo>
                <a:lnTo>
                  <a:pt x="292" y="103"/>
                </a:lnTo>
                <a:lnTo>
                  <a:pt x="292" y="98"/>
                </a:lnTo>
                <a:lnTo>
                  <a:pt x="293" y="92"/>
                </a:lnTo>
                <a:lnTo>
                  <a:pt x="293" y="87"/>
                </a:lnTo>
                <a:lnTo>
                  <a:pt x="293" y="87"/>
                </a:lnTo>
                <a:lnTo>
                  <a:pt x="294" y="87"/>
                </a:lnTo>
                <a:lnTo>
                  <a:pt x="294" y="92"/>
                </a:lnTo>
                <a:lnTo>
                  <a:pt x="294" y="98"/>
                </a:lnTo>
                <a:lnTo>
                  <a:pt x="295" y="98"/>
                </a:lnTo>
                <a:lnTo>
                  <a:pt x="295" y="98"/>
                </a:lnTo>
                <a:lnTo>
                  <a:pt x="295" y="103"/>
                </a:lnTo>
                <a:lnTo>
                  <a:pt x="296" y="92"/>
                </a:lnTo>
                <a:lnTo>
                  <a:pt x="296" y="98"/>
                </a:lnTo>
                <a:lnTo>
                  <a:pt x="296" y="87"/>
                </a:lnTo>
                <a:lnTo>
                  <a:pt x="297" y="87"/>
                </a:lnTo>
                <a:lnTo>
                  <a:pt x="297" y="87"/>
                </a:lnTo>
                <a:lnTo>
                  <a:pt x="297" y="81"/>
                </a:lnTo>
                <a:lnTo>
                  <a:pt x="298" y="81"/>
                </a:lnTo>
                <a:lnTo>
                  <a:pt x="298" y="92"/>
                </a:lnTo>
                <a:lnTo>
                  <a:pt x="298" y="87"/>
                </a:lnTo>
                <a:lnTo>
                  <a:pt x="299" y="81"/>
                </a:lnTo>
                <a:lnTo>
                  <a:pt x="299" y="81"/>
                </a:lnTo>
                <a:lnTo>
                  <a:pt x="299" y="87"/>
                </a:lnTo>
                <a:lnTo>
                  <a:pt x="300" y="81"/>
                </a:lnTo>
                <a:lnTo>
                  <a:pt x="300" y="76"/>
                </a:lnTo>
                <a:lnTo>
                  <a:pt x="300" y="81"/>
                </a:lnTo>
                <a:lnTo>
                  <a:pt x="301" y="71"/>
                </a:lnTo>
                <a:lnTo>
                  <a:pt x="301" y="81"/>
                </a:lnTo>
                <a:lnTo>
                  <a:pt x="301" y="87"/>
                </a:lnTo>
                <a:lnTo>
                  <a:pt x="302" y="76"/>
                </a:lnTo>
                <a:lnTo>
                  <a:pt x="302" y="87"/>
                </a:lnTo>
                <a:lnTo>
                  <a:pt x="302" y="76"/>
                </a:lnTo>
                <a:lnTo>
                  <a:pt x="303" y="87"/>
                </a:lnTo>
                <a:lnTo>
                  <a:pt x="303" y="87"/>
                </a:lnTo>
                <a:lnTo>
                  <a:pt x="303" y="87"/>
                </a:lnTo>
                <a:lnTo>
                  <a:pt x="304" y="87"/>
                </a:lnTo>
                <a:lnTo>
                  <a:pt x="304" y="87"/>
                </a:lnTo>
                <a:lnTo>
                  <a:pt x="304" y="81"/>
                </a:lnTo>
                <a:lnTo>
                  <a:pt x="305" y="76"/>
                </a:lnTo>
                <a:lnTo>
                  <a:pt x="305" y="92"/>
                </a:lnTo>
                <a:lnTo>
                  <a:pt x="305" y="87"/>
                </a:lnTo>
                <a:lnTo>
                  <a:pt x="306" y="81"/>
                </a:lnTo>
                <a:lnTo>
                  <a:pt x="306" y="81"/>
                </a:lnTo>
                <a:lnTo>
                  <a:pt x="306" y="81"/>
                </a:lnTo>
                <a:lnTo>
                  <a:pt x="307" y="81"/>
                </a:lnTo>
                <a:lnTo>
                  <a:pt x="307" y="98"/>
                </a:lnTo>
                <a:lnTo>
                  <a:pt x="307" y="92"/>
                </a:lnTo>
                <a:lnTo>
                  <a:pt x="308" y="87"/>
                </a:lnTo>
                <a:lnTo>
                  <a:pt x="308" y="98"/>
                </a:lnTo>
                <a:lnTo>
                  <a:pt x="308" y="98"/>
                </a:lnTo>
                <a:lnTo>
                  <a:pt x="309" y="81"/>
                </a:lnTo>
                <a:lnTo>
                  <a:pt x="309" y="81"/>
                </a:lnTo>
                <a:lnTo>
                  <a:pt x="309" y="87"/>
                </a:lnTo>
                <a:lnTo>
                  <a:pt x="310" y="87"/>
                </a:lnTo>
                <a:lnTo>
                  <a:pt x="310" y="98"/>
                </a:lnTo>
                <a:lnTo>
                  <a:pt x="310" y="87"/>
                </a:lnTo>
                <a:lnTo>
                  <a:pt x="311" y="81"/>
                </a:lnTo>
                <a:lnTo>
                  <a:pt x="311" y="81"/>
                </a:lnTo>
                <a:lnTo>
                  <a:pt x="311" y="92"/>
                </a:lnTo>
                <a:lnTo>
                  <a:pt x="312" y="87"/>
                </a:lnTo>
                <a:lnTo>
                  <a:pt x="312" y="103"/>
                </a:lnTo>
                <a:lnTo>
                  <a:pt x="312" y="109"/>
                </a:lnTo>
                <a:lnTo>
                  <a:pt x="313" y="98"/>
                </a:lnTo>
                <a:lnTo>
                  <a:pt x="313" y="109"/>
                </a:lnTo>
                <a:lnTo>
                  <a:pt x="313" y="114"/>
                </a:lnTo>
                <a:lnTo>
                  <a:pt x="314" y="103"/>
                </a:lnTo>
                <a:lnTo>
                  <a:pt x="314" y="109"/>
                </a:lnTo>
                <a:lnTo>
                  <a:pt x="314" y="114"/>
                </a:lnTo>
                <a:lnTo>
                  <a:pt x="315" y="114"/>
                </a:lnTo>
                <a:lnTo>
                  <a:pt x="315" y="109"/>
                </a:lnTo>
                <a:lnTo>
                  <a:pt x="315" y="98"/>
                </a:lnTo>
                <a:lnTo>
                  <a:pt x="316" y="92"/>
                </a:lnTo>
                <a:lnTo>
                  <a:pt x="316" y="98"/>
                </a:lnTo>
                <a:lnTo>
                  <a:pt x="316" y="114"/>
                </a:lnTo>
                <a:lnTo>
                  <a:pt x="317" y="119"/>
                </a:lnTo>
                <a:lnTo>
                  <a:pt x="317" y="114"/>
                </a:lnTo>
                <a:lnTo>
                  <a:pt x="317" y="109"/>
                </a:lnTo>
                <a:lnTo>
                  <a:pt x="318" y="103"/>
                </a:lnTo>
                <a:lnTo>
                  <a:pt x="318" y="103"/>
                </a:lnTo>
                <a:lnTo>
                  <a:pt x="318" y="109"/>
                </a:lnTo>
                <a:lnTo>
                  <a:pt x="319" y="114"/>
                </a:lnTo>
                <a:lnTo>
                  <a:pt x="319" y="119"/>
                </a:lnTo>
                <a:lnTo>
                  <a:pt x="319" y="119"/>
                </a:lnTo>
                <a:lnTo>
                  <a:pt x="320" y="119"/>
                </a:lnTo>
                <a:lnTo>
                  <a:pt x="320" y="119"/>
                </a:lnTo>
                <a:lnTo>
                  <a:pt x="320" y="119"/>
                </a:lnTo>
                <a:lnTo>
                  <a:pt x="321" y="114"/>
                </a:lnTo>
                <a:lnTo>
                  <a:pt x="321" y="114"/>
                </a:lnTo>
                <a:lnTo>
                  <a:pt x="321" y="98"/>
                </a:lnTo>
                <a:lnTo>
                  <a:pt x="322" y="109"/>
                </a:lnTo>
                <a:lnTo>
                  <a:pt x="322" y="119"/>
                </a:lnTo>
                <a:lnTo>
                  <a:pt x="322" y="119"/>
                </a:lnTo>
                <a:lnTo>
                  <a:pt x="323" y="125"/>
                </a:lnTo>
                <a:lnTo>
                  <a:pt x="323" y="109"/>
                </a:lnTo>
                <a:lnTo>
                  <a:pt x="323" y="92"/>
                </a:lnTo>
                <a:lnTo>
                  <a:pt x="324" y="98"/>
                </a:lnTo>
                <a:lnTo>
                  <a:pt x="324" y="87"/>
                </a:lnTo>
                <a:lnTo>
                  <a:pt x="324" y="103"/>
                </a:lnTo>
                <a:lnTo>
                  <a:pt x="325" y="98"/>
                </a:lnTo>
                <a:lnTo>
                  <a:pt x="325" y="109"/>
                </a:lnTo>
                <a:lnTo>
                  <a:pt x="325" y="119"/>
                </a:lnTo>
                <a:lnTo>
                  <a:pt x="326" y="125"/>
                </a:lnTo>
                <a:lnTo>
                  <a:pt x="326" y="119"/>
                </a:lnTo>
                <a:lnTo>
                  <a:pt x="326" y="119"/>
                </a:lnTo>
                <a:lnTo>
                  <a:pt x="327" y="125"/>
                </a:lnTo>
                <a:lnTo>
                  <a:pt x="327" y="119"/>
                </a:lnTo>
                <a:lnTo>
                  <a:pt x="327" y="119"/>
                </a:lnTo>
                <a:lnTo>
                  <a:pt x="328" y="125"/>
                </a:lnTo>
                <a:lnTo>
                  <a:pt x="328" y="119"/>
                </a:lnTo>
                <a:lnTo>
                  <a:pt x="328" y="114"/>
                </a:lnTo>
                <a:lnTo>
                  <a:pt x="329" y="119"/>
                </a:lnTo>
                <a:lnTo>
                  <a:pt x="329" y="119"/>
                </a:lnTo>
                <a:lnTo>
                  <a:pt x="329" y="125"/>
                </a:lnTo>
                <a:lnTo>
                  <a:pt x="330" y="130"/>
                </a:lnTo>
                <a:lnTo>
                  <a:pt x="330" y="130"/>
                </a:lnTo>
                <a:lnTo>
                  <a:pt x="330" y="125"/>
                </a:lnTo>
                <a:lnTo>
                  <a:pt x="331" y="114"/>
                </a:lnTo>
                <a:lnTo>
                  <a:pt x="331" y="119"/>
                </a:lnTo>
                <a:lnTo>
                  <a:pt x="331" y="119"/>
                </a:lnTo>
                <a:lnTo>
                  <a:pt x="332" y="125"/>
                </a:lnTo>
                <a:lnTo>
                  <a:pt x="332" y="114"/>
                </a:lnTo>
                <a:lnTo>
                  <a:pt x="332" y="109"/>
                </a:lnTo>
                <a:lnTo>
                  <a:pt x="333" y="119"/>
                </a:lnTo>
                <a:lnTo>
                  <a:pt x="333" y="130"/>
                </a:lnTo>
                <a:lnTo>
                  <a:pt x="333" y="125"/>
                </a:lnTo>
                <a:lnTo>
                  <a:pt x="334" y="119"/>
                </a:lnTo>
                <a:lnTo>
                  <a:pt x="334" y="119"/>
                </a:lnTo>
                <a:lnTo>
                  <a:pt x="334" y="125"/>
                </a:lnTo>
                <a:lnTo>
                  <a:pt x="335" y="109"/>
                </a:lnTo>
                <a:lnTo>
                  <a:pt x="335" y="109"/>
                </a:lnTo>
                <a:lnTo>
                  <a:pt x="335" y="119"/>
                </a:lnTo>
                <a:lnTo>
                  <a:pt x="336" y="114"/>
                </a:lnTo>
                <a:lnTo>
                  <a:pt x="336" y="125"/>
                </a:lnTo>
                <a:lnTo>
                  <a:pt x="336" y="125"/>
                </a:lnTo>
                <a:lnTo>
                  <a:pt x="337" y="98"/>
                </a:lnTo>
                <a:lnTo>
                  <a:pt x="337" y="109"/>
                </a:lnTo>
                <a:lnTo>
                  <a:pt x="337" y="114"/>
                </a:lnTo>
                <a:lnTo>
                  <a:pt x="338" y="109"/>
                </a:lnTo>
                <a:lnTo>
                  <a:pt x="338" y="114"/>
                </a:lnTo>
                <a:lnTo>
                  <a:pt x="338" y="119"/>
                </a:lnTo>
                <a:lnTo>
                  <a:pt x="339" y="114"/>
                </a:lnTo>
                <a:lnTo>
                  <a:pt x="339" y="119"/>
                </a:lnTo>
                <a:lnTo>
                  <a:pt x="339" y="114"/>
                </a:lnTo>
                <a:lnTo>
                  <a:pt x="340" y="114"/>
                </a:lnTo>
                <a:lnTo>
                  <a:pt x="340" y="130"/>
                </a:lnTo>
                <a:lnTo>
                  <a:pt x="340" y="136"/>
                </a:lnTo>
                <a:lnTo>
                  <a:pt x="341" y="109"/>
                </a:lnTo>
                <a:lnTo>
                  <a:pt x="341" y="109"/>
                </a:lnTo>
                <a:lnTo>
                  <a:pt x="341" y="109"/>
                </a:lnTo>
                <a:lnTo>
                  <a:pt x="342" y="114"/>
                </a:lnTo>
                <a:lnTo>
                  <a:pt x="342" y="119"/>
                </a:lnTo>
                <a:lnTo>
                  <a:pt x="342" y="114"/>
                </a:lnTo>
                <a:lnTo>
                  <a:pt x="343" y="103"/>
                </a:lnTo>
                <a:lnTo>
                  <a:pt x="343" y="125"/>
                </a:lnTo>
                <a:lnTo>
                  <a:pt x="343" y="114"/>
                </a:lnTo>
                <a:lnTo>
                  <a:pt x="344" y="98"/>
                </a:lnTo>
                <a:lnTo>
                  <a:pt x="344" y="114"/>
                </a:lnTo>
                <a:lnTo>
                  <a:pt x="344" y="103"/>
                </a:lnTo>
                <a:lnTo>
                  <a:pt x="345" y="103"/>
                </a:lnTo>
                <a:lnTo>
                  <a:pt x="345" y="103"/>
                </a:lnTo>
                <a:lnTo>
                  <a:pt x="345" y="98"/>
                </a:lnTo>
                <a:lnTo>
                  <a:pt x="346" y="98"/>
                </a:lnTo>
                <a:lnTo>
                  <a:pt x="346" y="103"/>
                </a:lnTo>
                <a:lnTo>
                  <a:pt x="346" y="103"/>
                </a:lnTo>
                <a:lnTo>
                  <a:pt x="347" y="98"/>
                </a:lnTo>
                <a:lnTo>
                  <a:pt x="347" y="103"/>
                </a:lnTo>
                <a:lnTo>
                  <a:pt x="347" y="109"/>
                </a:lnTo>
                <a:lnTo>
                  <a:pt x="348" y="103"/>
                </a:lnTo>
                <a:lnTo>
                  <a:pt x="348" y="109"/>
                </a:lnTo>
                <a:lnTo>
                  <a:pt x="348" y="109"/>
                </a:lnTo>
                <a:lnTo>
                  <a:pt x="349" y="92"/>
                </a:lnTo>
                <a:lnTo>
                  <a:pt x="349" y="103"/>
                </a:lnTo>
                <a:lnTo>
                  <a:pt x="349" y="92"/>
                </a:lnTo>
                <a:lnTo>
                  <a:pt x="350" y="98"/>
                </a:lnTo>
                <a:lnTo>
                  <a:pt x="350" y="103"/>
                </a:lnTo>
                <a:lnTo>
                  <a:pt x="350" y="103"/>
                </a:lnTo>
                <a:lnTo>
                  <a:pt x="351" y="114"/>
                </a:lnTo>
                <a:lnTo>
                  <a:pt x="351" y="114"/>
                </a:lnTo>
                <a:lnTo>
                  <a:pt x="351" y="125"/>
                </a:lnTo>
                <a:lnTo>
                  <a:pt x="351" y="109"/>
                </a:lnTo>
                <a:lnTo>
                  <a:pt x="352" y="114"/>
                </a:lnTo>
                <a:lnTo>
                  <a:pt x="352" y="103"/>
                </a:lnTo>
                <a:lnTo>
                  <a:pt x="352" y="109"/>
                </a:lnTo>
                <a:lnTo>
                  <a:pt x="353" y="114"/>
                </a:lnTo>
                <a:lnTo>
                  <a:pt x="353" y="130"/>
                </a:lnTo>
                <a:lnTo>
                  <a:pt x="353" y="114"/>
                </a:lnTo>
                <a:lnTo>
                  <a:pt x="354" y="109"/>
                </a:lnTo>
                <a:lnTo>
                  <a:pt x="354" y="119"/>
                </a:lnTo>
                <a:lnTo>
                  <a:pt x="354" y="119"/>
                </a:lnTo>
                <a:lnTo>
                  <a:pt x="355" y="125"/>
                </a:lnTo>
                <a:lnTo>
                  <a:pt x="355" y="125"/>
                </a:lnTo>
                <a:lnTo>
                  <a:pt x="355" y="109"/>
                </a:lnTo>
                <a:lnTo>
                  <a:pt x="356" y="114"/>
                </a:lnTo>
                <a:lnTo>
                  <a:pt x="356" y="125"/>
                </a:lnTo>
                <a:lnTo>
                  <a:pt x="356" y="103"/>
                </a:lnTo>
                <a:lnTo>
                  <a:pt x="357" y="103"/>
                </a:lnTo>
                <a:lnTo>
                  <a:pt x="357" y="114"/>
                </a:lnTo>
                <a:lnTo>
                  <a:pt x="357" y="109"/>
                </a:lnTo>
                <a:lnTo>
                  <a:pt x="358" y="114"/>
                </a:lnTo>
                <a:lnTo>
                  <a:pt x="358" y="109"/>
                </a:lnTo>
                <a:lnTo>
                  <a:pt x="358" y="109"/>
                </a:lnTo>
                <a:lnTo>
                  <a:pt x="359" y="98"/>
                </a:lnTo>
                <a:lnTo>
                  <a:pt x="359" y="109"/>
                </a:lnTo>
                <a:lnTo>
                  <a:pt x="359" y="119"/>
                </a:lnTo>
                <a:lnTo>
                  <a:pt x="360" y="125"/>
                </a:lnTo>
                <a:lnTo>
                  <a:pt x="360" y="125"/>
                </a:lnTo>
                <a:lnTo>
                  <a:pt x="360" y="119"/>
                </a:lnTo>
                <a:lnTo>
                  <a:pt x="361" y="103"/>
                </a:lnTo>
                <a:lnTo>
                  <a:pt x="361" y="98"/>
                </a:lnTo>
                <a:lnTo>
                  <a:pt x="361" y="109"/>
                </a:lnTo>
                <a:lnTo>
                  <a:pt x="362" y="109"/>
                </a:lnTo>
                <a:lnTo>
                  <a:pt x="362" y="119"/>
                </a:lnTo>
                <a:lnTo>
                  <a:pt x="362" y="103"/>
                </a:lnTo>
                <a:lnTo>
                  <a:pt x="363" y="103"/>
                </a:lnTo>
                <a:lnTo>
                  <a:pt x="363" y="119"/>
                </a:lnTo>
                <a:lnTo>
                  <a:pt x="363" y="125"/>
                </a:lnTo>
                <a:lnTo>
                  <a:pt x="364" y="119"/>
                </a:lnTo>
                <a:lnTo>
                  <a:pt x="364" y="103"/>
                </a:lnTo>
                <a:lnTo>
                  <a:pt x="364" y="103"/>
                </a:lnTo>
                <a:lnTo>
                  <a:pt x="365" y="98"/>
                </a:lnTo>
                <a:lnTo>
                  <a:pt x="365" y="103"/>
                </a:lnTo>
                <a:lnTo>
                  <a:pt x="365" y="109"/>
                </a:lnTo>
                <a:lnTo>
                  <a:pt x="366" y="109"/>
                </a:lnTo>
                <a:lnTo>
                  <a:pt x="366" y="119"/>
                </a:lnTo>
                <a:lnTo>
                  <a:pt x="366" y="109"/>
                </a:lnTo>
                <a:lnTo>
                  <a:pt x="367" y="103"/>
                </a:lnTo>
                <a:lnTo>
                  <a:pt x="367" y="114"/>
                </a:lnTo>
                <a:lnTo>
                  <a:pt x="367" y="109"/>
                </a:lnTo>
                <a:lnTo>
                  <a:pt x="367" y="109"/>
                </a:lnTo>
                <a:lnTo>
                  <a:pt x="368" y="114"/>
                </a:lnTo>
                <a:lnTo>
                  <a:pt x="368" y="114"/>
                </a:lnTo>
                <a:lnTo>
                  <a:pt x="368" y="114"/>
                </a:lnTo>
                <a:lnTo>
                  <a:pt x="369" y="114"/>
                </a:lnTo>
                <a:lnTo>
                  <a:pt x="369" y="103"/>
                </a:lnTo>
                <a:lnTo>
                  <a:pt x="369" y="103"/>
                </a:lnTo>
                <a:lnTo>
                  <a:pt x="370" y="114"/>
                </a:lnTo>
                <a:lnTo>
                  <a:pt x="370" y="114"/>
                </a:lnTo>
                <a:lnTo>
                  <a:pt x="370" y="114"/>
                </a:lnTo>
                <a:lnTo>
                  <a:pt x="371" y="114"/>
                </a:lnTo>
                <a:lnTo>
                  <a:pt x="371" y="125"/>
                </a:lnTo>
                <a:lnTo>
                  <a:pt x="371" y="114"/>
                </a:lnTo>
                <a:lnTo>
                  <a:pt x="372" y="109"/>
                </a:lnTo>
                <a:lnTo>
                  <a:pt x="372" y="130"/>
                </a:lnTo>
                <a:lnTo>
                  <a:pt x="372" y="119"/>
                </a:lnTo>
                <a:lnTo>
                  <a:pt x="373" y="119"/>
                </a:lnTo>
                <a:lnTo>
                  <a:pt x="373" y="119"/>
                </a:lnTo>
                <a:lnTo>
                  <a:pt x="373" y="125"/>
                </a:lnTo>
                <a:lnTo>
                  <a:pt x="374" y="125"/>
                </a:lnTo>
                <a:lnTo>
                  <a:pt x="374" y="114"/>
                </a:lnTo>
                <a:lnTo>
                  <a:pt x="374" y="114"/>
                </a:lnTo>
                <a:lnTo>
                  <a:pt x="375" y="114"/>
                </a:lnTo>
                <a:lnTo>
                  <a:pt x="375" y="119"/>
                </a:lnTo>
                <a:lnTo>
                  <a:pt x="375" y="125"/>
                </a:lnTo>
                <a:lnTo>
                  <a:pt x="376" y="109"/>
                </a:lnTo>
                <a:lnTo>
                  <a:pt x="376" y="119"/>
                </a:lnTo>
                <a:lnTo>
                  <a:pt x="376" y="136"/>
                </a:lnTo>
                <a:lnTo>
                  <a:pt x="377" y="130"/>
                </a:lnTo>
                <a:lnTo>
                  <a:pt x="377" y="130"/>
                </a:lnTo>
                <a:lnTo>
                  <a:pt x="377" y="136"/>
                </a:lnTo>
                <a:lnTo>
                  <a:pt x="378" y="136"/>
                </a:lnTo>
                <a:lnTo>
                  <a:pt x="378" y="130"/>
                </a:lnTo>
                <a:lnTo>
                  <a:pt x="378" y="130"/>
                </a:lnTo>
                <a:lnTo>
                  <a:pt x="379" y="141"/>
                </a:lnTo>
                <a:lnTo>
                  <a:pt x="379" y="136"/>
                </a:lnTo>
                <a:lnTo>
                  <a:pt x="379" y="146"/>
                </a:lnTo>
                <a:lnTo>
                  <a:pt x="380" y="136"/>
                </a:lnTo>
                <a:lnTo>
                  <a:pt x="380" y="130"/>
                </a:lnTo>
                <a:lnTo>
                  <a:pt x="380" y="130"/>
                </a:lnTo>
                <a:lnTo>
                  <a:pt x="381" y="136"/>
                </a:lnTo>
                <a:lnTo>
                  <a:pt x="381" y="125"/>
                </a:lnTo>
                <a:lnTo>
                  <a:pt x="381" y="125"/>
                </a:lnTo>
                <a:lnTo>
                  <a:pt x="382" y="125"/>
                </a:lnTo>
                <a:lnTo>
                  <a:pt x="382" y="125"/>
                </a:lnTo>
                <a:lnTo>
                  <a:pt x="382" y="125"/>
                </a:lnTo>
                <a:lnTo>
                  <a:pt x="383" y="125"/>
                </a:lnTo>
                <a:lnTo>
                  <a:pt x="383" y="136"/>
                </a:lnTo>
                <a:lnTo>
                  <a:pt x="383" y="136"/>
                </a:lnTo>
                <a:lnTo>
                  <a:pt x="384" y="130"/>
                </a:lnTo>
                <a:lnTo>
                  <a:pt x="384" y="125"/>
                </a:lnTo>
                <a:lnTo>
                  <a:pt x="384" y="130"/>
                </a:lnTo>
                <a:lnTo>
                  <a:pt x="385" y="130"/>
                </a:lnTo>
                <a:lnTo>
                  <a:pt x="385" y="136"/>
                </a:lnTo>
                <a:lnTo>
                  <a:pt x="385" y="119"/>
                </a:lnTo>
                <a:lnTo>
                  <a:pt x="386" y="130"/>
                </a:lnTo>
                <a:lnTo>
                  <a:pt x="386" y="130"/>
                </a:lnTo>
                <a:lnTo>
                  <a:pt x="386" y="114"/>
                </a:lnTo>
                <a:lnTo>
                  <a:pt x="387" y="119"/>
                </a:lnTo>
                <a:lnTo>
                  <a:pt x="387" y="119"/>
                </a:lnTo>
                <a:lnTo>
                  <a:pt x="387" y="119"/>
                </a:lnTo>
                <a:lnTo>
                  <a:pt x="388" y="119"/>
                </a:lnTo>
                <a:lnTo>
                  <a:pt x="388" y="119"/>
                </a:lnTo>
                <a:lnTo>
                  <a:pt x="388" y="136"/>
                </a:lnTo>
                <a:lnTo>
                  <a:pt x="389" y="114"/>
                </a:lnTo>
                <a:lnTo>
                  <a:pt x="389" y="119"/>
                </a:lnTo>
                <a:lnTo>
                  <a:pt x="389" y="130"/>
                </a:lnTo>
                <a:lnTo>
                  <a:pt x="390" y="136"/>
                </a:lnTo>
                <a:lnTo>
                  <a:pt x="390" y="130"/>
                </a:lnTo>
                <a:lnTo>
                  <a:pt x="390" y="98"/>
                </a:lnTo>
                <a:lnTo>
                  <a:pt x="391" y="114"/>
                </a:lnTo>
                <a:lnTo>
                  <a:pt x="391" y="125"/>
                </a:lnTo>
                <a:lnTo>
                  <a:pt x="391" y="130"/>
                </a:lnTo>
                <a:lnTo>
                  <a:pt x="392" y="119"/>
                </a:lnTo>
                <a:lnTo>
                  <a:pt x="392" y="119"/>
                </a:lnTo>
                <a:lnTo>
                  <a:pt x="392" y="109"/>
                </a:lnTo>
                <a:lnTo>
                  <a:pt x="393" y="114"/>
                </a:lnTo>
                <a:lnTo>
                  <a:pt x="393" y="103"/>
                </a:lnTo>
                <a:lnTo>
                  <a:pt x="393" y="98"/>
                </a:lnTo>
                <a:lnTo>
                  <a:pt x="394" y="109"/>
                </a:lnTo>
                <a:lnTo>
                  <a:pt x="394" y="114"/>
                </a:lnTo>
                <a:lnTo>
                  <a:pt x="394" y="103"/>
                </a:lnTo>
                <a:lnTo>
                  <a:pt x="395" y="114"/>
                </a:lnTo>
                <a:lnTo>
                  <a:pt x="395" y="98"/>
                </a:lnTo>
                <a:lnTo>
                  <a:pt x="395" y="109"/>
                </a:lnTo>
                <a:lnTo>
                  <a:pt x="396" y="92"/>
                </a:lnTo>
                <a:lnTo>
                  <a:pt x="396" y="81"/>
                </a:lnTo>
                <a:lnTo>
                  <a:pt x="396" y="92"/>
                </a:lnTo>
                <a:lnTo>
                  <a:pt x="397" y="92"/>
                </a:lnTo>
                <a:lnTo>
                  <a:pt x="397" y="87"/>
                </a:lnTo>
                <a:lnTo>
                  <a:pt x="397" y="87"/>
                </a:lnTo>
                <a:lnTo>
                  <a:pt x="398" y="92"/>
                </a:lnTo>
                <a:lnTo>
                  <a:pt x="398" y="92"/>
                </a:lnTo>
                <a:lnTo>
                  <a:pt x="398" y="92"/>
                </a:lnTo>
                <a:lnTo>
                  <a:pt x="399" y="87"/>
                </a:lnTo>
                <a:lnTo>
                  <a:pt x="399" y="81"/>
                </a:lnTo>
                <a:lnTo>
                  <a:pt x="399" y="81"/>
                </a:lnTo>
                <a:lnTo>
                  <a:pt x="400" y="103"/>
                </a:lnTo>
                <a:lnTo>
                  <a:pt x="400" y="109"/>
                </a:lnTo>
                <a:lnTo>
                  <a:pt x="400" y="98"/>
                </a:lnTo>
                <a:lnTo>
                  <a:pt x="401" y="81"/>
                </a:lnTo>
                <a:lnTo>
                  <a:pt x="401" y="87"/>
                </a:lnTo>
                <a:lnTo>
                  <a:pt x="401" y="92"/>
                </a:lnTo>
                <a:lnTo>
                  <a:pt x="402" y="92"/>
                </a:lnTo>
                <a:lnTo>
                  <a:pt x="402" y="92"/>
                </a:lnTo>
                <a:lnTo>
                  <a:pt x="402" y="81"/>
                </a:lnTo>
                <a:lnTo>
                  <a:pt x="403" y="103"/>
                </a:lnTo>
                <a:lnTo>
                  <a:pt x="403" y="98"/>
                </a:lnTo>
                <a:lnTo>
                  <a:pt x="403" y="92"/>
                </a:lnTo>
                <a:lnTo>
                  <a:pt x="404" y="103"/>
                </a:lnTo>
                <a:lnTo>
                  <a:pt x="404" y="98"/>
                </a:lnTo>
                <a:lnTo>
                  <a:pt x="404" y="114"/>
                </a:lnTo>
                <a:lnTo>
                  <a:pt x="405" y="114"/>
                </a:lnTo>
                <a:lnTo>
                  <a:pt x="405" y="103"/>
                </a:lnTo>
                <a:lnTo>
                  <a:pt x="405" y="92"/>
                </a:lnTo>
                <a:lnTo>
                  <a:pt x="406" y="92"/>
                </a:lnTo>
                <a:lnTo>
                  <a:pt x="406" y="92"/>
                </a:lnTo>
                <a:lnTo>
                  <a:pt x="406" y="92"/>
                </a:lnTo>
                <a:lnTo>
                  <a:pt x="407" y="98"/>
                </a:lnTo>
                <a:lnTo>
                  <a:pt x="407" y="109"/>
                </a:lnTo>
                <a:lnTo>
                  <a:pt x="407" y="92"/>
                </a:lnTo>
                <a:lnTo>
                  <a:pt x="408" y="87"/>
                </a:lnTo>
                <a:lnTo>
                  <a:pt x="408" y="81"/>
                </a:lnTo>
                <a:lnTo>
                  <a:pt x="408" y="98"/>
                </a:lnTo>
                <a:lnTo>
                  <a:pt x="409" y="114"/>
                </a:lnTo>
                <a:lnTo>
                  <a:pt x="409" y="92"/>
                </a:lnTo>
                <a:lnTo>
                  <a:pt x="409" y="103"/>
                </a:lnTo>
                <a:lnTo>
                  <a:pt x="410" y="87"/>
                </a:lnTo>
                <a:lnTo>
                  <a:pt x="410" y="92"/>
                </a:lnTo>
                <a:lnTo>
                  <a:pt x="410" y="81"/>
                </a:lnTo>
                <a:lnTo>
                  <a:pt x="411" y="81"/>
                </a:lnTo>
                <a:lnTo>
                  <a:pt x="411" y="76"/>
                </a:lnTo>
                <a:lnTo>
                  <a:pt x="411" y="87"/>
                </a:lnTo>
                <a:lnTo>
                  <a:pt x="411" y="87"/>
                </a:lnTo>
                <a:lnTo>
                  <a:pt x="412" y="65"/>
                </a:lnTo>
                <a:lnTo>
                  <a:pt x="412" y="81"/>
                </a:lnTo>
                <a:lnTo>
                  <a:pt x="412" y="71"/>
                </a:lnTo>
                <a:lnTo>
                  <a:pt x="413" y="65"/>
                </a:lnTo>
                <a:lnTo>
                  <a:pt x="413" y="76"/>
                </a:lnTo>
                <a:lnTo>
                  <a:pt x="413" y="65"/>
                </a:lnTo>
                <a:lnTo>
                  <a:pt x="414" y="65"/>
                </a:lnTo>
                <a:lnTo>
                  <a:pt x="414" y="81"/>
                </a:lnTo>
                <a:lnTo>
                  <a:pt x="414" y="71"/>
                </a:lnTo>
                <a:lnTo>
                  <a:pt x="415" y="65"/>
                </a:lnTo>
                <a:lnTo>
                  <a:pt x="415" y="76"/>
                </a:lnTo>
                <a:lnTo>
                  <a:pt x="415" y="76"/>
                </a:lnTo>
                <a:lnTo>
                  <a:pt x="416" y="76"/>
                </a:lnTo>
                <a:lnTo>
                  <a:pt x="416" y="60"/>
                </a:lnTo>
                <a:lnTo>
                  <a:pt x="416" y="54"/>
                </a:lnTo>
                <a:lnTo>
                  <a:pt x="417" y="54"/>
                </a:lnTo>
                <a:lnTo>
                  <a:pt x="417" y="60"/>
                </a:lnTo>
                <a:lnTo>
                  <a:pt x="417" y="60"/>
                </a:lnTo>
                <a:lnTo>
                  <a:pt x="418" y="49"/>
                </a:lnTo>
                <a:lnTo>
                  <a:pt x="418" y="44"/>
                </a:lnTo>
                <a:lnTo>
                  <a:pt x="418" y="49"/>
                </a:lnTo>
                <a:lnTo>
                  <a:pt x="419" y="65"/>
                </a:lnTo>
                <a:lnTo>
                  <a:pt x="419" y="65"/>
                </a:lnTo>
                <a:lnTo>
                  <a:pt x="419" y="54"/>
                </a:lnTo>
                <a:lnTo>
                  <a:pt x="420" y="38"/>
                </a:lnTo>
                <a:lnTo>
                  <a:pt x="420" y="38"/>
                </a:lnTo>
                <a:lnTo>
                  <a:pt x="420" y="49"/>
                </a:lnTo>
                <a:lnTo>
                  <a:pt x="421" y="65"/>
                </a:lnTo>
                <a:lnTo>
                  <a:pt x="421" y="71"/>
                </a:lnTo>
                <a:lnTo>
                  <a:pt x="421" y="65"/>
                </a:lnTo>
                <a:lnTo>
                  <a:pt x="422" y="92"/>
                </a:lnTo>
                <a:lnTo>
                  <a:pt x="422" y="92"/>
                </a:lnTo>
                <a:lnTo>
                  <a:pt x="422" y="81"/>
                </a:lnTo>
                <a:lnTo>
                  <a:pt x="423" y="76"/>
                </a:lnTo>
                <a:lnTo>
                  <a:pt x="423" y="71"/>
                </a:lnTo>
                <a:lnTo>
                  <a:pt x="423" y="81"/>
                </a:lnTo>
                <a:lnTo>
                  <a:pt x="424" y="103"/>
                </a:lnTo>
                <a:lnTo>
                  <a:pt x="424" y="81"/>
                </a:lnTo>
                <a:lnTo>
                  <a:pt x="424" y="71"/>
                </a:lnTo>
                <a:lnTo>
                  <a:pt x="425" y="76"/>
                </a:lnTo>
                <a:lnTo>
                  <a:pt x="425" y="87"/>
                </a:lnTo>
                <a:lnTo>
                  <a:pt x="425" y="87"/>
                </a:lnTo>
                <a:lnTo>
                  <a:pt x="426" y="65"/>
                </a:lnTo>
                <a:lnTo>
                  <a:pt x="426" y="71"/>
                </a:lnTo>
                <a:lnTo>
                  <a:pt x="426" y="71"/>
                </a:lnTo>
                <a:lnTo>
                  <a:pt x="427" y="65"/>
                </a:lnTo>
                <a:lnTo>
                  <a:pt x="427" y="87"/>
                </a:lnTo>
                <a:lnTo>
                  <a:pt x="427" y="81"/>
                </a:lnTo>
                <a:lnTo>
                  <a:pt x="428" y="87"/>
                </a:lnTo>
                <a:lnTo>
                  <a:pt x="428" y="81"/>
                </a:lnTo>
                <a:lnTo>
                  <a:pt x="428" y="60"/>
                </a:lnTo>
                <a:lnTo>
                  <a:pt x="429" y="76"/>
                </a:lnTo>
                <a:lnTo>
                  <a:pt x="429" y="92"/>
                </a:lnTo>
                <a:lnTo>
                  <a:pt x="429" y="109"/>
                </a:lnTo>
                <a:lnTo>
                  <a:pt x="430" y="109"/>
                </a:lnTo>
                <a:lnTo>
                  <a:pt x="430" y="125"/>
                </a:lnTo>
                <a:lnTo>
                  <a:pt x="430" y="119"/>
                </a:lnTo>
                <a:lnTo>
                  <a:pt x="431" y="114"/>
                </a:lnTo>
                <a:lnTo>
                  <a:pt x="431" y="114"/>
                </a:lnTo>
                <a:lnTo>
                  <a:pt x="431" y="119"/>
                </a:lnTo>
                <a:lnTo>
                  <a:pt x="432" y="125"/>
                </a:lnTo>
                <a:lnTo>
                  <a:pt x="432" y="98"/>
                </a:lnTo>
                <a:lnTo>
                  <a:pt x="432" y="103"/>
                </a:lnTo>
                <a:lnTo>
                  <a:pt x="433" y="103"/>
                </a:lnTo>
                <a:lnTo>
                  <a:pt x="433" y="119"/>
                </a:lnTo>
                <a:lnTo>
                  <a:pt x="433" y="125"/>
                </a:lnTo>
                <a:lnTo>
                  <a:pt x="434" y="125"/>
                </a:lnTo>
                <a:lnTo>
                  <a:pt x="434" y="109"/>
                </a:lnTo>
                <a:lnTo>
                  <a:pt x="434" y="130"/>
                </a:lnTo>
                <a:lnTo>
                  <a:pt x="435" y="119"/>
                </a:lnTo>
                <a:lnTo>
                  <a:pt x="435" y="130"/>
                </a:lnTo>
                <a:lnTo>
                  <a:pt x="435" y="125"/>
                </a:lnTo>
                <a:lnTo>
                  <a:pt x="436" y="119"/>
                </a:lnTo>
                <a:lnTo>
                  <a:pt x="436" y="141"/>
                </a:lnTo>
                <a:lnTo>
                  <a:pt x="436" y="136"/>
                </a:lnTo>
                <a:lnTo>
                  <a:pt x="437" y="146"/>
                </a:lnTo>
                <a:lnTo>
                  <a:pt x="437" y="136"/>
                </a:lnTo>
                <a:lnTo>
                  <a:pt x="437" y="136"/>
                </a:lnTo>
                <a:lnTo>
                  <a:pt x="438" y="136"/>
                </a:lnTo>
                <a:lnTo>
                  <a:pt x="438" y="152"/>
                </a:lnTo>
                <a:lnTo>
                  <a:pt x="438" y="168"/>
                </a:lnTo>
                <a:lnTo>
                  <a:pt x="439" y="146"/>
                </a:lnTo>
                <a:lnTo>
                  <a:pt x="439" y="146"/>
                </a:lnTo>
                <a:lnTo>
                  <a:pt x="439" y="130"/>
                </a:lnTo>
                <a:lnTo>
                  <a:pt x="440" y="136"/>
                </a:lnTo>
                <a:lnTo>
                  <a:pt x="440" y="130"/>
                </a:lnTo>
                <a:lnTo>
                  <a:pt x="440" y="125"/>
                </a:lnTo>
                <a:lnTo>
                  <a:pt x="441" y="136"/>
                </a:lnTo>
                <a:lnTo>
                  <a:pt x="441" y="157"/>
                </a:lnTo>
                <a:lnTo>
                  <a:pt x="441" y="168"/>
                </a:lnTo>
                <a:lnTo>
                  <a:pt x="442" y="163"/>
                </a:lnTo>
                <a:lnTo>
                  <a:pt x="442" y="163"/>
                </a:lnTo>
                <a:lnTo>
                  <a:pt x="442" y="168"/>
                </a:lnTo>
                <a:lnTo>
                  <a:pt x="443" y="184"/>
                </a:lnTo>
                <a:lnTo>
                  <a:pt x="443" y="179"/>
                </a:lnTo>
                <a:lnTo>
                  <a:pt x="443" y="179"/>
                </a:lnTo>
                <a:lnTo>
                  <a:pt x="444" y="201"/>
                </a:lnTo>
                <a:lnTo>
                  <a:pt x="444" y="173"/>
                </a:lnTo>
                <a:lnTo>
                  <a:pt x="444" y="179"/>
                </a:lnTo>
                <a:lnTo>
                  <a:pt x="445" y="195"/>
                </a:lnTo>
                <a:lnTo>
                  <a:pt x="445" y="201"/>
                </a:lnTo>
                <a:lnTo>
                  <a:pt x="445" y="195"/>
                </a:lnTo>
                <a:lnTo>
                  <a:pt x="446" y="206"/>
                </a:lnTo>
                <a:lnTo>
                  <a:pt x="446" y="211"/>
                </a:lnTo>
                <a:lnTo>
                  <a:pt x="446" y="222"/>
                </a:lnTo>
                <a:lnTo>
                  <a:pt x="447" y="233"/>
                </a:lnTo>
                <a:lnTo>
                  <a:pt x="447" y="222"/>
                </a:lnTo>
                <a:lnTo>
                  <a:pt x="447" y="217"/>
                </a:lnTo>
                <a:lnTo>
                  <a:pt x="448" y="233"/>
                </a:lnTo>
                <a:lnTo>
                  <a:pt x="448" y="244"/>
                </a:lnTo>
                <a:lnTo>
                  <a:pt x="448" y="249"/>
                </a:lnTo>
                <a:lnTo>
                  <a:pt x="449" y="260"/>
                </a:lnTo>
                <a:lnTo>
                  <a:pt x="449" y="265"/>
                </a:lnTo>
                <a:lnTo>
                  <a:pt x="449" y="265"/>
                </a:lnTo>
                <a:lnTo>
                  <a:pt x="450" y="276"/>
                </a:lnTo>
                <a:lnTo>
                  <a:pt x="450" y="265"/>
                </a:lnTo>
                <a:lnTo>
                  <a:pt x="450" y="271"/>
                </a:lnTo>
                <a:lnTo>
                  <a:pt x="451" y="265"/>
                </a:lnTo>
                <a:lnTo>
                  <a:pt x="451" y="260"/>
                </a:lnTo>
                <a:lnTo>
                  <a:pt x="451" y="260"/>
                </a:lnTo>
                <a:lnTo>
                  <a:pt x="452" y="265"/>
                </a:lnTo>
                <a:lnTo>
                  <a:pt x="452" y="238"/>
                </a:lnTo>
                <a:lnTo>
                  <a:pt x="452" y="184"/>
                </a:lnTo>
                <a:lnTo>
                  <a:pt x="453" y="184"/>
                </a:lnTo>
                <a:lnTo>
                  <a:pt x="453" y="190"/>
                </a:lnTo>
                <a:lnTo>
                  <a:pt x="453" y="206"/>
                </a:lnTo>
                <a:lnTo>
                  <a:pt x="454" y="217"/>
                </a:lnTo>
                <a:lnTo>
                  <a:pt x="454" y="222"/>
                </a:lnTo>
                <a:lnTo>
                  <a:pt x="454" y="271"/>
                </a:lnTo>
                <a:lnTo>
                  <a:pt x="455" y="276"/>
                </a:lnTo>
                <a:lnTo>
                  <a:pt x="455" y="260"/>
                </a:lnTo>
                <a:lnTo>
                  <a:pt x="455" y="249"/>
                </a:lnTo>
                <a:lnTo>
                  <a:pt x="456" y="238"/>
                </a:lnTo>
                <a:lnTo>
                  <a:pt x="456" y="222"/>
                </a:lnTo>
                <a:lnTo>
                  <a:pt x="456" y="211"/>
                </a:lnTo>
                <a:lnTo>
                  <a:pt x="457" y="201"/>
                </a:lnTo>
                <a:lnTo>
                  <a:pt x="457" y="195"/>
                </a:lnTo>
                <a:lnTo>
                  <a:pt x="457" y="195"/>
                </a:lnTo>
                <a:lnTo>
                  <a:pt x="458" y="195"/>
                </a:lnTo>
                <a:lnTo>
                  <a:pt x="458" y="179"/>
                </a:lnTo>
                <a:lnTo>
                  <a:pt x="458" y="184"/>
                </a:lnTo>
                <a:lnTo>
                  <a:pt x="459" y="179"/>
                </a:lnTo>
                <a:lnTo>
                  <a:pt x="459" y="173"/>
                </a:lnTo>
                <a:lnTo>
                  <a:pt x="459" y="179"/>
                </a:lnTo>
                <a:lnTo>
                  <a:pt x="460" y="179"/>
                </a:lnTo>
                <a:lnTo>
                  <a:pt x="460" y="173"/>
                </a:lnTo>
                <a:lnTo>
                  <a:pt x="460" y="195"/>
                </a:lnTo>
                <a:lnTo>
                  <a:pt x="461" y="206"/>
                </a:lnTo>
                <a:lnTo>
                  <a:pt x="461" y="211"/>
                </a:lnTo>
                <a:lnTo>
                  <a:pt x="461" y="206"/>
                </a:lnTo>
                <a:lnTo>
                  <a:pt x="462" y="217"/>
                </a:lnTo>
                <a:lnTo>
                  <a:pt x="462" y="217"/>
                </a:lnTo>
                <a:lnTo>
                  <a:pt x="462" y="211"/>
                </a:lnTo>
                <a:lnTo>
                  <a:pt x="463" y="195"/>
                </a:lnTo>
                <a:lnTo>
                  <a:pt x="463" y="206"/>
                </a:lnTo>
                <a:lnTo>
                  <a:pt x="463" y="222"/>
                </a:lnTo>
                <a:lnTo>
                  <a:pt x="464" y="222"/>
                </a:lnTo>
                <a:lnTo>
                  <a:pt x="464" y="227"/>
                </a:lnTo>
                <a:lnTo>
                  <a:pt x="464" y="233"/>
                </a:lnTo>
                <a:lnTo>
                  <a:pt x="465" y="227"/>
                </a:lnTo>
                <a:lnTo>
                  <a:pt x="465" y="233"/>
                </a:lnTo>
                <a:lnTo>
                  <a:pt x="465" y="238"/>
                </a:lnTo>
                <a:lnTo>
                  <a:pt x="466" y="249"/>
                </a:lnTo>
                <a:lnTo>
                  <a:pt x="466" y="244"/>
                </a:lnTo>
                <a:lnTo>
                  <a:pt x="466" y="238"/>
                </a:lnTo>
                <a:lnTo>
                  <a:pt x="467" y="233"/>
                </a:lnTo>
                <a:lnTo>
                  <a:pt x="467" y="222"/>
                </a:lnTo>
                <a:lnTo>
                  <a:pt x="467" y="227"/>
                </a:lnTo>
                <a:lnTo>
                  <a:pt x="468" y="227"/>
                </a:lnTo>
                <a:lnTo>
                  <a:pt x="468" y="222"/>
                </a:lnTo>
                <a:lnTo>
                  <a:pt x="468" y="222"/>
                </a:lnTo>
                <a:lnTo>
                  <a:pt x="469" y="206"/>
                </a:lnTo>
                <a:lnTo>
                  <a:pt x="469" y="211"/>
                </a:lnTo>
                <a:lnTo>
                  <a:pt x="469" y="206"/>
                </a:lnTo>
                <a:lnTo>
                  <a:pt x="470" y="206"/>
                </a:lnTo>
                <a:lnTo>
                  <a:pt x="470" y="206"/>
                </a:lnTo>
                <a:lnTo>
                  <a:pt x="470" y="211"/>
                </a:lnTo>
                <a:lnTo>
                  <a:pt x="471" y="217"/>
                </a:lnTo>
                <a:lnTo>
                  <a:pt x="471" y="227"/>
                </a:lnTo>
                <a:lnTo>
                  <a:pt x="471" y="222"/>
                </a:lnTo>
                <a:lnTo>
                  <a:pt x="471" y="233"/>
                </a:lnTo>
                <a:lnTo>
                  <a:pt x="472" y="227"/>
                </a:lnTo>
                <a:lnTo>
                  <a:pt x="472" y="238"/>
                </a:lnTo>
                <a:lnTo>
                  <a:pt x="472" y="249"/>
                </a:lnTo>
                <a:lnTo>
                  <a:pt x="473" y="238"/>
                </a:lnTo>
                <a:lnTo>
                  <a:pt x="473" y="244"/>
                </a:lnTo>
                <a:lnTo>
                  <a:pt x="473" y="227"/>
                </a:lnTo>
                <a:lnTo>
                  <a:pt x="474" y="211"/>
                </a:lnTo>
                <a:lnTo>
                  <a:pt x="474" y="206"/>
                </a:lnTo>
                <a:lnTo>
                  <a:pt x="474" y="201"/>
                </a:lnTo>
                <a:lnTo>
                  <a:pt x="475" y="217"/>
                </a:lnTo>
                <a:lnTo>
                  <a:pt x="475" y="217"/>
                </a:lnTo>
                <a:lnTo>
                  <a:pt x="475" y="217"/>
                </a:lnTo>
                <a:lnTo>
                  <a:pt x="476" y="217"/>
                </a:lnTo>
                <a:lnTo>
                  <a:pt x="476" y="227"/>
                </a:lnTo>
                <a:lnTo>
                  <a:pt x="476" y="233"/>
                </a:lnTo>
                <a:lnTo>
                  <a:pt x="477" y="222"/>
                </a:lnTo>
                <a:lnTo>
                  <a:pt x="477" y="222"/>
                </a:lnTo>
                <a:lnTo>
                  <a:pt x="477" y="222"/>
                </a:lnTo>
                <a:lnTo>
                  <a:pt x="478" y="233"/>
                </a:lnTo>
                <a:lnTo>
                  <a:pt x="478" y="227"/>
                </a:lnTo>
                <a:lnTo>
                  <a:pt x="478" y="227"/>
                </a:lnTo>
                <a:lnTo>
                  <a:pt x="479" y="211"/>
                </a:lnTo>
                <a:lnTo>
                  <a:pt x="479" y="211"/>
                </a:lnTo>
                <a:lnTo>
                  <a:pt x="479" y="217"/>
                </a:lnTo>
                <a:lnTo>
                  <a:pt x="480" y="217"/>
                </a:lnTo>
                <a:lnTo>
                  <a:pt x="480" y="211"/>
                </a:lnTo>
                <a:lnTo>
                  <a:pt x="480" y="201"/>
                </a:lnTo>
                <a:lnTo>
                  <a:pt x="481" y="195"/>
                </a:lnTo>
                <a:lnTo>
                  <a:pt x="481" y="201"/>
                </a:lnTo>
                <a:lnTo>
                  <a:pt x="481" y="190"/>
                </a:lnTo>
                <a:lnTo>
                  <a:pt x="482" y="195"/>
                </a:lnTo>
                <a:lnTo>
                  <a:pt x="482" y="201"/>
                </a:lnTo>
                <a:lnTo>
                  <a:pt x="482" y="206"/>
                </a:lnTo>
                <a:lnTo>
                  <a:pt x="483" y="211"/>
                </a:lnTo>
                <a:lnTo>
                  <a:pt x="483" y="206"/>
                </a:lnTo>
                <a:lnTo>
                  <a:pt x="483" y="217"/>
                </a:lnTo>
                <a:lnTo>
                  <a:pt x="484" y="211"/>
                </a:lnTo>
                <a:lnTo>
                  <a:pt x="484" y="217"/>
                </a:lnTo>
                <a:lnTo>
                  <a:pt x="484" y="217"/>
                </a:lnTo>
                <a:lnTo>
                  <a:pt x="485" y="217"/>
                </a:lnTo>
                <a:lnTo>
                  <a:pt x="485" y="217"/>
                </a:lnTo>
                <a:lnTo>
                  <a:pt x="485" y="211"/>
                </a:lnTo>
                <a:lnTo>
                  <a:pt x="486" y="201"/>
                </a:lnTo>
                <a:lnTo>
                  <a:pt x="486" y="195"/>
                </a:lnTo>
                <a:lnTo>
                  <a:pt x="486" y="206"/>
                </a:lnTo>
                <a:lnTo>
                  <a:pt x="487" y="227"/>
                </a:lnTo>
                <a:lnTo>
                  <a:pt x="487" y="238"/>
                </a:lnTo>
                <a:lnTo>
                  <a:pt x="487" y="233"/>
                </a:lnTo>
                <a:lnTo>
                  <a:pt x="488" y="238"/>
                </a:lnTo>
                <a:lnTo>
                  <a:pt x="488" y="244"/>
                </a:lnTo>
                <a:lnTo>
                  <a:pt x="488" y="244"/>
                </a:lnTo>
                <a:lnTo>
                  <a:pt x="489" y="227"/>
                </a:lnTo>
                <a:lnTo>
                  <a:pt x="489" y="238"/>
                </a:lnTo>
                <a:lnTo>
                  <a:pt x="489" y="238"/>
                </a:lnTo>
                <a:lnTo>
                  <a:pt x="490" y="238"/>
                </a:lnTo>
                <a:lnTo>
                  <a:pt x="490" y="238"/>
                </a:lnTo>
                <a:lnTo>
                  <a:pt x="490" y="238"/>
                </a:lnTo>
                <a:lnTo>
                  <a:pt x="491" y="244"/>
                </a:lnTo>
                <a:lnTo>
                  <a:pt x="491" y="249"/>
                </a:lnTo>
                <a:lnTo>
                  <a:pt x="491" y="238"/>
                </a:lnTo>
                <a:lnTo>
                  <a:pt x="492" y="233"/>
                </a:lnTo>
                <a:lnTo>
                  <a:pt x="492" y="227"/>
                </a:lnTo>
                <a:lnTo>
                  <a:pt x="492" y="222"/>
                </a:lnTo>
                <a:lnTo>
                  <a:pt x="493" y="217"/>
                </a:lnTo>
                <a:lnTo>
                  <a:pt x="493" y="211"/>
                </a:lnTo>
                <a:lnTo>
                  <a:pt x="493" y="211"/>
                </a:lnTo>
                <a:lnTo>
                  <a:pt x="494" y="206"/>
                </a:lnTo>
                <a:lnTo>
                  <a:pt x="494" y="217"/>
                </a:lnTo>
                <a:lnTo>
                  <a:pt x="494" y="217"/>
                </a:lnTo>
                <a:lnTo>
                  <a:pt x="495" y="217"/>
                </a:lnTo>
                <a:lnTo>
                  <a:pt x="495" y="233"/>
                </a:lnTo>
                <a:lnTo>
                  <a:pt x="495" y="233"/>
                </a:lnTo>
                <a:lnTo>
                  <a:pt x="496" y="233"/>
                </a:lnTo>
                <a:lnTo>
                  <a:pt x="496" y="244"/>
                </a:lnTo>
                <a:lnTo>
                  <a:pt x="496" y="249"/>
                </a:lnTo>
                <a:lnTo>
                  <a:pt x="497" y="255"/>
                </a:lnTo>
                <a:lnTo>
                  <a:pt x="497" y="265"/>
                </a:lnTo>
                <a:lnTo>
                  <a:pt x="497" y="271"/>
                </a:lnTo>
                <a:lnTo>
                  <a:pt x="498" y="276"/>
                </a:lnTo>
                <a:lnTo>
                  <a:pt x="498" y="255"/>
                </a:lnTo>
                <a:lnTo>
                  <a:pt x="498" y="244"/>
                </a:lnTo>
                <a:lnTo>
                  <a:pt x="499" y="249"/>
                </a:lnTo>
                <a:lnTo>
                  <a:pt x="499" y="249"/>
                </a:lnTo>
                <a:lnTo>
                  <a:pt x="499" y="244"/>
                </a:lnTo>
                <a:lnTo>
                  <a:pt x="500" y="238"/>
                </a:lnTo>
                <a:lnTo>
                  <a:pt x="500" y="233"/>
                </a:lnTo>
                <a:lnTo>
                  <a:pt x="500" y="238"/>
                </a:lnTo>
                <a:lnTo>
                  <a:pt x="501" y="249"/>
                </a:lnTo>
                <a:lnTo>
                  <a:pt x="501" y="238"/>
                </a:lnTo>
                <a:lnTo>
                  <a:pt x="501" y="222"/>
                </a:lnTo>
                <a:lnTo>
                  <a:pt x="502" y="201"/>
                </a:lnTo>
                <a:lnTo>
                  <a:pt x="502" y="201"/>
                </a:lnTo>
                <a:lnTo>
                  <a:pt x="502" y="211"/>
                </a:lnTo>
                <a:lnTo>
                  <a:pt x="503" y="222"/>
                </a:lnTo>
                <a:lnTo>
                  <a:pt x="503" y="206"/>
                </a:lnTo>
                <a:lnTo>
                  <a:pt x="503" y="222"/>
                </a:lnTo>
                <a:lnTo>
                  <a:pt x="504" y="244"/>
                </a:lnTo>
                <a:lnTo>
                  <a:pt x="504" y="238"/>
                </a:lnTo>
                <a:lnTo>
                  <a:pt x="504" y="233"/>
                </a:lnTo>
                <a:lnTo>
                  <a:pt x="505" y="227"/>
                </a:lnTo>
                <a:lnTo>
                  <a:pt x="505" y="238"/>
                </a:lnTo>
                <a:lnTo>
                  <a:pt x="505" y="244"/>
                </a:lnTo>
                <a:lnTo>
                  <a:pt x="506" y="238"/>
                </a:lnTo>
                <a:lnTo>
                  <a:pt x="506" y="227"/>
                </a:lnTo>
                <a:lnTo>
                  <a:pt x="506" y="222"/>
                </a:lnTo>
                <a:lnTo>
                  <a:pt x="507" y="201"/>
                </a:lnTo>
                <a:lnTo>
                  <a:pt x="507" y="195"/>
                </a:lnTo>
                <a:lnTo>
                  <a:pt x="507" y="195"/>
                </a:lnTo>
                <a:lnTo>
                  <a:pt x="508" y="184"/>
                </a:lnTo>
                <a:lnTo>
                  <a:pt x="508" y="190"/>
                </a:lnTo>
                <a:lnTo>
                  <a:pt x="508" y="201"/>
                </a:lnTo>
                <a:lnTo>
                  <a:pt x="509" y="211"/>
                </a:lnTo>
                <a:lnTo>
                  <a:pt x="509" y="201"/>
                </a:lnTo>
                <a:lnTo>
                  <a:pt x="509" y="195"/>
                </a:lnTo>
                <a:lnTo>
                  <a:pt x="510" y="195"/>
                </a:lnTo>
                <a:lnTo>
                  <a:pt x="510" y="211"/>
                </a:lnTo>
                <a:lnTo>
                  <a:pt x="510" y="211"/>
                </a:lnTo>
                <a:lnTo>
                  <a:pt x="511" y="211"/>
                </a:lnTo>
                <a:lnTo>
                  <a:pt x="511" y="211"/>
                </a:lnTo>
                <a:lnTo>
                  <a:pt x="511" y="217"/>
                </a:lnTo>
                <a:lnTo>
                  <a:pt x="512" y="217"/>
                </a:lnTo>
                <a:lnTo>
                  <a:pt x="512" y="206"/>
                </a:lnTo>
                <a:lnTo>
                  <a:pt x="512" y="227"/>
                </a:lnTo>
                <a:lnTo>
                  <a:pt x="513" y="222"/>
                </a:lnTo>
                <a:lnTo>
                  <a:pt x="513" y="227"/>
                </a:lnTo>
                <a:lnTo>
                  <a:pt x="513" y="238"/>
                </a:lnTo>
                <a:lnTo>
                  <a:pt x="514" y="227"/>
                </a:lnTo>
                <a:lnTo>
                  <a:pt x="514" y="238"/>
                </a:lnTo>
                <a:lnTo>
                  <a:pt x="514" y="244"/>
                </a:lnTo>
                <a:lnTo>
                  <a:pt x="515" y="255"/>
                </a:lnTo>
                <a:lnTo>
                  <a:pt x="515" y="255"/>
                </a:lnTo>
                <a:lnTo>
                  <a:pt x="515" y="249"/>
                </a:lnTo>
                <a:lnTo>
                  <a:pt x="516" y="260"/>
                </a:lnTo>
                <a:lnTo>
                  <a:pt x="516" y="260"/>
                </a:lnTo>
                <a:lnTo>
                  <a:pt x="516" y="265"/>
                </a:lnTo>
                <a:lnTo>
                  <a:pt x="517" y="276"/>
                </a:lnTo>
                <a:lnTo>
                  <a:pt x="517" y="287"/>
                </a:lnTo>
                <a:lnTo>
                  <a:pt x="517" y="276"/>
                </a:lnTo>
                <a:lnTo>
                  <a:pt x="518" y="287"/>
                </a:lnTo>
                <a:lnTo>
                  <a:pt x="518" y="292"/>
                </a:lnTo>
                <a:lnTo>
                  <a:pt x="518" y="276"/>
                </a:lnTo>
                <a:lnTo>
                  <a:pt x="519" y="271"/>
                </a:lnTo>
                <a:lnTo>
                  <a:pt x="519" y="265"/>
                </a:lnTo>
                <a:lnTo>
                  <a:pt x="519" y="249"/>
                </a:lnTo>
                <a:lnTo>
                  <a:pt x="520" y="260"/>
                </a:lnTo>
                <a:lnTo>
                  <a:pt x="520" y="260"/>
                </a:lnTo>
                <a:lnTo>
                  <a:pt x="520" y="255"/>
                </a:lnTo>
                <a:lnTo>
                  <a:pt x="521" y="255"/>
                </a:lnTo>
                <a:lnTo>
                  <a:pt x="521" y="260"/>
                </a:lnTo>
                <a:lnTo>
                  <a:pt x="521" y="271"/>
                </a:lnTo>
                <a:lnTo>
                  <a:pt x="522" y="260"/>
                </a:lnTo>
                <a:lnTo>
                  <a:pt x="522" y="260"/>
                </a:lnTo>
                <a:lnTo>
                  <a:pt x="522" y="260"/>
                </a:lnTo>
                <a:lnTo>
                  <a:pt x="523" y="260"/>
                </a:lnTo>
                <a:lnTo>
                  <a:pt x="523" y="260"/>
                </a:lnTo>
                <a:lnTo>
                  <a:pt x="523" y="249"/>
                </a:lnTo>
                <a:lnTo>
                  <a:pt x="524" y="260"/>
                </a:lnTo>
                <a:lnTo>
                  <a:pt x="524" y="260"/>
                </a:lnTo>
                <a:lnTo>
                  <a:pt x="524" y="260"/>
                </a:lnTo>
                <a:lnTo>
                  <a:pt x="525" y="260"/>
                </a:lnTo>
                <a:lnTo>
                  <a:pt x="525" y="265"/>
                </a:lnTo>
                <a:lnTo>
                  <a:pt x="525" y="271"/>
                </a:lnTo>
                <a:lnTo>
                  <a:pt x="526" y="271"/>
                </a:lnTo>
                <a:lnTo>
                  <a:pt x="526" y="271"/>
                </a:lnTo>
                <a:lnTo>
                  <a:pt x="526" y="265"/>
                </a:lnTo>
                <a:lnTo>
                  <a:pt x="527" y="260"/>
                </a:lnTo>
                <a:lnTo>
                  <a:pt x="527" y="271"/>
                </a:lnTo>
                <a:lnTo>
                  <a:pt x="527" y="282"/>
                </a:lnTo>
                <a:lnTo>
                  <a:pt x="528" y="271"/>
                </a:lnTo>
                <a:lnTo>
                  <a:pt x="528" y="276"/>
                </a:lnTo>
                <a:lnTo>
                  <a:pt x="528" y="265"/>
                </a:lnTo>
                <a:lnTo>
                  <a:pt x="529" y="260"/>
                </a:lnTo>
                <a:lnTo>
                  <a:pt x="529" y="255"/>
                </a:lnTo>
                <a:lnTo>
                  <a:pt x="529" y="238"/>
                </a:lnTo>
                <a:lnTo>
                  <a:pt x="530" y="227"/>
                </a:lnTo>
                <a:lnTo>
                  <a:pt x="530" y="222"/>
                </a:lnTo>
                <a:lnTo>
                  <a:pt x="530" y="157"/>
                </a:lnTo>
                <a:lnTo>
                  <a:pt x="531" y="222"/>
                </a:lnTo>
                <a:lnTo>
                  <a:pt x="531" y="217"/>
                </a:lnTo>
                <a:lnTo>
                  <a:pt x="531" y="276"/>
                </a:lnTo>
                <a:lnTo>
                  <a:pt x="531" y="233"/>
                </a:lnTo>
                <a:lnTo>
                  <a:pt x="532" y="179"/>
                </a:lnTo>
                <a:lnTo>
                  <a:pt x="532" y="282"/>
                </a:lnTo>
                <a:lnTo>
                  <a:pt x="532" y="319"/>
                </a:lnTo>
                <a:lnTo>
                  <a:pt x="533" y="211"/>
                </a:lnTo>
                <a:lnTo>
                  <a:pt x="533" y="233"/>
                </a:lnTo>
                <a:lnTo>
                  <a:pt x="533" y="282"/>
                </a:lnTo>
                <a:lnTo>
                  <a:pt x="534" y="271"/>
                </a:lnTo>
                <a:lnTo>
                  <a:pt x="534" y="92"/>
                </a:lnTo>
                <a:lnTo>
                  <a:pt x="534" y="146"/>
                </a:lnTo>
                <a:lnTo>
                  <a:pt x="535" y="179"/>
                </a:lnTo>
                <a:lnTo>
                  <a:pt x="535" y="130"/>
                </a:lnTo>
                <a:lnTo>
                  <a:pt x="535" y="168"/>
                </a:lnTo>
                <a:lnTo>
                  <a:pt x="536" y="44"/>
                </a:lnTo>
                <a:lnTo>
                  <a:pt x="536" y="103"/>
                </a:lnTo>
                <a:lnTo>
                  <a:pt x="536" y="152"/>
                </a:lnTo>
                <a:lnTo>
                  <a:pt x="537" y="195"/>
                </a:lnTo>
                <a:lnTo>
                  <a:pt x="537" y="76"/>
                </a:lnTo>
                <a:lnTo>
                  <a:pt x="537" y="255"/>
                </a:lnTo>
                <a:lnTo>
                  <a:pt x="538" y="298"/>
                </a:lnTo>
                <a:lnTo>
                  <a:pt x="538" y="255"/>
                </a:lnTo>
                <a:lnTo>
                  <a:pt x="538" y="244"/>
                </a:lnTo>
                <a:lnTo>
                  <a:pt x="539" y="54"/>
                </a:lnTo>
                <a:lnTo>
                  <a:pt x="539" y="173"/>
                </a:lnTo>
                <a:lnTo>
                  <a:pt x="539" y="146"/>
                </a:lnTo>
                <a:lnTo>
                  <a:pt x="540" y="103"/>
                </a:lnTo>
                <a:lnTo>
                  <a:pt x="540" y="22"/>
                </a:lnTo>
                <a:lnTo>
                  <a:pt x="540" y="136"/>
                </a:lnTo>
                <a:lnTo>
                  <a:pt x="541" y="195"/>
                </a:lnTo>
                <a:lnTo>
                  <a:pt x="541" y="195"/>
                </a:lnTo>
                <a:lnTo>
                  <a:pt x="541" y="211"/>
                </a:lnTo>
                <a:lnTo>
                  <a:pt x="542" y="238"/>
                </a:lnTo>
                <a:lnTo>
                  <a:pt x="542" y="249"/>
                </a:lnTo>
                <a:lnTo>
                  <a:pt x="542" y="244"/>
                </a:lnTo>
                <a:lnTo>
                  <a:pt x="543" y="260"/>
                </a:lnTo>
                <a:lnTo>
                  <a:pt x="543" y="282"/>
                </a:lnTo>
                <a:lnTo>
                  <a:pt x="543" y="298"/>
                </a:lnTo>
                <a:lnTo>
                  <a:pt x="544" y="292"/>
                </a:lnTo>
                <a:lnTo>
                  <a:pt x="544" y="271"/>
                </a:lnTo>
                <a:lnTo>
                  <a:pt x="544" y="255"/>
                </a:lnTo>
                <a:lnTo>
                  <a:pt x="545" y="233"/>
                </a:lnTo>
                <a:lnTo>
                  <a:pt x="545" y="222"/>
                </a:lnTo>
                <a:lnTo>
                  <a:pt x="545" y="233"/>
                </a:lnTo>
                <a:lnTo>
                  <a:pt x="546" y="233"/>
                </a:lnTo>
                <a:lnTo>
                  <a:pt x="546" y="249"/>
                </a:lnTo>
                <a:lnTo>
                  <a:pt x="546" y="249"/>
                </a:lnTo>
                <a:lnTo>
                  <a:pt x="547" y="255"/>
                </a:lnTo>
                <a:lnTo>
                  <a:pt x="547" y="260"/>
                </a:lnTo>
                <a:lnTo>
                  <a:pt x="547" y="260"/>
                </a:lnTo>
                <a:lnTo>
                  <a:pt x="548" y="287"/>
                </a:lnTo>
                <a:lnTo>
                  <a:pt x="548" y="276"/>
                </a:lnTo>
                <a:lnTo>
                  <a:pt x="548" y="276"/>
                </a:lnTo>
                <a:lnTo>
                  <a:pt x="549" y="298"/>
                </a:lnTo>
                <a:lnTo>
                  <a:pt x="549" y="298"/>
                </a:lnTo>
                <a:lnTo>
                  <a:pt x="549" y="309"/>
                </a:lnTo>
                <a:lnTo>
                  <a:pt x="550" y="325"/>
                </a:lnTo>
                <a:lnTo>
                  <a:pt x="550" y="325"/>
                </a:lnTo>
                <a:lnTo>
                  <a:pt x="550" y="309"/>
                </a:lnTo>
                <a:lnTo>
                  <a:pt x="551" y="292"/>
                </a:lnTo>
                <a:lnTo>
                  <a:pt x="551" y="271"/>
                </a:lnTo>
                <a:lnTo>
                  <a:pt x="551" y="233"/>
                </a:lnTo>
                <a:lnTo>
                  <a:pt x="552" y="227"/>
                </a:lnTo>
                <a:lnTo>
                  <a:pt x="552" y="233"/>
                </a:lnTo>
                <a:lnTo>
                  <a:pt x="552" y="238"/>
                </a:lnTo>
                <a:lnTo>
                  <a:pt x="553" y="238"/>
                </a:lnTo>
                <a:lnTo>
                  <a:pt x="553" y="233"/>
                </a:lnTo>
                <a:lnTo>
                  <a:pt x="553" y="249"/>
                </a:lnTo>
                <a:lnTo>
                  <a:pt x="553" y="255"/>
                </a:lnTo>
                <a:lnTo>
                  <a:pt x="554" y="265"/>
                </a:lnTo>
                <a:lnTo>
                  <a:pt x="554" y="260"/>
                </a:lnTo>
                <a:lnTo>
                  <a:pt x="554" y="255"/>
                </a:lnTo>
                <a:lnTo>
                  <a:pt x="555" y="260"/>
                </a:lnTo>
                <a:lnTo>
                  <a:pt x="555" y="260"/>
                </a:lnTo>
                <a:lnTo>
                  <a:pt x="555" y="265"/>
                </a:lnTo>
                <a:lnTo>
                  <a:pt x="556" y="265"/>
                </a:lnTo>
                <a:lnTo>
                  <a:pt x="556" y="260"/>
                </a:lnTo>
                <a:lnTo>
                  <a:pt x="556" y="238"/>
                </a:lnTo>
                <a:lnTo>
                  <a:pt x="557" y="233"/>
                </a:lnTo>
                <a:lnTo>
                  <a:pt x="557" y="227"/>
                </a:lnTo>
                <a:lnTo>
                  <a:pt x="557" y="233"/>
                </a:lnTo>
                <a:lnTo>
                  <a:pt x="558" y="222"/>
                </a:lnTo>
                <a:lnTo>
                  <a:pt x="558" y="217"/>
                </a:lnTo>
                <a:lnTo>
                  <a:pt x="558" y="217"/>
                </a:lnTo>
                <a:lnTo>
                  <a:pt x="559" y="217"/>
                </a:lnTo>
                <a:lnTo>
                  <a:pt x="559" y="217"/>
                </a:lnTo>
                <a:lnTo>
                  <a:pt x="559" y="233"/>
                </a:lnTo>
                <a:lnTo>
                  <a:pt x="560" y="222"/>
                </a:lnTo>
                <a:lnTo>
                  <a:pt x="560" y="227"/>
                </a:lnTo>
                <a:lnTo>
                  <a:pt x="560" y="222"/>
                </a:lnTo>
                <a:lnTo>
                  <a:pt x="561" y="233"/>
                </a:lnTo>
                <a:lnTo>
                  <a:pt x="561" y="227"/>
                </a:lnTo>
                <a:lnTo>
                  <a:pt x="561" y="244"/>
                </a:lnTo>
                <a:lnTo>
                  <a:pt x="562" y="238"/>
                </a:lnTo>
                <a:lnTo>
                  <a:pt x="562" y="249"/>
                </a:lnTo>
                <a:lnTo>
                  <a:pt x="562" y="255"/>
                </a:lnTo>
                <a:lnTo>
                  <a:pt x="563" y="255"/>
                </a:lnTo>
                <a:lnTo>
                  <a:pt x="563" y="271"/>
                </a:lnTo>
                <a:lnTo>
                  <a:pt x="563" y="282"/>
                </a:lnTo>
                <a:lnTo>
                  <a:pt x="564" y="298"/>
                </a:lnTo>
                <a:lnTo>
                  <a:pt x="564" y="292"/>
                </a:lnTo>
                <a:lnTo>
                  <a:pt x="564" y="325"/>
                </a:lnTo>
                <a:lnTo>
                  <a:pt x="565" y="330"/>
                </a:lnTo>
                <a:lnTo>
                  <a:pt x="565" y="309"/>
                </a:lnTo>
                <a:lnTo>
                  <a:pt x="565" y="303"/>
                </a:lnTo>
                <a:lnTo>
                  <a:pt x="566" y="282"/>
                </a:lnTo>
                <a:lnTo>
                  <a:pt x="566" y="265"/>
                </a:lnTo>
                <a:lnTo>
                  <a:pt x="566" y="249"/>
                </a:lnTo>
                <a:lnTo>
                  <a:pt x="567" y="244"/>
                </a:lnTo>
                <a:lnTo>
                  <a:pt x="567" y="227"/>
                </a:lnTo>
                <a:lnTo>
                  <a:pt x="567" y="222"/>
                </a:lnTo>
                <a:lnTo>
                  <a:pt x="568" y="217"/>
                </a:lnTo>
                <a:lnTo>
                  <a:pt x="568" y="222"/>
                </a:lnTo>
                <a:lnTo>
                  <a:pt x="568" y="206"/>
                </a:lnTo>
                <a:lnTo>
                  <a:pt x="569" y="222"/>
                </a:lnTo>
                <a:lnTo>
                  <a:pt x="569" y="244"/>
                </a:lnTo>
                <a:lnTo>
                  <a:pt x="569" y="244"/>
                </a:lnTo>
                <a:lnTo>
                  <a:pt x="570" y="238"/>
                </a:lnTo>
                <a:lnTo>
                  <a:pt x="570" y="249"/>
                </a:lnTo>
                <a:lnTo>
                  <a:pt x="570" y="265"/>
                </a:lnTo>
                <a:lnTo>
                  <a:pt x="571" y="271"/>
                </a:lnTo>
                <a:lnTo>
                  <a:pt x="571" y="271"/>
                </a:lnTo>
                <a:lnTo>
                  <a:pt x="571" y="265"/>
                </a:lnTo>
                <a:lnTo>
                  <a:pt x="572" y="249"/>
                </a:lnTo>
                <a:lnTo>
                  <a:pt x="572" y="249"/>
                </a:lnTo>
                <a:lnTo>
                  <a:pt x="572" y="233"/>
                </a:lnTo>
                <a:lnTo>
                  <a:pt x="573" y="222"/>
                </a:lnTo>
                <a:lnTo>
                  <a:pt x="573" y="201"/>
                </a:lnTo>
                <a:lnTo>
                  <a:pt x="573" y="173"/>
                </a:lnTo>
                <a:lnTo>
                  <a:pt x="574" y="173"/>
                </a:lnTo>
                <a:lnTo>
                  <a:pt x="574" y="179"/>
                </a:lnTo>
                <a:lnTo>
                  <a:pt x="574" y="168"/>
                </a:lnTo>
                <a:lnTo>
                  <a:pt x="575" y="179"/>
                </a:lnTo>
                <a:lnTo>
                  <a:pt x="575" y="173"/>
                </a:lnTo>
                <a:lnTo>
                  <a:pt x="575" y="211"/>
                </a:lnTo>
                <a:lnTo>
                  <a:pt x="576" y="206"/>
                </a:lnTo>
                <a:lnTo>
                  <a:pt x="576" y="217"/>
                </a:lnTo>
                <a:lnTo>
                  <a:pt x="576" y="217"/>
                </a:lnTo>
                <a:lnTo>
                  <a:pt x="577" y="217"/>
                </a:lnTo>
                <a:lnTo>
                  <a:pt x="577" y="211"/>
                </a:lnTo>
                <a:lnTo>
                  <a:pt x="577" y="217"/>
                </a:lnTo>
                <a:lnTo>
                  <a:pt x="578" y="217"/>
                </a:lnTo>
                <a:lnTo>
                  <a:pt x="578" y="222"/>
                </a:lnTo>
                <a:lnTo>
                  <a:pt x="578" y="227"/>
                </a:lnTo>
                <a:lnTo>
                  <a:pt x="579" y="222"/>
                </a:lnTo>
                <a:lnTo>
                  <a:pt x="579" y="217"/>
                </a:lnTo>
                <a:lnTo>
                  <a:pt x="579" y="217"/>
                </a:lnTo>
                <a:lnTo>
                  <a:pt x="580" y="211"/>
                </a:lnTo>
                <a:lnTo>
                  <a:pt x="580" y="211"/>
                </a:lnTo>
                <a:lnTo>
                  <a:pt x="580" y="201"/>
                </a:lnTo>
                <a:lnTo>
                  <a:pt x="581" y="206"/>
                </a:lnTo>
                <a:lnTo>
                  <a:pt x="581" y="211"/>
                </a:lnTo>
                <a:lnTo>
                  <a:pt x="581" y="211"/>
                </a:lnTo>
                <a:lnTo>
                  <a:pt x="582" y="201"/>
                </a:lnTo>
                <a:lnTo>
                  <a:pt x="582" y="211"/>
                </a:lnTo>
                <a:lnTo>
                  <a:pt x="582" y="222"/>
                </a:lnTo>
                <a:lnTo>
                  <a:pt x="583" y="233"/>
                </a:lnTo>
                <a:lnTo>
                  <a:pt x="583" y="244"/>
                </a:lnTo>
                <a:lnTo>
                  <a:pt x="583" y="233"/>
                </a:lnTo>
                <a:lnTo>
                  <a:pt x="584" y="238"/>
                </a:lnTo>
                <a:lnTo>
                  <a:pt x="584" y="249"/>
                </a:lnTo>
                <a:lnTo>
                  <a:pt x="584" y="244"/>
                </a:lnTo>
                <a:lnTo>
                  <a:pt x="585" y="249"/>
                </a:lnTo>
                <a:lnTo>
                  <a:pt x="585" y="255"/>
                </a:lnTo>
                <a:lnTo>
                  <a:pt x="585" y="255"/>
                </a:lnTo>
                <a:lnTo>
                  <a:pt x="586" y="260"/>
                </a:lnTo>
                <a:lnTo>
                  <a:pt x="586" y="255"/>
                </a:lnTo>
                <a:lnTo>
                  <a:pt x="586" y="260"/>
                </a:lnTo>
                <a:lnTo>
                  <a:pt x="587" y="287"/>
                </a:lnTo>
                <a:lnTo>
                  <a:pt x="587" y="303"/>
                </a:lnTo>
                <a:lnTo>
                  <a:pt x="587" y="282"/>
                </a:lnTo>
                <a:lnTo>
                  <a:pt x="588" y="271"/>
                </a:lnTo>
                <a:lnTo>
                  <a:pt x="588" y="249"/>
                </a:lnTo>
                <a:lnTo>
                  <a:pt x="588" y="227"/>
                </a:lnTo>
                <a:lnTo>
                  <a:pt x="589" y="184"/>
                </a:lnTo>
                <a:lnTo>
                  <a:pt x="589" y="179"/>
                </a:lnTo>
                <a:lnTo>
                  <a:pt x="589" y="173"/>
                </a:lnTo>
                <a:lnTo>
                  <a:pt x="590" y="179"/>
                </a:lnTo>
                <a:lnTo>
                  <a:pt x="590" y="179"/>
                </a:lnTo>
                <a:lnTo>
                  <a:pt x="590" y="184"/>
                </a:lnTo>
                <a:lnTo>
                  <a:pt x="591" y="195"/>
                </a:lnTo>
                <a:lnTo>
                  <a:pt x="591" y="195"/>
                </a:lnTo>
                <a:lnTo>
                  <a:pt x="591" y="217"/>
                </a:lnTo>
                <a:lnTo>
                  <a:pt x="591" y="227"/>
                </a:lnTo>
                <a:lnTo>
                  <a:pt x="592" y="217"/>
                </a:lnTo>
                <a:lnTo>
                  <a:pt x="592" y="222"/>
                </a:lnTo>
                <a:lnTo>
                  <a:pt x="592" y="222"/>
                </a:lnTo>
                <a:lnTo>
                  <a:pt x="593" y="206"/>
                </a:lnTo>
                <a:lnTo>
                  <a:pt x="593" y="184"/>
                </a:lnTo>
                <a:lnTo>
                  <a:pt x="593" y="168"/>
                </a:lnTo>
                <a:lnTo>
                  <a:pt x="594" y="157"/>
                </a:lnTo>
                <a:lnTo>
                  <a:pt x="594" y="163"/>
                </a:lnTo>
                <a:lnTo>
                  <a:pt x="594" y="173"/>
                </a:lnTo>
                <a:lnTo>
                  <a:pt x="595" y="195"/>
                </a:lnTo>
                <a:lnTo>
                  <a:pt x="595" y="249"/>
                </a:lnTo>
                <a:lnTo>
                  <a:pt x="595" y="287"/>
                </a:lnTo>
                <a:lnTo>
                  <a:pt x="596" y="330"/>
                </a:lnTo>
                <a:lnTo>
                  <a:pt x="596" y="357"/>
                </a:lnTo>
                <a:lnTo>
                  <a:pt x="596" y="363"/>
                </a:lnTo>
                <a:lnTo>
                  <a:pt x="597" y="319"/>
                </a:lnTo>
                <a:lnTo>
                  <a:pt x="597" y="298"/>
                </a:lnTo>
                <a:lnTo>
                  <a:pt x="597" y="319"/>
                </a:lnTo>
                <a:lnTo>
                  <a:pt x="598" y="314"/>
                </a:lnTo>
                <a:lnTo>
                  <a:pt x="598" y="309"/>
                </a:lnTo>
                <a:lnTo>
                  <a:pt x="598" y="298"/>
                </a:lnTo>
                <a:lnTo>
                  <a:pt x="599" y="287"/>
                </a:lnTo>
                <a:lnTo>
                  <a:pt x="599" y="265"/>
                </a:lnTo>
                <a:lnTo>
                  <a:pt x="599" y="255"/>
                </a:lnTo>
                <a:lnTo>
                  <a:pt x="600" y="222"/>
                </a:lnTo>
                <a:lnTo>
                  <a:pt x="600" y="201"/>
                </a:lnTo>
                <a:lnTo>
                  <a:pt x="600" y="201"/>
                </a:lnTo>
                <a:lnTo>
                  <a:pt x="601" y="184"/>
                </a:lnTo>
                <a:lnTo>
                  <a:pt x="601" y="173"/>
                </a:lnTo>
                <a:lnTo>
                  <a:pt x="601" y="184"/>
                </a:lnTo>
                <a:lnTo>
                  <a:pt x="602" y="211"/>
                </a:lnTo>
                <a:lnTo>
                  <a:pt x="602" y="233"/>
                </a:lnTo>
                <a:lnTo>
                  <a:pt x="602" y="255"/>
                </a:lnTo>
                <a:lnTo>
                  <a:pt x="603" y="298"/>
                </a:lnTo>
                <a:lnTo>
                  <a:pt x="603" y="325"/>
                </a:lnTo>
                <a:lnTo>
                  <a:pt x="603" y="341"/>
                </a:lnTo>
                <a:lnTo>
                  <a:pt x="604" y="314"/>
                </a:lnTo>
                <a:lnTo>
                  <a:pt x="604" y="222"/>
                </a:lnTo>
                <a:lnTo>
                  <a:pt x="604" y="211"/>
                </a:lnTo>
                <a:lnTo>
                  <a:pt x="605" y="206"/>
                </a:lnTo>
                <a:lnTo>
                  <a:pt x="605" y="217"/>
                </a:lnTo>
                <a:lnTo>
                  <a:pt x="605" y="217"/>
                </a:lnTo>
                <a:lnTo>
                  <a:pt x="606" y="244"/>
                </a:lnTo>
                <a:lnTo>
                  <a:pt x="606" y="244"/>
                </a:lnTo>
                <a:lnTo>
                  <a:pt x="606" y="238"/>
                </a:lnTo>
                <a:lnTo>
                  <a:pt x="607" y="244"/>
                </a:lnTo>
                <a:lnTo>
                  <a:pt x="607" y="249"/>
                </a:lnTo>
                <a:lnTo>
                  <a:pt x="607" y="260"/>
                </a:lnTo>
                <a:lnTo>
                  <a:pt x="608" y="260"/>
                </a:lnTo>
                <a:lnTo>
                  <a:pt x="608" y="276"/>
                </a:lnTo>
                <a:lnTo>
                  <a:pt x="608" y="271"/>
                </a:lnTo>
                <a:lnTo>
                  <a:pt x="609" y="255"/>
                </a:lnTo>
                <a:lnTo>
                  <a:pt x="609" y="255"/>
                </a:lnTo>
                <a:lnTo>
                  <a:pt x="609" y="255"/>
                </a:lnTo>
                <a:lnTo>
                  <a:pt x="610" y="265"/>
                </a:lnTo>
                <a:lnTo>
                  <a:pt x="610" y="260"/>
                </a:lnTo>
                <a:lnTo>
                  <a:pt x="610" y="271"/>
                </a:lnTo>
                <a:lnTo>
                  <a:pt x="611" y="276"/>
                </a:lnTo>
                <a:lnTo>
                  <a:pt x="611" y="282"/>
                </a:lnTo>
                <a:lnTo>
                  <a:pt x="611" y="260"/>
                </a:lnTo>
                <a:lnTo>
                  <a:pt x="612" y="260"/>
                </a:lnTo>
                <a:lnTo>
                  <a:pt x="612" y="255"/>
                </a:lnTo>
                <a:lnTo>
                  <a:pt x="612" y="282"/>
                </a:lnTo>
                <a:lnTo>
                  <a:pt x="613" y="298"/>
                </a:lnTo>
                <a:lnTo>
                  <a:pt x="613" y="303"/>
                </a:lnTo>
                <a:lnTo>
                  <a:pt x="613" y="336"/>
                </a:lnTo>
                <a:lnTo>
                  <a:pt x="614" y="352"/>
                </a:lnTo>
                <a:lnTo>
                  <a:pt x="614" y="341"/>
                </a:lnTo>
                <a:lnTo>
                  <a:pt x="614" y="314"/>
                </a:lnTo>
                <a:lnTo>
                  <a:pt x="615" y="292"/>
                </a:lnTo>
                <a:lnTo>
                  <a:pt x="615" y="265"/>
                </a:lnTo>
                <a:lnTo>
                  <a:pt x="615" y="260"/>
                </a:lnTo>
                <a:lnTo>
                  <a:pt x="616" y="276"/>
                </a:lnTo>
                <a:lnTo>
                  <a:pt x="616" y="276"/>
                </a:lnTo>
                <a:lnTo>
                  <a:pt x="616" y="287"/>
                </a:lnTo>
                <a:lnTo>
                  <a:pt x="617" y="287"/>
                </a:lnTo>
                <a:lnTo>
                  <a:pt x="617" y="298"/>
                </a:lnTo>
                <a:lnTo>
                  <a:pt x="617" y="282"/>
                </a:lnTo>
                <a:lnTo>
                  <a:pt x="618" y="276"/>
                </a:lnTo>
                <a:lnTo>
                  <a:pt x="618" y="265"/>
                </a:lnTo>
                <a:lnTo>
                  <a:pt x="618" y="260"/>
                </a:lnTo>
                <a:lnTo>
                  <a:pt x="619" y="255"/>
                </a:lnTo>
                <a:lnTo>
                  <a:pt x="619" y="238"/>
                </a:lnTo>
                <a:lnTo>
                  <a:pt x="619" y="238"/>
                </a:lnTo>
                <a:lnTo>
                  <a:pt x="620" y="249"/>
                </a:lnTo>
                <a:lnTo>
                  <a:pt x="620" y="292"/>
                </a:lnTo>
                <a:lnTo>
                  <a:pt x="620" y="319"/>
                </a:lnTo>
                <a:lnTo>
                  <a:pt x="621" y="346"/>
                </a:lnTo>
                <a:lnTo>
                  <a:pt x="621" y="368"/>
                </a:lnTo>
                <a:lnTo>
                  <a:pt x="621" y="368"/>
                </a:lnTo>
                <a:lnTo>
                  <a:pt x="622" y="287"/>
                </a:lnTo>
                <a:lnTo>
                  <a:pt x="622" y="249"/>
                </a:lnTo>
                <a:lnTo>
                  <a:pt x="622" y="260"/>
                </a:lnTo>
                <a:lnTo>
                  <a:pt x="623" y="260"/>
                </a:lnTo>
                <a:lnTo>
                  <a:pt x="623" y="265"/>
                </a:lnTo>
                <a:lnTo>
                  <a:pt x="623" y="287"/>
                </a:lnTo>
                <a:lnTo>
                  <a:pt x="624" y="287"/>
                </a:lnTo>
                <a:lnTo>
                  <a:pt x="624" y="287"/>
                </a:lnTo>
                <a:lnTo>
                  <a:pt x="624" y="287"/>
                </a:lnTo>
                <a:lnTo>
                  <a:pt x="625" y="282"/>
                </a:lnTo>
                <a:lnTo>
                  <a:pt x="625" y="271"/>
                </a:lnTo>
                <a:lnTo>
                  <a:pt x="625" y="265"/>
                </a:lnTo>
                <a:lnTo>
                  <a:pt x="626" y="238"/>
                </a:lnTo>
                <a:lnTo>
                  <a:pt x="626" y="233"/>
                </a:lnTo>
                <a:lnTo>
                  <a:pt x="626" y="227"/>
                </a:lnTo>
                <a:lnTo>
                  <a:pt x="627" y="244"/>
                </a:lnTo>
                <a:lnTo>
                  <a:pt x="627" y="249"/>
                </a:lnTo>
                <a:lnTo>
                  <a:pt x="627" y="276"/>
                </a:lnTo>
                <a:lnTo>
                  <a:pt x="628" y="292"/>
                </a:lnTo>
                <a:lnTo>
                  <a:pt x="628" y="325"/>
                </a:lnTo>
                <a:lnTo>
                  <a:pt x="628" y="357"/>
                </a:lnTo>
                <a:lnTo>
                  <a:pt x="629" y="314"/>
                </a:lnTo>
                <a:lnTo>
                  <a:pt x="629" y="265"/>
                </a:lnTo>
                <a:lnTo>
                  <a:pt x="629" y="233"/>
                </a:lnTo>
                <a:lnTo>
                  <a:pt x="630" y="227"/>
                </a:lnTo>
                <a:lnTo>
                  <a:pt x="630" y="227"/>
                </a:lnTo>
                <a:lnTo>
                  <a:pt x="630" y="227"/>
                </a:lnTo>
                <a:lnTo>
                  <a:pt x="631" y="227"/>
                </a:lnTo>
                <a:lnTo>
                  <a:pt x="631" y="249"/>
                </a:lnTo>
                <a:lnTo>
                  <a:pt x="631" y="260"/>
                </a:lnTo>
                <a:lnTo>
                  <a:pt x="632" y="255"/>
                </a:lnTo>
                <a:lnTo>
                  <a:pt x="632" y="233"/>
                </a:lnTo>
                <a:lnTo>
                  <a:pt x="632" y="217"/>
                </a:lnTo>
                <a:lnTo>
                  <a:pt x="633" y="217"/>
                </a:lnTo>
                <a:lnTo>
                  <a:pt x="633" y="222"/>
                </a:lnTo>
                <a:lnTo>
                  <a:pt x="633" y="217"/>
                </a:lnTo>
                <a:lnTo>
                  <a:pt x="634" y="206"/>
                </a:lnTo>
                <a:lnTo>
                  <a:pt x="634" y="222"/>
                </a:lnTo>
                <a:lnTo>
                  <a:pt x="634" y="227"/>
                </a:lnTo>
                <a:lnTo>
                  <a:pt x="635" y="292"/>
                </a:lnTo>
                <a:lnTo>
                  <a:pt x="635" y="314"/>
                </a:lnTo>
                <a:lnTo>
                  <a:pt x="635" y="319"/>
                </a:lnTo>
                <a:lnTo>
                  <a:pt x="636" y="303"/>
                </a:lnTo>
                <a:lnTo>
                  <a:pt x="636" y="271"/>
                </a:lnTo>
                <a:lnTo>
                  <a:pt x="636" y="227"/>
                </a:lnTo>
                <a:lnTo>
                  <a:pt x="637" y="211"/>
                </a:lnTo>
                <a:lnTo>
                  <a:pt x="637" y="206"/>
                </a:lnTo>
                <a:lnTo>
                  <a:pt x="637" y="211"/>
                </a:lnTo>
                <a:lnTo>
                  <a:pt x="638" y="217"/>
                </a:lnTo>
                <a:lnTo>
                  <a:pt x="638" y="217"/>
                </a:lnTo>
                <a:lnTo>
                  <a:pt x="638" y="222"/>
                </a:lnTo>
                <a:lnTo>
                  <a:pt x="639" y="222"/>
                </a:lnTo>
                <a:lnTo>
                  <a:pt x="639" y="217"/>
                </a:lnTo>
                <a:lnTo>
                  <a:pt x="639" y="217"/>
                </a:lnTo>
                <a:lnTo>
                  <a:pt x="640" y="201"/>
                </a:lnTo>
                <a:lnTo>
                  <a:pt x="640" y="201"/>
                </a:lnTo>
                <a:lnTo>
                  <a:pt x="640" y="179"/>
                </a:lnTo>
                <a:lnTo>
                  <a:pt x="641" y="168"/>
                </a:lnTo>
                <a:lnTo>
                  <a:pt x="641" y="179"/>
                </a:lnTo>
                <a:lnTo>
                  <a:pt x="641" y="195"/>
                </a:lnTo>
                <a:lnTo>
                  <a:pt x="642" y="211"/>
                </a:lnTo>
                <a:lnTo>
                  <a:pt x="642" y="244"/>
                </a:lnTo>
                <a:lnTo>
                  <a:pt x="642" y="260"/>
                </a:lnTo>
                <a:lnTo>
                  <a:pt x="643" y="282"/>
                </a:lnTo>
                <a:lnTo>
                  <a:pt x="643" y="271"/>
                </a:lnTo>
                <a:lnTo>
                  <a:pt x="643" y="217"/>
                </a:lnTo>
                <a:lnTo>
                  <a:pt x="644" y="168"/>
                </a:lnTo>
                <a:lnTo>
                  <a:pt x="644" y="163"/>
                </a:lnTo>
                <a:lnTo>
                  <a:pt x="644" y="163"/>
                </a:lnTo>
                <a:lnTo>
                  <a:pt x="645" y="173"/>
                </a:lnTo>
                <a:lnTo>
                  <a:pt x="645" y="195"/>
                </a:lnTo>
                <a:lnTo>
                  <a:pt x="645" y="190"/>
                </a:lnTo>
                <a:lnTo>
                  <a:pt x="646" y="195"/>
                </a:lnTo>
                <a:lnTo>
                  <a:pt x="646" y="206"/>
                </a:lnTo>
                <a:lnTo>
                  <a:pt x="646" y="206"/>
                </a:lnTo>
                <a:lnTo>
                  <a:pt x="647" y="206"/>
                </a:lnTo>
                <a:lnTo>
                  <a:pt x="647" y="201"/>
                </a:lnTo>
                <a:lnTo>
                  <a:pt x="647" y="184"/>
                </a:lnTo>
                <a:lnTo>
                  <a:pt x="648" y="184"/>
                </a:lnTo>
                <a:lnTo>
                  <a:pt x="648" y="173"/>
                </a:lnTo>
                <a:lnTo>
                  <a:pt x="648" y="163"/>
                </a:lnTo>
                <a:lnTo>
                  <a:pt x="649" y="168"/>
                </a:lnTo>
                <a:lnTo>
                  <a:pt x="649" y="173"/>
                </a:lnTo>
                <a:lnTo>
                  <a:pt x="649" y="195"/>
                </a:lnTo>
                <a:lnTo>
                  <a:pt x="650" y="206"/>
                </a:lnTo>
                <a:lnTo>
                  <a:pt x="650" y="233"/>
                </a:lnTo>
                <a:lnTo>
                  <a:pt x="650" y="265"/>
                </a:lnTo>
                <a:lnTo>
                  <a:pt x="650" y="265"/>
                </a:lnTo>
                <a:lnTo>
                  <a:pt x="651" y="238"/>
                </a:lnTo>
                <a:lnTo>
                  <a:pt x="651" y="238"/>
                </a:lnTo>
                <a:lnTo>
                  <a:pt x="651" y="222"/>
                </a:lnTo>
                <a:lnTo>
                  <a:pt x="652" y="201"/>
                </a:lnTo>
                <a:lnTo>
                  <a:pt x="652" y="179"/>
                </a:lnTo>
                <a:lnTo>
                  <a:pt x="652" y="190"/>
                </a:lnTo>
                <a:lnTo>
                  <a:pt x="653" y="206"/>
                </a:lnTo>
                <a:lnTo>
                  <a:pt x="653" y="217"/>
                </a:lnTo>
                <a:lnTo>
                  <a:pt x="653" y="217"/>
                </a:lnTo>
                <a:lnTo>
                  <a:pt x="654" y="201"/>
                </a:lnTo>
                <a:lnTo>
                  <a:pt x="654" y="195"/>
                </a:lnTo>
                <a:lnTo>
                  <a:pt x="654" y="201"/>
                </a:lnTo>
                <a:lnTo>
                  <a:pt x="655" y="195"/>
                </a:lnTo>
                <a:lnTo>
                  <a:pt x="655" y="206"/>
                </a:lnTo>
                <a:lnTo>
                  <a:pt x="655" y="201"/>
                </a:lnTo>
                <a:lnTo>
                  <a:pt x="656" y="168"/>
                </a:lnTo>
                <a:lnTo>
                  <a:pt x="656" y="168"/>
                </a:lnTo>
                <a:lnTo>
                  <a:pt x="656" y="179"/>
                </a:lnTo>
                <a:lnTo>
                  <a:pt x="657" y="195"/>
                </a:lnTo>
                <a:lnTo>
                  <a:pt x="657" y="211"/>
                </a:lnTo>
                <a:lnTo>
                  <a:pt x="657" y="233"/>
                </a:lnTo>
                <a:lnTo>
                  <a:pt x="658" y="260"/>
                </a:lnTo>
                <a:lnTo>
                  <a:pt x="658" y="271"/>
                </a:lnTo>
                <a:lnTo>
                  <a:pt x="658" y="287"/>
                </a:lnTo>
                <a:lnTo>
                  <a:pt x="659" y="287"/>
                </a:lnTo>
                <a:lnTo>
                  <a:pt x="659" y="271"/>
                </a:lnTo>
                <a:lnTo>
                  <a:pt x="659" y="244"/>
                </a:lnTo>
                <a:lnTo>
                  <a:pt x="660" y="233"/>
                </a:lnTo>
                <a:lnTo>
                  <a:pt x="660" y="222"/>
                </a:lnTo>
                <a:lnTo>
                  <a:pt x="660" y="222"/>
                </a:lnTo>
                <a:lnTo>
                  <a:pt x="661" y="238"/>
                </a:lnTo>
                <a:lnTo>
                  <a:pt x="661" y="249"/>
                </a:lnTo>
                <a:lnTo>
                  <a:pt x="661" y="255"/>
                </a:lnTo>
                <a:lnTo>
                  <a:pt x="662" y="249"/>
                </a:lnTo>
                <a:lnTo>
                  <a:pt x="662" y="233"/>
                </a:lnTo>
                <a:lnTo>
                  <a:pt x="662" y="222"/>
                </a:lnTo>
                <a:lnTo>
                  <a:pt x="663" y="206"/>
                </a:lnTo>
                <a:lnTo>
                  <a:pt x="663" y="201"/>
                </a:lnTo>
                <a:lnTo>
                  <a:pt x="663" y="206"/>
                </a:lnTo>
                <a:lnTo>
                  <a:pt x="664" y="222"/>
                </a:lnTo>
                <a:lnTo>
                  <a:pt x="664" y="271"/>
                </a:lnTo>
                <a:lnTo>
                  <a:pt x="664" y="303"/>
                </a:lnTo>
                <a:lnTo>
                  <a:pt x="665" y="319"/>
                </a:lnTo>
                <a:lnTo>
                  <a:pt x="665" y="298"/>
                </a:lnTo>
                <a:lnTo>
                  <a:pt x="665" y="238"/>
                </a:lnTo>
                <a:lnTo>
                  <a:pt x="666" y="190"/>
                </a:lnTo>
                <a:lnTo>
                  <a:pt x="666" y="179"/>
                </a:lnTo>
                <a:lnTo>
                  <a:pt x="666" y="173"/>
                </a:lnTo>
                <a:lnTo>
                  <a:pt x="667" y="190"/>
                </a:lnTo>
                <a:lnTo>
                  <a:pt x="667" y="195"/>
                </a:lnTo>
                <a:lnTo>
                  <a:pt x="667" y="211"/>
                </a:lnTo>
                <a:lnTo>
                  <a:pt x="668" y="217"/>
                </a:lnTo>
                <a:lnTo>
                  <a:pt x="668" y="222"/>
                </a:lnTo>
                <a:lnTo>
                  <a:pt x="668" y="217"/>
                </a:lnTo>
                <a:lnTo>
                  <a:pt x="669" y="206"/>
                </a:lnTo>
                <a:lnTo>
                  <a:pt x="669" y="201"/>
                </a:lnTo>
                <a:lnTo>
                  <a:pt x="669" y="179"/>
                </a:lnTo>
                <a:lnTo>
                  <a:pt x="670" y="206"/>
                </a:lnTo>
                <a:lnTo>
                  <a:pt x="670" y="222"/>
                </a:lnTo>
                <a:lnTo>
                  <a:pt x="670" y="238"/>
                </a:lnTo>
                <a:lnTo>
                  <a:pt x="671" y="276"/>
                </a:lnTo>
                <a:lnTo>
                  <a:pt x="671" y="287"/>
                </a:lnTo>
                <a:lnTo>
                  <a:pt x="671" y="276"/>
                </a:lnTo>
                <a:lnTo>
                  <a:pt x="672" y="238"/>
                </a:lnTo>
                <a:lnTo>
                  <a:pt x="672" y="227"/>
                </a:lnTo>
                <a:lnTo>
                  <a:pt x="672" y="211"/>
                </a:lnTo>
                <a:lnTo>
                  <a:pt x="673" y="201"/>
                </a:lnTo>
                <a:lnTo>
                  <a:pt x="673" y="211"/>
                </a:lnTo>
                <a:lnTo>
                  <a:pt x="673" y="227"/>
                </a:lnTo>
                <a:lnTo>
                  <a:pt x="674" y="244"/>
                </a:lnTo>
                <a:lnTo>
                  <a:pt x="674" y="260"/>
                </a:lnTo>
                <a:lnTo>
                  <a:pt x="674" y="276"/>
                </a:lnTo>
                <a:lnTo>
                  <a:pt x="675" y="255"/>
                </a:lnTo>
                <a:lnTo>
                  <a:pt x="675" y="265"/>
                </a:lnTo>
                <a:lnTo>
                  <a:pt x="675" y="271"/>
                </a:lnTo>
                <a:lnTo>
                  <a:pt x="676" y="265"/>
                </a:lnTo>
                <a:lnTo>
                  <a:pt x="676" y="265"/>
                </a:lnTo>
                <a:lnTo>
                  <a:pt x="676" y="276"/>
                </a:lnTo>
                <a:lnTo>
                  <a:pt x="677" y="265"/>
                </a:lnTo>
                <a:lnTo>
                  <a:pt x="677" y="271"/>
                </a:lnTo>
                <a:lnTo>
                  <a:pt x="677" y="282"/>
                </a:lnTo>
                <a:lnTo>
                  <a:pt x="678" y="282"/>
                </a:lnTo>
                <a:lnTo>
                  <a:pt x="678" y="282"/>
                </a:lnTo>
                <a:lnTo>
                  <a:pt x="678" y="319"/>
                </a:lnTo>
                <a:lnTo>
                  <a:pt x="679" y="325"/>
                </a:lnTo>
                <a:lnTo>
                  <a:pt x="679" y="330"/>
                </a:lnTo>
                <a:lnTo>
                  <a:pt x="679" y="325"/>
                </a:lnTo>
                <a:lnTo>
                  <a:pt x="680" y="309"/>
                </a:lnTo>
                <a:lnTo>
                  <a:pt x="680" y="292"/>
                </a:lnTo>
                <a:lnTo>
                  <a:pt x="680" y="282"/>
                </a:lnTo>
                <a:lnTo>
                  <a:pt x="681" y="265"/>
                </a:lnTo>
                <a:lnTo>
                  <a:pt x="681" y="260"/>
                </a:lnTo>
                <a:lnTo>
                  <a:pt x="681" y="276"/>
                </a:lnTo>
                <a:lnTo>
                  <a:pt x="682" y="265"/>
                </a:lnTo>
                <a:lnTo>
                  <a:pt x="682" y="265"/>
                </a:lnTo>
                <a:lnTo>
                  <a:pt x="682" y="265"/>
                </a:lnTo>
                <a:lnTo>
                  <a:pt x="683" y="265"/>
                </a:lnTo>
                <a:lnTo>
                  <a:pt x="683" y="265"/>
                </a:lnTo>
                <a:lnTo>
                  <a:pt x="683" y="249"/>
                </a:lnTo>
                <a:lnTo>
                  <a:pt x="684" y="255"/>
                </a:lnTo>
                <a:lnTo>
                  <a:pt x="684" y="249"/>
                </a:lnTo>
                <a:lnTo>
                  <a:pt x="684" y="244"/>
                </a:lnTo>
                <a:lnTo>
                  <a:pt x="685" y="244"/>
                </a:lnTo>
                <a:lnTo>
                  <a:pt x="685" y="249"/>
                </a:lnTo>
                <a:lnTo>
                  <a:pt x="685" y="265"/>
                </a:lnTo>
                <a:lnTo>
                  <a:pt x="686" y="276"/>
                </a:lnTo>
                <a:lnTo>
                  <a:pt x="686" y="298"/>
                </a:lnTo>
                <a:lnTo>
                  <a:pt x="686" y="309"/>
                </a:lnTo>
                <a:lnTo>
                  <a:pt x="687" y="309"/>
                </a:lnTo>
                <a:lnTo>
                  <a:pt x="687" y="287"/>
                </a:lnTo>
                <a:lnTo>
                  <a:pt x="687" y="238"/>
                </a:lnTo>
                <a:lnTo>
                  <a:pt x="688" y="244"/>
                </a:lnTo>
                <a:lnTo>
                  <a:pt x="688" y="244"/>
                </a:lnTo>
                <a:lnTo>
                  <a:pt x="688" y="249"/>
                </a:lnTo>
                <a:lnTo>
                  <a:pt x="689" y="244"/>
                </a:lnTo>
                <a:lnTo>
                  <a:pt x="689" y="244"/>
                </a:lnTo>
                <a:lnTo>
                  <a:pt x="689" y="238"/>
                </a:lnTo>
                <a:lnTo>
                  <a:pt x="690" y="244"/>
                </a:lnTo>
                <a:lnTo>
                  <a:pt x="690" y="238"/>
                </a:lnTo>
                <a:lnTo>
                  <a:pt x="690" y="244"/>
                </a:lnTo>
                <a:lnTo>
                  <a:pt x="691" y="249"/>
                </a:lnTo>
                <a:lnTo>
                  <a:pt x="691" y="244"/>
                </a:lnTo>
                <a:lnTo>
                  <a:pt x="691" y="233"/>
                </a:lnTo>
                <a:lnTo>
                  <a:pt x="692" y="227"/>
                </a:lnTo>
                <a:lnTo>
                  <a:pt x="692" y="222"/>
                </a:lnTo>
                <a:lnTo>
                  <a:pt x="692" y="211"/>
                </a:lnTo>
                <a:lnTo>
                  <a:pt x="693" y="206"/>
                </a:lnTo>
                <a:lnTo>
                  <a:pt x="693" y="211"/>
                </a:lnTo>
                <a:lnTo>
                  <a:pt x="693" y="217"/>
                </a:lnTo>
                <a:lnTo>
                  <a:pt x="694" y="217"/>
                </a:lnTo>
                <a:lnTo>
                  <a:pt x="694" y="244"/>
                </a:lnTo>
                <a:lnTo>
                  <a:pt x="694" y="260"/>
                </a:lnTo>
                <a:lnTo>
                  <a:pt x="695" y="271"/>
                </a:lnTo>
                <a:lnTo>
                  <a:pt x="695" y="282"/>
                </a:lnTo>
                <a:lnTo>
                  <a:pt x="695" y="276"/>
                </a:lnTo>
                <a:lnTo>
                  <a:pt x="696" y="211"/>
                </a:lnTo>
                <a:lnTo>
                  <a:pt x="696" y="195"/>
                </a:lnTo>
                <a:lnTo>
                  <a:pt x="696" y="195"/>
                </a:lnTo>
                <a:lnTo>
                  <a:pt x="697" y="184"/>
                </a:lnTo>
                <a:lnTo>
                  <a:pt x="697" y="179"/>
                </a:lnTo>
                <a:lnTo>
                  <a:pt x="697" y="201"/>
                </a:lnTo>
                <a:lnTo>
                  <a:pt x="698" y="217"/>
                </a:lnTo>
                <a:lnTo>
                  <a:pt x="698" y="227"/>
                </a:lnTo>
                <a:lnTo>
                  <a:pt x="698" y="233"/>
                </a:lnTo>
                <a:lnTo>
                  <a:pt x="699" y="233"/>
                </a:lnTo>
                <a:lnTo>
                  <a:pt x="699" y="227"/>
                </a:lnTo>
                <a:lnTo>
                  <a:pt x="699" y="217"/>
                </a:lnTo>
                <a:lnTo>
                  <a:pt x="700" y="217"/>
                </a:lnTo>
                <a:lnTo>
                  <a:pt x="700" y="222"/>
                </a:lnTo>
                <a:lnTo>
                  <a:pt x="700" y="249"/>
                </a:lnTo>
                <a:lnTo>
                  <a:pt x="701" y="292"/>
                </a:lnTo>
                <a:lnTo>
                  <a:pt x="701" y="330"/>
                </a:lnTo>
                <a:lnTo>
                  <a:pt x="701" y="341"/>
                </a:lnTo>
                <a:lnTo>
                  <a:pt x="702" y="346"/>
                </a:lnTo>
                <a:lnTo>
                  <a:pt x="702" y="341"/>
                </a:lnTo>
                <a:lnTo>
                  <a:pt x="702" y="244"/>
                </a:lnTo>
                <a:lnTo>
                  <a:pt x="703" y="238"/>
                </a:lnTo>
                <a:lnTo>
                  <a:pt x="703" y="233"/>
                </a:lnTo>
                <a:lnTo>
                  <a:pt x="703" y="227"/>
                </a:lnTo>
                <a:lnTo>
                  <a:pt x="704" y="238"/>
                </a:lnTo>
                <a:lnTo>
                  <a:pt x="704" y="260"/>
                </a:lnTo>
                <a:lnTo>
                  <a:pt x="704" y="265"/>
                </a:lnTo>
                <a:lnTo>
                  <a:pt x="705" y="265"/>
                </a:lnTo>
                <a:lnTo>
                  <a:pt x="705" y="255"/>
                </a:lnTo>
                <a:lnTo>
                  <a:pt x="705" y="249"/>
                </a:lnTo>
                <a:lnTo>
                  <a:pt x="706" y="244"/>
                </a:lnTo>
                <a:lnTo>
                  <a:pt x="706" y="233"/>
                </a:lnTo>
                <a:lnTo>
                  <a:pt x="706" y="222"/>
                </a:lnTo>
                <a:lnTo>
                  <a:pt x="707" y="227"/>
                </a:lnTo>
                <a:lnTo>
                  <a:pt x="707" y="249"/>
                </a:lnTo>
                <a:lnTo>
                  <a:pt x="707" y="282"/>
                </a:lnTo>
                <a:lnTo>
                  <a:pt x="708" y="298"/>
                </a:lnTo>
                <a:lnTo>
                  <a:pt x="708" y="314"/>
                </a:lnTo>
                <a:lnTo>
                  <a:pt x="708" y="314"/>
                </a:lnTo>
                <a:lnTo>
                  <a:pt x="709" y="309"/>
                </a:lnTo>
                <a:lnTo>
                  <a:pt x="709" y="249"/>
                </a:lnTo>
                <a:lnTo>
                  <a:pt x="709" y="238"/>
                </a:lnTo>
                <a:lnTo>
                  <a:pt x="710" y="233"/>
                </a:lnTo>
                <a:lnTo>
                  <a:pt x="710" y="233"/>
                </a:lnTo>
                <a:lnTo>
                  <a:pt x="710" y="244"/>
                </a:lnTo>
                <a:lnTo>
                  <a:pt x="710" y="249"/>
                </a:lnTo>
                <a:lnTo>
                  <a:pt x="711" y="255"/>
                </a:lnTo>
                <a:lnTo>
                  <a:pt x="711" y="249"/>
                </a:lnTo>
                <a:lnTo>
                  <a:pt x="711" y="255"/>
                </a:lnTo>
                <a:lnTo>
                  <a:pt x="712" y="244"/>
                </a:lnTo>
                <a:lnTo>
                  <a:pt x="712" y="238"/>
                </a:lnTo>
                <a:lnTo>
                  <a:pt x="712" y="238"/>
                </a:lnTo>
                <a:lnTo>
                  <a:pt x="713" y="222"/>
                </a:lnTo>
                <a:lnTo>
                  <a:pt x="713" y="206"/>
                </a:lnTo>
                <a:lnTo>
                  <a:pt x="713" y="211"/>
                </a:lnTo>
                <a:lnTo>
                  <a:pt x="714" y="217"/>
                </a:lnTo>
                <a:lnTo>
                  <a:pt x="714" y="238"/>
                </a:lnTo>
                <a:lnTo>
                  <a:pt x="714" y="265"/>
                </a:lnTo>
                <a:lnTo>
                  <a:pt x="715" y="282"/>
                </a:lnTo>
                <a:lnTo>
                  <a:pt x="715" y="303"/>
                </a:lnTo>
                <a:lnTo>
                  <a:pt x="715" y="265"/>
                </a:lnTo>
                <a:lnTo>
                  <a:pt x="716" y="244"/>
                </a:lnTo>
                <a:lnTo>
                  <a:pt x="716" y="233"/>
                </a:lnTo>
                <a:lnTo>
                  <a:pt x="716" y="222"/>
                </a:lnTo>
                <a:lnTo>
                  <a:pt x="717" y="233"/>
                </a:lnTo>
                <a:lnTo>
                  <a:pt x="717" y="233"/>
                </a:lnTo>
                <a:lnTo>
                  <a:pt x="717" y="244"/>
                </a:lnTo>
                <a:lnTo>
                  <a:pt x="718" y="260"/>
                </a:lnTo>
                <a:lnTo>
                  <a:pt x="718" y="249"/>
                </a:lnTo>
                <a:lnTo>
                  <a:pt x="718" y="249"/>
                </a:lnTo>
                <a:lnTo>
                  <a:pt x="719" y="249"/>
                </a:lnTo>
                <a:lnTo>
                  <a:pt x="719" y="255"/>
                </a:lnTo>
                <a:lnTo>
                  <a:pt x="719" y="255"/>
                </a:lnTo>
                <a:lnTo>
                  <a:pt x="720" y="260"/>
                </a:lnTo>
                <a:lnTo>
                  <a:pt x="720" y="244"/>
                </a:lnTo>
                <a:lnTo>
                  <a:pt x="720" y="238"/>
                </a:lnTo>
                <a:lnTo>
                  <a:pt x="721" y="238"/>
                </a:lnTo>
                <a:lnTo>
                  <a:pt x="721" y="238"/>
                </a:lnTo>
                <a:lnTo>
                  <a:pt x="721" y="233"/>
                </a:lnTo>
                <a:lnTo>
                  <a:pt x="722" y="233"/>
                </a:lnTo>
                <a:lnTo>
                  <a:pt x="722" y="233"/>
                </a:lnTo>
                <a:lnTo>
                  <a:pt x="722" y="238"/>
                </a:lnTo>
                <a:lnTo>
                  <a:pt x="723" y="238"/>
                </a:lnTo>
                <a:lnTo>
                  <a:pt x="723" y="244"/>
                </a:lnTo>
                <a:lnTo>
                  <a:pt x="723" y="238"/>
                </a:lnTo>
                <a:lnTo>
                  <a:pt x="724" y="227"/>
                </a:lnTo>
                <a:lnTo>
                  <a:pt x="724" y="222"/>
                </a:lnTo>
                <a:lnTo>
                  <a:pt x="724" y="227"/>
                </a:lnTo>
                <a:lnTo>
                  <a:pt x="725" y="227"/>
                </a:lnTo>
                <a:lnTo>
                  <a:pt x="725" y="238"/>
                </a:lnTo>
                <a:lnTo>
                  <a:pt x="725" y="233"/>
                </a:lnTo>
                <a:lnTo>
                  <a:pt x="726" y="217"/>
                </a:lnTo>
                <a:lnTo>
                  <a:pt x="726" y="206"/>
                </a:lnTo>
                <a:lnTo>
                  <a:pt x="726" y="195"/>
                </a:lnTo>
                <a:lnTo>
                  <a:pt x="727" y="190"/>
                </a:lnTo>
                <a:lnTo>
                  <a:pt x="727" y="168"/>
                </a:lnTo>
                <a:lnTo>
                  <a:pt x="727" y="168"/>
                </a:lnTo>
                <a:lnTo>
                  <a:pt x="728" y="179"/>
                </a:lnTo>
                <a:lnTo>
                  <a:pt x="728" y="157"/>
                </a:lnTo>
                <a:lnTo>
                  <a:pt x="728" y="141"/>
                </a:lnTo>
                <a:lnTo>
                  <a:pt x="729" y="146"/>
                </a:lnTo>
                <a:lnTo>
                  <a:pt x="729" y="136"/>
                </a:lnTo>
                <a:lnTo>
                  <a:pt x="729" y="136"/>
                </a:lnTo>
                <a:lnTo>
                  <a:pt x="730" y="146"/>
                </a:lnTo>
                <a:lnTo>
                  <a:pt x="730" y="163"/>
                </a:lnTo>
                <a:lnTo>
                  <a:pt x="730" y="157"/>
                </a:lnTo>
                <a:lnTo>
                  <a:pt x="731" y="152"/>
                </a:lnTo>
                <a:lnTo>
                  <a:pt x="731" y="157"/>
                </a:lnTo>
                <a:lnTo>
                  <a:pt x="731" y="173"/>
                </a:lnTo>
                <a:lnTo>
                  <a:pt x="732" y="184"/>
                </a:lnTo>
                <a:lnTo>
                  <a:pt x="732" y="201"/>
                </a:lnTo>
                <a:lnTo>
                  <a:pt x="732" y="227"/>
                </a:lnTo>
                <a:lnTo>
                  <a:pt x="733" y="233"/>
                </a:lnTo>
                <a:lnTo>
                  <a:pt x="733" y="244"/>
                </a:lnTo>
                <a:lnTo>
                  <a:pt x="733" y="249"/>
                </a:lnTo>
                <a:lnTo>
                  <a:pt x="734" y="255"/>
                </a:lnTo>
                <a:lnTo>
                  <a:pt x="734" y="255"/>
                </a:lnTo>
                <a:lnTo>
                  <a:pt x="734" y="255"/>
                </a:lnTo>
                <a:lnTo>
                  <a:pt x="735" y="265"/>
                </a:lnTo>
                <a:lnTo>
                  <a:pt x="735" y="265"/>
                </a:lnTo>
                <a:lnTo>
                  <a:pt x="735" y="249"/>
                </a:lnTo>
                <a:lnTo>
                  <a:pt x="736" y="244"/>
                </a:lnTo>
                <a:lnTo>
                  <a:pt x="736" y="244"/>
                </a:lnTo>
                <a:lnTo>
                  <a:pt x="736" y="249"/>
                </a:lnTo>
                <a:lnTo>
                  <a:pt x="737" y="260"/>
                </a:lnTo>
                <a:lnTo>
                  <a:pt x="737" y="287"/>
                </a:lnTo>
                <a:lnTo>
                  <a:pt x="737" y="292"/>
                </a:lnTo>
                <a:lnTo>
                  <a:pt x="738" y="298"/>
                </a:lnTo>
                <a:lnTo>
                  <a:pt x="738" y="292"/>
                </a:lnTo>
                <a:lnTo>
                  <a:pt x="738" y="298"/>
                </a:lnTo>
                <a:lnTo>
                  <a:pt x="739" y="298"/>
                </a:lnTo>
                <a:lnTo>
                  <a:pt x="739" y="292"/>
                </a:lnTo>
                <a:lnTo>
                  <a:pt x="739" y="303"/>
                </a:lnTo>
                <a:lnTo>
                  <a:pt x="739" y="298"/>
                </a:lnTo>
                <a:lnTo>
                  <a:pt x="740" y="314"/>
                </a:lnTo>
                <a:lnTo>
                  <a:pt x="740" y="303"/>
                </a:lnTo>
                <a:lnTo>
                  <a:pt x="740" y="303"/>
                </a:lnTo>
                <a:lnTo>
                  <a:pt x="741" y="303"/>
                </a:lnTo>
                <a:lnTo>
                  <a:pt x="741" y="292"/>
                </a:lnTo>
                <a:lnTo>
                  <a:pt x="741" y="287"/>
                </a:lnTo>
                <a:lnTo>
                  <a:pt x="742" y="271"/>
                </a:lnTo>
                <a:lnTo>
                  <a:pt x="742" y="271"/>
                </a:lnTo>
                <a:lnTo>
                  <a:pt x="742" y="265"/>
                </a:lnTo>
                <a:lnTo>
                  <a:pt x="743" y="271"/>
                </a:lnTo>
                <a:lnTo>
                  <a:pt x="743" y="260"/>
                </a:lnTo>
                <a:lnTo>
                  <a:pt x="743" y="255"/>
                </a:lnTo>
                <a:lnTo>
                  <a:pt x="744" y="260"/>
                </a:lnTo>
                <a:lnTo>
                  <a:pt x="744" y="255"/>
                </a:lnTo>
                <a:lnTo>
                  <a:pt x="744" y="255"/>
                </a:lnTo>
                <a:lnTo>
                  <a:pt x="745" y="244"/>
                </a:lnTo>
                <a:lnTo>
                  <a:pt x="745" y="244"/>
                </a:lnTo>
                <a:lnTo>
                  <a:pt x="745" y="249"/>
                </a:lnTo>
                <a:lnTo>
                  <a:pt x="746" y="271"/>
                </a:lnTo>
                <a:lnTo>
                  <a:pt x="746" y="265"/>
                </a:lnTo>
                <a:lnTo>
                  <a:pt x="746" y="260"/>
                </a:lnTo>
                <a:lnTo>
                  <a:pt x="747" y="265"/>
                </a:lnTo>
                <a:lnTo>
                  <a:pt x="747" y="260"/>
                </a:lnTo>
                <a:lnTo>
                  <a:pt x="747" y="276"/>
                </a:lnTo>
                <a:lnTo>
                  <a:pt x="748" y="265"/>
                </a:lnTo>
                <a:lnTo>
                  <a:pt x="748" y="244"/>
                </a:lnTo>
                <a:lnTo>
                  <a:pt x="748" y="249"/>
                </a:lnTo>
                <a:lnTo>
                  <a:pt x="749" y="249"/>
                </a:lnTo>
                <a:lnTo>
                  <a:pt x="749" y="249"/>
                </a:lnTo>
                <a:lnTo>
                  <a:pt x="749" y="249"/>
                </a:lnTo>
                <a:lnTo>
                  <a:pt x="750" y="244"/>
                </a:lnTo>
                <a:lnTo>
                  <a:pt x="750" y="238"/>
                </a:lnTo>
                <a:lnTo>
                  <a:pt x="750" y="244"/>
                </a:lnTo>
                <a:lnTo>
                  <a:pt x="751" y="238"/>
                </a:lnTo>
                <a:lnTo>
                  <a:pt x="751" y="244"/>
                </a:lnTo>
                <a:lnTo>
                  <a:pt x="751" y="233"/>
                </a:lnTo>
                <a:lnTo>
                  <a:pt x="752" y="222"/>
                </a:lnTo>
                <a:lnTo>
                  <a:pt x="752" y="211"/>
                </a:lnTo>
                <a:lnTo>
                  <a:pt x="752" y="217"/>
                </a:lnTo>
                <a:lnTo>
                  <a:pt x="753" y="227"/>
                </a:lnTo>
                <a:lnTo>
                  <a:pt x="753" y="217"/>
                </a:lnTo>
                <a:lnTo>
                  <a:pt x="753" y="211"/>
                </a:lnTo>
                <a:lnTo>
                  <a:pt x="754" y="211"/>
                </a:lnTo>
                <a:lnTo>
                  <a:pt x="754" y="206"/>
                </a:lnTo>
                <a:lnTo>
                  <a:pt x="754" y="211"/>
                </a:lnTo>
                <a:lnTo>
                  <a:pt x="755" y="217"/>
                </a:lnTo>
                <a:lnTo>
                  <a:pt x="755" y="217"/>
                </a:lnTo>
                <a:lnTo>
                  <a:pt x="755" y="217"/>
                </a:lnTo>
                <a:lnTo>
                  <a:pt x="756" y="217"/>
                </a:lnTo>
                <a:lnTo>
                  <a:pt x="756" y="227"/>
                </a:lnTo>
                <a:lnTo>
                  <a:pt x="756" y="233"/>
                </a:lnTo>
                <a:lnTo>
                  <a:pt x="757" y="244"/>
                </a:lnTo>
                <a:lnTo>
                  <a:pt x="757" y="255"/>
                </a:lnTo>
                <a:lnTo>
                  <a:pt x="757" y="265"/>
                </a:lnTo>
                <a:lnTo>
                  <a:pt x="758" y="265"/>
                </a:lnTo>
                <a:lnTo>
                  <a:pt x="758" y="287"/>
                </a:lnTo>
                <a:lnTo>
                  <a:pt x="758" y="298"/>
                </a:lnTo>
                <a:lnTo>
                  <a:pt x="759" y="298"/>
                </a:lnTo>
                <a:lnTo>
                  <a:pt x="759" y="330"/>
                </a:lnTo>
                <a:lnTo>
                  <a:pt x="759" y="314"/>
                </a:lnTo>
                <a:lnTo>
                  <a:pt x="760" y="325"/>
                </a:lnTo>
                <a:lnTo>
                  <a:pt x="760" y="325"/>
                </a:lnTo>
                <a:lnTo>
                  <a:pt x="760" y="341"/>
                </a:lnTo>
                <a:lnTo>
                  <a:pt x="761" y="303"/>
                </a:lnTo>
                <a:lnTo>
                  <a:pt x="761" y="292"/>
                </a:lnTo>
                <a:lnTo>
                  <a:pt x="761" y="271"/>
                </a:lnTo>
                <a:lnTo>
                  <a:pt x="762" y="260"/>
                </a:lnTo>
                <a:lnTo>
                  <a:pt x="762" y="244"/>
                </a:lnTo>
                <a:lnTo>
                  <a:pt x="762" y="227"/>
                </a:lnTo>
                <a:lnTo>
                  <a:pt x="763" y="227"/>
                </a:lnTo>
                <a:lnTo>
                  <a:pt x="763" y="238"/>
                </a:lnTo>
                <a:lnTo>
                  <a:pt x="763" y="233"/>
                </a:lnTo>
                <a:lnTo>
                  <a:pt x="764" y="201"/>
                </a:lnTo>
                <a:lnTo>
                  <a:pt x="764" y="206"/>
                </a:lnTo>
                <a:lnTo>
                  <a:pt x="764" y="217"/>
                </a:lnTo>
                <a:lnTo>
                  <a:pt x="765" y="227"/>
                </a:lnTo>
                <a:lnTo>
                  <a:pt x="765" y="233"/>
                </a:lnTo>
                <a:lnTo>
                  <a:pt x="765" y="233"/>
                </a:lnTo>
                <a:lnTo>
                  <a:pt x="766" y="227"/>
                </a:lnTo>
                <a:lnTo>
                  <a:pt x="766" y="227"/>
                </a:lnTo>
                <a:lnTo>
                  <a:pt x="766" y="227"/>
                </a:lnTo>
                <a:lnTo>
                  <a:pt x="767" y="217"/>
                </a:lnTo>
                <a:lnTo>
                  <a:pt x="767" y="238"/>
                </a:lnTo>
                <a:lnTo>
                  <a:pt x="767" y="238"/>
                </a:lnTo>
                <a:lnTo>
                  <a:pt x="768" y="233"/>
                </a:lnTo>
                <a:lnTo>
                  <a:pt x="768" y="244"/>
                </a:lnTo>
                <a:lnTo>
                  <a:pt x="768" y="227"/>
                </a:lnTo>
                <a:lnTo>
                  <a:pt x="769" y="195"/>
                </a:lnTo>
                <a:lnTo>
                  <a:pt x="769" y="168"/>
                </a:lnTo>
                <a:lnTo>
                  <a:pt x="769" y="146"/>
                </a:lnTo>
                <a:lnTo>
                  <a:pt x="770" y="146"/>
                </a:lnTo>
                <a:lnTo>
                  <a:pt x="770" y="157"/>
                </a:lnTo>
                <a:lnTo>
                  <a:pt x="770" y="190"/>
                </a:lnTo>
                <a:lnTo>
                  <a:pt x="770" y="211"/>
                </a:lnTo>
                <a:lnTo>
                  <a:pt x="771" y="244"/>
                </a:lnTo>
                <a:lnTo>
                  <a:pt x="771" y="292"/>
                </a:lnTo>
                <a:lnTo>
                  <a:pt x="771" y="417"/>
                </a:lnTo>
                <a:lnTo>
                  <a:pt x="772" y="417"/>
                </a:lnTo>
                <a:lnTo>
                  <a:pt x="772" y="373"/>
                </a:lnTo>
                <a:lnTo>
                  <a:pt x="772" y="325"/>
                </a:lnTo>
                <a:lnTo>
                  <a:pt x="773" y="357"/>
                </a:lnTo>
                <a:lnTo>
                  <a:pt x="773" y="357"/>
                </a:lnTo>
                <a:lnTo>
                  <a:pt x="773" y="336"/>
                </a:lnTo>
                <a:lnTo>
                  <a:pt x="774" y="319"/>
                </a:lnTo>
                <a:lnTo>
                  <a:pt x="774" y="303"/>
                </a:lnTo>
                <a:lnTo>
                  <a:pt x="774" y="292"/>
                </a:lnTo>
                <a:lnTo>
                  <a:pt x="775" y="276"/>
                </a:lnTo>
                <a:lnTo>
                  <a:pt x="775" y="265"/>
                </a:lnTo>
                <a:lnTo>
                  <a:pt x="775" y="260"/>
                </a:lnTo>
                <a:lnTo>
                  <a:pt x="776" y="238"/>
                </a:lnTo>
                <a:lnTo>
                  <a:pt x="776" y="222"/>
                </a:lnTo>
                <a:lnTo>
                  <a:pt x="776" y="168"/>
                </a:lnTo>
                <a:lnTo>
                  <a:pt x="777" y="152"/>
                </a:lnTo>
                <a:lnTo>
                  <a:pt x="777" y="163"/>
                </a:lnTo>
                <a:lnTo>
                  <a:pt x="777" y="195"/>
                </a:lnTo>
                <a:lnTo>
                  <a:pt x="778" y="227"/>
                </a:lnTo>
                <a:lnTo>
                  <a:pt x="778" y="298"/>
                </a:lnTo>
                <a:lnTo>
                  <a:pt x="778" y="336"/>
                </a:lnTo>
                <a:lnTo>
                  <a:pt x="779" y="341"/>
                </a:lnTo>
                <a:lnTo>
                  <a:pt x="779" y="314"/>
                </a:lnTo>
                <a:lnTo>
                  <a:pt x="779" y="260"/>
                </a:lnTo>
                <a:lnTo>
                  <a:pt x="780" y="227"/>
                </a:lnTo>
                <a:lnTo>
                  <a:pt x="780" y="233"/>
                </a:lnTo>
                <a:lnTo>
                  <a:pt x="780" y="233"/>
                </a:lnTo>
                <a:lnTo>
                  <a:pt x="781" y="227"/>
                </a:lnTo>
                <a:lnTo>
                  <a:pt x="781" y="244"/>
                </a:lnTo>
                <a:lnTo>
                  <a:pt x="781" y="249"/>
                </a:lnTo>
                <a:lnTo>
                  <a:pt x="782" y="249"/>
                </a:lnTo>
                <a:lnTo>
                  <a:pt x="782" y="244"/>
                </a:lnTo>
                <a:lnTo>
                  <a:pt x="782" y="244"/>
                </a:lnTo>
                <a:lnTo>
                  <a:pt x="783" y="227"/>
                </a:lnTo>
                <a:lnTo>
                  <a:pt x="783" y="222"/>
                </a:lnTo>
                <a:lnTo>
                  <a:pt x="783" y="217"/>
                </a:lnTo>
                <a:lnTo>
                  <a:pt x="784" y="217"/>
                </a:lnTo>
                <a:lnTo>
                  <a:pt x="784" y="206"/>
                </a:lnTo>
                <a:lnTo>
                  <a:pt x="784" y="206"/>
                </a:lnTo>
                <a:lnTo>
                  <a:pt x="785" y="249"/>
                </a:lnTo>
                <a:lnTo>
                  <a:pt x="785" y="287"/>
                </a:lnTo>
                <a:lnTo>
                  <a:pt x="785" y="314"/>
                </a:lnTo>
                <a:lnTo>
                  <a:pt x="786" y="330"/>
                </a:lnTo>
                <a:lnTo>
                  <a:pt x="786" y="298"/>
                </a:lnTo>
                <a:lnTo>
                  <a:pt x="786" y="227"/>
                </a:lnTo>
                <a:lnTo>
                  <a:pt x="787" y="168"/>
                </a:lnTo>
                <a:lnTo>
                  <a:pt x="787" y="173"/>
                </a:lnTo>
                <a:lnTo>
                  <a:pt x="787" y="190"/>
                </a:lnTo>
                <a:lnTo>
                  <a:pt x="788" y="195"/>
                </a:lnTo>
                <a:lnTo>
                  <a:pt x="788" y="217"/>
                </a:lnTo>
                <a:lnTo>
                  <a:pt x="788" y="227"/>
                </a:lnTo>
                <a:lnTo>
                  <a:pt x="789" y="238"/>
                </a:lnTo>
                <a:lnTo>
                  <a:pt x="789" y="227"/>
                </a:lnTo>
                <a:lnTo>
                  <a:pt x="789" y="238"/>
                </a:lnTo>
                <a:lnTo>
                  <a:pt x="790" y="211"/>
                </a:lnTo>
                <a:lnTo>
                  <a:pt x="790" y="195"/>
                </a:lnTo>
                <a:lnTo>
                  <a:pt x="790" y="190"/>
                </a:lnTo>
                <a:lnTo>
                  <a:pt x="791" y="211"/>
                </a:lnTo>
                <a:lnTo>
                  <a:pt x="791" y="233"/>
                </a:lnTo>
                <a:lnTo>
                  <a:pt x="791" y="255"/>
                </a:lnTo>
                <a:lnTo>
                  <a:pt x="792" y="271"/>
                </a:lnTo>
                <a:lnTo>
                  <a:pt x="792" y="276"/>
                </a:lnTo>
                <a:lnTo>
                  <a:pt x="792" y="271"/>
                </a:lnTo>
                <a:lnTo>
                  <a:pt x="793" y="255"/>
                </a:lnTo>
                <a:lnTo>
                  <a:pt x="793" y="206"/>
                </a:lnTo>
                <a:lnTo>
                  <a:pt x="793" y="201"/>
                </a:lnTo>
                <a:lnTo>
                  <a:pt x="794" y="201"/>
                </a:lnTo>
                <a:lnTo>
                  <a:pt x="794" y="201"/>
                </a:lnTo>
                <a:lnTo>
                  <a:pt x="794" y="201"/>
                </a:lnTo>
                <a:lnTo>
                  <a:pt x="795" y="233"/>
                </a:lnTo>
                <a:lnTo>
                  <a:pt x="795" y="238"/>
                </a:lnTo>
                <a:lnTo>
                  <a:pt x="795" y="233"/>
                </a:lnTo>
                <a:lnTo>
                  <a:pt x="796" y="249"/>
                </a:lnTo>
                <a:lnTo>
                  <a:pt x="796" y="244"/>
                </a:lnTo>
                <a:lnTo>
                  <a:pt x="796" y="227"/>
                </a:lnTo>
                <a:lnTo>
                  <a:pt x="797" y="227"/>
                </a:lnTo>
                <a:lnTo>
                  <a:pt x="797" y="233"/>
                </a:lnTo>
                <a:lnTo>
                  <a:pt x="797" y="233"/>
                </a:lnTo>
                <a:lnTo>
                  <a:pt x="798" y="255"/>
                </a:lnTo>
                <a:lnTo>
                  <a:pt x="798" y="298"/>
                </a:lnTo>
                <a:lnTo>
                  <a:pt x="798" y="303"/>
                </a:lnTo>
                <a:lnTo>
                  <a:pt x="799" y="303"/>
                </a:lnTo>
                <a:lnTo>
                  <a:pt x="799" y="287"/>
                </a:lnTo>
                <a:lnTo>
                  <a:pt x="799" y="260"/>
                </a:lnTo>
                <a:lnTo>
                  <a:pt x="800" y="238"/>
                </a:lnTo>
                <a:lnTo>
                  <a:pt x="800" y="222"/>
                </a:lnTo>
                <a:lnTo>
                  <a:pt x="800" y="217"/>
                </a:lnTo>
                <a:lnTo>
                  <a:pt x="801" y="238"/>
                </a:lnTo>
                <a:lnTo>
                  <a:pt x="801" y="238"/>
                </a:lnTo>
                <a:lnTo>
                  <a:pt x="801" y="244"/>
                </a:lnTo>
                <a:lnTo>
                  <a:pt x="802" y="244"/>
                </a:lnTo>
                <a:lnTo>
                  <a:pt x="802" y="249"/>
                </a:lnTo>
                <a:lnTo>
                  <a:pt x="802" y="249"/>
                </a:lnTo>
                <a:lnTo>
                  <a:pt x="803" y="249"/>
                </a:lnTo>
                <a:lnTo>
                  <a:pt x="803" y="255"/>
                </a:lnTo>
                <a:lnTo>
                  <a:pt x="803" y="271"/>
                </a:lnTo>
                <a:lnTo>
                  <a:pt x="804" y="271"/>
                </a:lnTo>
                <a:lnTo>
                  <a:pt x="804" y="255"/>
                </a:lnTo>
                <a:lnTo>
                  <a:pt x="804" y="260"/>
                </a:lnTo>
                <a:lnTo>
                  <a:pt x="805" y="260"/>
                </a:lnTo>
                <a:lnTo>
                  <a:pt x="805" y="265"/>
                </a:lnTo>
                <a:lnTo>
                  <a:pt x="805" y="260"/>
                </a:lnTo>
                <a:lnTo>
                  <a:pt x="806" y="271"/>
                </a:lnTo>
                <a:lnTo>
                  <a:pt x="806" y="271"/>
                </a:lnTo>
                <a:lnTo>
                  <a:pt x="806" y="271"/>
                </a:lnTo>
                <a:lnTo>
                  <a:pt x="807" y="260"/>
                </a:lnTo>
                <a:lnTo>
                  <a:pt x="807" y="271"/>
                </a:lnTo>
                <a:lnTo>
                  <a:pt x="807" y="276"/>
                </a:lnTo>
                <a:lnTo>
                  <a:pt x="808" y="271"/>
                </a:lnTo>
                <a:lnTo>
                  <a:pt x="808" y="282"/>
                </a:lnTo>
                <a:lnTo>
                  <a:pt x="808" y="287"/>
                </a:lnTo>
                <a:lnTo>
                  <a:pt x="809" y="287"/>
                </a:lnTo>
                <a:lnTo>
                  <a:pt x="809" y="292"/>
                </a:lnTo>
                <a:lnTo>
                  <a:pt x="809" y="292"/>
                </a:lnTo>
                <a:lnTo>
                  <a:pt x="810" y="298"/>
                </a:lnTo>
                <a:lnTo>
                  <a:pt x="810" y="303"/>
                </a:lnTo>
                <a:lnTo>
                  <a:pt x="810" y="319"/>
                </a:lnTo>
                <a:lnTo>
                  <a:pt x="811" y="303"/>
                </a:lnTo>
                <a:lnTo>
                  <a:pt x="811" y="309"/>
                </a:lnTo>
                <a:lnTo>
                  <a:pt x="811" y="303"/>
                </a:lnTo>
                <a:lnTo>
                  <a:pt x="812" y="303"/>
                </a:lnTo>
                <a:lnTo>
                  <a:pt x="812" y="314"/>
                </a:lnTo>
                <a:lnTo>
                  <a:pt x="812" y="319"/>
                </a:lnTo>
                <a:lnTo>
                  <a:pt x="813" y="314"/>
                </a:lnTo>
                <a:lnTo>
                  <a:pt x="813" y="309"/>
                </a:lnTo>
                <a:lnTo>
                  <a:pt x="813" y="282"/>
                </a:lnTo>
                <a:lnTo>
                  <a:pt x="814" y="265"/>
                </a:lnTo>
                <a:lnTo>
                  <a:pt x="814" y="271"/>
                </a:lnTo>
                <a:lnTo>
                  <a:pt x="814" y="271"/>
                </a:lnTo>
                <a:lnTo>
                  <a:pt x="815" y="276"/>
                </a:lnTo>
                <a:lnTo>
                  <a:pt x="815" y="298"/>
                </a:lnTo>
                <a:lnTo>
                  <a:pt x="815" y="314"/>
                </a:lnTo>
                <a:lnTo>
                  <a:pt x="816" y="357"/>
                </a:lnTo>
                <a:lnTo>
                  <a:pt x="816" y="352"/>
                </a:lnTo>
                <a:lnTo>
                  <a:pt x="816" y="309"/>
                </a:lnTo>
                <a:lnTo>
                  <a:pt x="817" y="265"/>
                </a:lnTo>
                <a:lnTo>
                  <a:pt x="817" y="238"/>
                </a:lnTo>
                <a:lnTo>
                  <a:pt x="817" y="227"/>
                </a:lnTo>
                <a:lnTo>
                  <a:pt x="818" y="238"/>
                </a:lnTo>
                <a:lnTo>
                  <a:pt x="818" y="255"/>
                </a:lnTo>
                <a:lnTo>
                  <a:pt x="818" y="255"/>
                </a:lnTo>
                <a:lnTo>
                  <a:pt x="819" y="255"/>
                </a:lnTo>
                <a:lnTo>
                  <a:pt x="819" y="260"/>
                </a:lnTo>
                <a:lnTo>
                  <a:pt x="819" y="255"/>
                </a:lnTo>
                <a:lnTo>
                  <a:pt x="820" y="255"/>
                </a:lnTo>
                <a:lnTo>
                  <a:pt x="820" y="255"/>
                </a:lnTo>
                <a:lnTo>
                  <a:pt x="820" y="249"/>
                </a:lnTo>
                <a:lnTo>
                  <a:pt x="821" y="244"/>
                </a:lnTo>
                <a:lnTo>
                  <a:pt x="821" y="227"/>
                </a:lnTo>
                <a:lnTo>
                  <a:pt x="821" y="227"/>
                </a:lnTo>
                <a:lnTo>
                  <a:pt x="822" y="222"/>
                </a:lnTo>
                <a:lnTo>
                  <a:pt x="822" y="222"/>
                </a:lnTo>
                <a:lnTo>
                  <a:pt x="822" y="255"/>
                </a:lnTo>
                <a:lnTo>
                  <a:pt x="823" y="282"/>
                </a:lnTo>
                <a:lnTo>
                  <a:pt x="823" y="309"/>
                </a:lnTo>
                <a:lnTo>
                  <a:pt x="823" y="314"/>
                </a:lnTo>
                <a:lnTo>
                  <a:pt x="824" y="325"/>
                </a:lnTo>
                <a:lnTo>
                  <a:pt x="824" y="309"/>
                </a:lnTo>
                <a:lnTo>
                  <a:pt x="824" y="260"/>
                </a:lnTo>
                <a:lnTo>
                  <a:pt x="825" y="222"/>
                </a:lnTo>
                <a:lnTo>
                  <a:pt x="825" y="206"/>
                </a:lnTo>
                <a:lnTo>
                  <a:pt x="825" y="206"/>
                </a:lnTo>
                <a:lnTo>
                  <a:pt x="826" y="217"/>
                </a:lnTo>
                <a:lnTo>
                  <a:pt x="826" y="217"/>
                </a:lnTo>
                <a:lnTo>
                  <a:pt x="826" y="222"/>
                </a:lnTo>
                <a:lnTo>
                  <a:pt x="827" y="222"/>
                </a:lnTo>
                <a:lnTo>
                  <a:pt x="827" y="227"/>
                </a:lnTo>
                <a:lnTo>
                  <a:pt x="827" y="222"/>
                </a:lnTo>
                <a:lnTo>
                  <a:pt x="828" y="211"/>
                </a:lnTo>
                <a:lnTo>
                  <a:pt x="828" y="195"/>
                </a:lnTo>
                <a:lnTo>
                  <a:pt x="828" y="179"/>
                </a:lnTo>
                <a:lnTo>
                  <a:pt x="829" y="190"/>
                </a:lnTo>
                <a:lnTo>
                  <a:pt x="829" y="233"/>
                </a:lnTo>
                <a:lnTo>
                  <a:pt x="829" y="244"/>
                </a:lnTo>
                <a:lnTo>
                  <a:pt x="830" y="276"/>
                </a:lnTo>
                <a:lnTo>
                  <a:pt x="830" y="292"/>
                </a:lnTo>
                <a:lnTo>
                  <a:pt x="830" y="303"/>
                </a:lnTo>
                <a:lnTo>
                  <a:pt x="830" y="282"/>
                </a:lnTo>
                <a:lnTo>
                  <a:pt x="831" y="249"/>
                </a:lnTo>
                <a:lnTo>
                  <a:pt x="831" y="179"/>
                </a:lnTo>
                <a:lnTo>
                  <a:pt x="831" y="173"/>
                </a:lnTo>
                <a:lnTo>
                  <a:pt x="832" y="195"/>
                </a:lnTo>
                <a:lnTo>
                  <a:pt x="832" y="206"/>
                </a:lnTo>
                <a:lnTo>
                  <a:pt x="832" y="206"/>
                </a:lnTo>
                <a:lnTo>
                  <a:pt x="833" y="233"/>
                </a:lnTo>
                <a:lnTo>
                  <a:pt x="833" y="233"/>
                </a:lnTo>
                <a:lnTo>
                  <a:pt x="833" y="238"/>
                </a:lnTo>
                <a:lnTo>
                  <a:pt x="834" y="238"/>
                </a:lnTo>
                <a:lnTo>
                  <a:pt x="834" y="249"/>
                </a:lnTo>
                <a:lnTo>
                  <a:pt x="834" y="227"/>
                </a:lnTo>
                <a:lnTo>
                  <a:pt x="835" y="222"/>
                </a:lnTo>
                <a:lnTo>
                  <a:pt x="835" y="211"/>
                </a:lnTo>
                <a:lnTo>
                  <a:pt x="835" y="227"/>
                </a:lnTo>
                <a:lnTo>
                  <a:pt x="836" y="249"/>
                </a:lnTo>
                <a:lnTo>
                  <a:pt x="836" y="255"/>
                </a:lnTo>
                <a:lnTo>
                  <a:pt x="836" y="282"/>
                </a:lnTo>
                <a:lnTo>
                  <a:pt x="837" y="298"/>
                </a:lnTo>
                <a:lnTo>
                  <a:pt x="837" y="276"/>
                </a:lnTo>
                <a:lnTo>
                  <a:pt x="837" y="249"/>
                </a:lnTo>
                <a:lnTo>
                  <a:pt x="838" y="227"/>
                </a:lnTo>
                <a:lnTo>
                  <a:pt x="838" y="244"/>
                </a:lnTo>
                <a:lnTo>
                  <a:pt x="838" y="233"/>
                </a:lnTo>
                <a:lnTo>
                  <a:pt x="839" y="238"/>
                </a:lnTo>
                <a:lnTo>
                  <a:pt x="839" y="238"/>
                </a:lnTo>
                <a:lnTo>
                  <a:pt x="839" y="244"/>
                </a:lnTo>
                <a:lnTo>
                  <a:pt x="840" y="249"/>
                </a:lnTo>
                <a:lnTo>
                  <a:pt x="840" y="255"/>
                </a:lnTo>
                <a:lnTo>
                  <a:pt x="840" y="255"/>
                </a:lnTo>
                <a:lnTo>
                  <a:pt x="841" y="271"/>
                </a:lnTo>
                <a:lnTo>
                  <a:pt x="841" y="276"/>
                </a:lnTo>
                <a:lnTo>
                  <a:pt x="841" y="265"/>
                </a:lnTo>
                <a:lnTo>
                  <a:pt x="842" y="265"/>
                </a:lnTo>
                <a:lnTo>
                  <a:pt x="842" y="271"/>
                </a:lnTo>
                <a:lnTo>
                  <a:pt x="842" y="265"/>
                </a:lnTo>
                <a:lnTo>
                  <a:pt x="843" y="255"/>
                </a:lnTo>
                <a:lnTo>
                  <a:pt x="843" y="260"/>
                </a:lnTo>
                <a:lnTo>
                  <a:pt x="843" y="271"/>
                </a:lnTo>
                <a:lnTo>
                  <a:pt x="844" y="292"/>
                </a:lnTo>
                <a:lnTo>
                  <a:pt x="844" y="303"/>
                </a:lnTo>
                <a:lnTo>
                  <a:pt x="844" y="287"/>
                </a:lnTo>
                <a:lnTo>
                  <a:pt x="845" y="249"/>
                </a:lnTo>
                <a:lnTo>
                  <a:pt x="845" y="195"/>
                </a:lnTo>
                <a:lnTo>
                  <a:pt x="845" y="195"/>
                </a:lnTo>
                <a:lnTo>
                  <a:pt x="846" y="190"/>
                </a:lnTo>
                <a:lnTo>
                  <a:pt x="846" y="190"/>
                </a:lnTo>
                <a:lnTo>
                  <a:pt x="846" y="206"/>
                </a:lnTo>
                <a:lnTo>
                  <a:pt x="847" y="233"/>
                </a:lnTo>
                <a:lnTo>
                  <a:pt x="847" y="255"/>
                </a:lnTo>
                <a:lnTo>
                  <a:pt x="847" y="260"/>
                </a:lnTo>
                <a:lnTo>
                  <a:pt x="848" y="265"/>
                </a:lnTo>
                <a:lnTo>
                  <a:pt x="848" y="271"/>
                </a:lnTo>
                <a:lnTo>
                  <a:pt x="848" y="287"/>
                </a:lnTo>
                <a:lnTo>
                  <a:pt x="849" y="282"/>
                </a:lnTo>
                <a:lnTo>
                  <a:pt x="849" y="298"/>
                </a:lnTo>
                <a:lnTo>
                  <a:pt x="849" y="292"/>
                </a:lnTo>
                <a:lnTo>
                  <a:pt x="850" y="309"/>
                </a:lnTo>
                <a:lnTo>
                  <a:pt x="850" y="303"/>
                </a:lnTo>
                <a:lnTo>
                  <a:pt x="850" y="287"/>
                </a:lnTo>
                <a:lnTo>
                  <a:pt x="851" y="282"/>
                </a:lnTo>
                <a:lnTo>
                  <a:pt x="851" y="319"/>
                </a:lnTo>
                <a:lnTo>
                  <a:pt x="851" y="330"/>
                </a:lnTo>
                <a:lnTo>
                  <a:pt x="852" y="341"/>
                </a:lnTo>
                <a:lnTo>
                  <a:pt x="852" y="341"/>
                </a:lnTo>
                <a:lnTo>
                  <a:pt x="852" y="346"/>
                </a:lnTo>
                <a:lnTo>
                  <a:pt x="853" y="309"/>
                </a:lnTo>
                <a:lnTo>
                  <a:pt x="853" y="271"/>
                </a:lnTo>
                <a:lnTo>
                  <a:pt x="853" y="238"/>
                </a:lnTo>
                <a:lnTo>
                  <a:pt x="854" y="222"/>
                </a:lnTo>
                <a:lnTo>
                  <a:pt x="854" y="217"/>
                </a:lnTo>
                <a:lnTo>
                  <a:pt x="854" y="217"/>
                </a:lnTo>
                <a:lnTo>
                  <a:pt x="855" y="233"/>
                </a:lnTo>
                <a:lnTo>
                  <a:pt x="855" y="238"/>
                </a:lnTo>
                <a:lnTo>
                  <a:pt x="855" y="244"/>
                </a:lnTo>
                <a:lnTo>
                  <a:pt x="856" y="244"/>
                </a:lnTo>
                <a:lnTo>
                  <a:pt x="856" y="255"/>
                </a:lnTo>
                <a:lnTo>
                  <a:pt x="856" y="260"/>
                </a:lnTo>
                <a:lnTo>
                  <a:pt x="857" y="265"/>
                </a:lnTo>
                <a:lnTo>
                  <a:pt x="857" y="260"/>
                </a:lnTo>
                <a:lnTo>
                  <a:pt x="857" y="260"/>
                </a:lnTo>
                <a:lnTo>
                  <a:pt x="858" y="249"/>
                </a:lnTo>
                <a:lnTo>
                  <a:pt x="858" y="249"/>
                </a:lnTo>
                <a:lnTo>
                  <a:pt x="858" y="265"/>
                </a:lnTo>
                <a:lnTo>
                  <a:pt x="859" y="271"/>
                </a:lnTo>
                <a:lnTo>
                  <a:pt x="859" y="276"/>
                </a:lnTo>
                <a:lnTo>
                  <a:pt x="859" y="303"/>
                </a:lnTo>
                <a:lnTo>
                  <a:pt x="860" y="319"/>
                </a:lnTo>
                <a:lnTo>
                  <a:pt x="860" y="330"/>
                </a:lnTo>
                <a:lnTo>
                  <a:pt x="860" y="287"/>
                </a:lnTo>
                <a:lnTo>
                  <a:pt x="861" y="244"/>
                </a:lnTo>
                <a:lnTo>
                  <a:pt x="861" y="222"/>
                </a:lnTo>
                <a:lnTo>
                  <a:pt x="861" y="222"/>
                </a:lnTo>
                <a:lnTo>
                  <a:pt x="862" y="206"/>
                </a:lnTo>
                <a:lnTo>
                  <a:pt x="862" y="217"/>
                </a:lnTo>
                <a:lnTo>
                  <a:pt x="862" y="233"/>
                </a:lnTo>
                <a:lnTo>
                  <a:pt x="863" y="238"/>
                </a:lnTo>
                <a:lnTo>
                  <a:pt x="863" y="227"/>
                </a:lnTo>
                <a:lnTo>
                  <a:pt x="863" y="233"/>
                </a:lnTo>
                <a:lnTo>
                  <a:pt x="864" y="244"/>
                </a:lnTo>
                <a:lnTo>
                  <a:pt x="864" y="244"/>
                </a:lnTo>
                <a:lnTo>
                  <a:pt x="864" y="249"/>
                </a:lnTo>
                <a:lnTo>
                  <a:pt x="865" y="255"/>
                </a:lnTo>
                <a:lnTo>
                  <a:pt x="865" y="249"/>
                </a:lnTo>
                <a:lnTo>
                  <a:pt x="865" y="244"/>
                </a:lnTo>
                <a:lnTo>
                  <a:pt x="866" y="244"/>
                </a:lnTo>
                <a:lnTo>
                  <a:pt x="866" y="244"/>
                </a:lnTo>
                <a:lnTo>
                  <a:pt x="866" y="255"/>
                </a:lnTo>
                <a:lnTo>
                  <a:pt x="867" y="249"/>
                </a:lnTo>
                <a:lnTo>
                  <a:pt x="867" y="244"/>
                </a:lnTo>
                <a:lnTo>
                  <a:pt x="867" y="233"/>
                </a:lnTo>
                <a:lnTo>
                  <a:pt x="868" y="233"/>
                </a:lnTo>
                <a:lnTo>
                  <a:pt x="868" y="238"/>
                </a:lnTo>
                <a:lnTo>
                  <a:pt x="868" y="255"/>
                </a:lnTo>
                <a:lnTo>
                  <a:pt x="869" y="298"/>
                </a:lnTo>
                <a:lnTo>
                  <a:pt x="869" y="319"/>
                </a:lnTo>
                <a:lnTo>
                  <a:pt x="869" y="330"/>
                </a:lnTo>
                <a:lnTo>
                  <a:pt x="870" y="330"/>
                </a:lnTo>
                <a:lnTo>
                  <a:pt x="870" y="319"/>
                </a:lnTo>
                <a:lnTo>
                  <a:pt x="870" y="282"/>
                </a:lnTo>
                <a:lnTo>
                  <a:pt x="871" y="265"/>
                </a:lnTo>
                <a:lnTo>
                  <a:pt x="871" y="249"/>
                </a:lnTo>
                <a:lnTo>
                  <a:pt x="871" y="260"/>
                </a:lnTo>
                <a:lnTo>
                  <a:pt x="872" y="271"/>
                </a:lnTo>
                <a:lnTo>
                  <a:pt x="872" y="276"/>
                </a:lnTo>
                <a:lnTo>
                  <a:pt x="872" y="282"/>
                </a:lnTo>
                <a:lnTo>
                  <a:pt x="873" y="282"/>
                </a:lnTo>
                <a:lnTo>
                  <a:pt x="873" y="276"/>
                </a:lnTo>
                <a:lnTo>
                  <a:pt x="873" y="260"/>
                </a:lnTo>
                <a:lnTo>
                  <a:pt x="874" y="260"/>
                </a:lnTo>
                <a:lnTo>
                  <a:pt x="874" y="249"/>
                </a:lnTo>
                <a:lnTo>
                  <a:pt x="874" y="238"/>
                </a:lnTo>
                <a:lnTo>
                  <a:pt x="875" y="249"/>
                </a:lnTo>
                <a:lnTo>
                  <a:pt x="875" y="260"/>
                </a:lnTo>
                <a:lnTo>
                  <a:pt x="875" y="292"/>
                </a:lnTo>
                <a:lnTo>
                  <a:pt x="876" y="309"/>
                </a:lnTo>
                <a:lnTo>
                  <a:pt x="876" y="325"/>
                </a:lnTo>
                <a:lnTo>
                  <a:pt x="876" y="330"/>
                </a:lnTo>
                <a:lnTo>
                  <a:pt x="877" y="330"/>
                </a:lnTo>
                <a:lnTo>
                  <a:pt x="877" y="309"/>
                </a:lnTo>
                <a:lnTo>
                  <a:pt x="877" y="265"/>
                </a:lnTo>
                <a:lnTo>
                  <a:pt x="878" y="227"/>
                </a:lnTo>
                <a:lnTo>
                  <a:pt x="878" y="222"/>
                </a:lnTo>
                <a:lnTo>
                  <a:pt x="878" y="222"/>
                </a:lnTo>
                <a:lnTo>
                  <a:pt x="879" y="233"/>
                </a:lnTo>
                <a:lnTo>
                  <a:pt x="879" y="244"/>
                </a:lnTo>
                <a:lnTo>
                  <a:pt x="879" y="238"/>
                </a:lnTo>
                <a:lnTo>
                  <a:pt x="880" y="249"/>
                </a:lnTo>
                <a:lnTo>
                  <a:pt x="880" y="233"/>
                </a:lnTo>
                <a:lnTo>
                  <a:pt x="880" y="222"/>
                </a:lnTo>
                <a:lnTo>
                  <a:pt x="881" y="211"/>
                </a:lnTo>
                <a:lnTo>
                  <a:pt x="881" y="206"/>
                </a:lnTo>
                <a:lnTo>
                  <a:pt x="881" y="227"/>
                </a:lnTo>
                <a:lnTo>
                  <a:pt x="882" y="255"/>
                </a:lnTo>
                <a:lnTo>
                  <a:pt x="882" y="292"/>
                </a:lnTo>
                <a:lnTo>
                  <a:pt x="882" y="319"/>
                </a:lnTo>
                <a:lnTo>
                  <a:pt x="883" y="325"/>
                </a:lnTo>
                <a:lnTo>
                  <a:pt x="883" y="336"/>
                </a:lnTo>
                <a:lnTo>
                  <a:pt x="883" y="244"/>
                </a:lnTo>
                <a:lnTo>
                  <a:pt x="884" y="195"/>
                </a:lnTo>
                <a:lnTo>
                  <a:pt x="884" y="211"/>
                </a:lnTo>
                <a:lnTo>
                  <a:pt x="884" y="211"/>
                </a:lnTo>
                <a:lnTo>
                  <a:pt x="885" y="201"/>
                </a:lnTo>
                <a:lnTo>
                  <a:pt x="885" y="222"/>
                </a:lnTo>
                <a:lnTo>
                  <a:pt x="885" y="233"/>
                </a:lnTo>
                <a:lnTo>
                  <a:pt x="886" y="244"/>
                </a:lnTo>
                <a:lnTo>
                  <a:pt x="886" y="244"/>
                </a:lnTo>
                <a:lnTo>
                  <a:pt x="886" y="233"/>
                </a:lnTo>
                <a:lnTo>
                  <a:pt x="887" y="233"/>
                </a:lnTo>
                <a:lnTo>
                  <a:pt x="887" y="238"/>
                </a:lnTo>
                <a:lnTo>
                  <a:pt x="887" y="244"/>
                </a:lnTo>
                <a:lnTo>
                  <a:pt x="888" y="222"/>
                </a:lnTo>
                <a:lnTo>
                  <a:pt x="888" y="206"/>
                </a:lnTo>
                <a:lnTo>
                  <a:pt x="888" y="211"/>
                </a:lnTo>
                <a:lnTo>
                  <a:pt x="889" y="222"/>
                </a:lnTo>
                <a:lnTo>
                  <a:pt x="889" y="238"/>
                </a:lnTo>
                <a:lnTo>
                  <a:pt x="889" y="255"/>
                </a:lnTo>
                <a:lnTo>
                  <a:pt x="890" y="255"/>
                </a:lnTo>
                <a:lnTo>
                  <a:pt x="890" y="271"/>
                </a:lnTo>
                <a:lnTo>
                  <a:pt x="890" y="276"/>
                </a:lnTo>
                <a:lnTo>
                  <a:pt x="890" y="244"/>
                </a:lnTo>
                <a:lnTo>
                  <a:pt x="891" y="201"/>
                </a:lnTo>
                <a:lnTo>
                  <a:pt x="891" y="201"/>
                </a:lnTo>
                <a:lnTo>
                  <a:pt x="891" y="206"/>
                </a:lnTo>
                <a:lnTo>
                  <a:pt x="892" y="206"/>
                </a:lnTo>
                <a:lnTo>
                  <a:pt x="892" y="211"/>
                </a:lnTo>
                <a:lnTo>
                  <a:pt x="892" y="211"/>
                </a:lnTo>
                <a:lnTo>
                  <a:pt x="893" y="217"/>
                </a:lnTo>
                <a:lnTo>
                  <a:pt x="893" y="227"/>
                </a:lnTo>
                <a:lnTo>
                  <a:pt x="893" y="227"/>
                </a:lnTo>
                <a:lnTo>
                  <a:pt x="894" y="238"/>
                </a:lnTo>
                <a:lnTo>
                  <a:pt x="894" y="227"/>
                </a:lnTo>
                <a:lnTo>
                  <a:pt x="894" y="222"/>
                </a:lnTo>
                <a:lnTo>
                  <a:pt x="895" y="217"/>
                </a:lnTo>
                <a:lnTo>
                  <a:pt x="895" y="227"/>
                </a:lnTo>
                <a:lnTo>
                  <a:pt x="895" y="233"/>
                </a:lnTo>
                <a:lnTo>
                  <a:pt x="896" y="227"/>
                </a:lnTo>
                <a:lnTo>
                  <a:pt x="896" y="222"/>
                </a:lnTo>
                <a:lnTo>
                  <a:pt x="896" y="255"/>
                </a:lnTo>
                <a:lnTo>
                  <a:pt x="897" y="265"/>
                </a:lnTo>
                <a:lnTo>
                  <a:pt x="897" y="298"/>
                </a:lnTo>
                <a:lnTo>
                  <a:pt x="897" y="292"/>
                </a:lnTo>
                <a:lnTo>
                  <a:pt x="898" y="276"/>
                </a:lnTo>
                <a:lnTo>
                  <a:pt x="898" y="217"/>
                </a:lnTo>
                <a:lnTo>
                  <a:pt x="898" y="211"/>
                </a:lnTo>
                <a:lnTo>
                  <a:pt x="899" y="211"/>
                </a:lnTo>
                <a:lnTo>
                  <a:pt x="899" y="217"/>
                </a:lnTo>
                <a:lnTo>
                  <a:pt x="899" y="217"/>
                </a:lnTo>
                <a:lnTo>
                  <a:pt x="900" y="233"/>
                </a:lnTo>
                <a:lnTo>
                  <a:pt x="900" y="238"/>
                </a:lnTo>
                <a:lnTo>
                  <a:pt x="900" y="244"/>
                </a:lnTo>
                <a:lnTo>
                  <a:pt x="901" y="244"/>
                </a:lnTo>
                <a:lnTo>
                  <a:pt x="901" y="244"/>
                </a:lnTo>
                <a:lnTo>
                  <a:pt x="901" y="249"/>
                </a:lnTo>
                <a:lnTo>
                  <a:pt x="902" y="249"/>
                </a:lnTo>
                <a:lnTo>
                  <a:pt x="902" y="255"/>
                </a:lnTo>
                <a:lnTo>
                  <a:pt x="902" y="249"/>
                </a:lnTo>
                <a:lnTo>
                  <a:pt x="903" y="233"/>
                </a:lnTo>
                <a:lnTo>
                  <a:pt x="903" y="227"/>
                </a:lnTo>
                <a:lnTo>
                  <a:pt x="903" y="233"/>
                </a:lnTo>
                <a:lnTo>
                  <a:pt x="904" y="233"/>
                </a:lnTo>
                <a:lnTo>
                  <a:pt x="904" y="249"/>
                </a:lnTo>
                <a:lnTo>
                  <a:pt x="904" y="271"/>
                </a:lnTo>
                <a:lnTo>
                  <a:pt x="905" y="276"/>
                </a:lnTo>
                <a:lnTo>
                  <a:pt x="905" y="260"/>
                </a:lnTo>
                <a:lnTo>
                  <a:pt x="905" y="244"/>
                </a:lnTo>
                <a:lnTo>
                  <a:pt x="906" y="227"/>
                </a:lnTo>
                <a:lnTo>
                  <a:pt x="906" y="222"/>
                </a:lnTo>
                <a:lnTo>
                  <a:pt x="906" y="227"/>
                </a:lnTo>
                <a:lnTo>
                  <a:pt x="907" y="233"/>
                </a:lnTo>
                <a:lnTo>
                  <a:pt x="907" y="238"/>
                </a:lnTo>
                <a:lnTo>
                  <a:pt x="907" y="255"/>
                </a:lnTo>
                <a:lnTo>
                  <a:pt x="908" y="260"/>
                </a:lnTo>
                <a:lnTo>
                  <a:pt x="908" y="265"/>
                </a:lnTo>
                <a:lnTo>
                  <a:pt x="908" y="255"/>
                </a:lnTo>
                <a:lnTo>
                  <a:pt x="909" y="260"/>
                </a:lnTo>
                <a:lnTo>
                  <a:pt x="909" y="255"/>
                </a:lnTo>
                <a:lnTo>
                  <a:pt x="909" y="249"/>
                </a:lnTo>
                <a:lnTo>
                  <a:pt x="910" y="238"/>
                </a:lnTo>
                <a:lnTo>
                  <a:pt x="910" y="244"/>
                </a:lnTo>
                <a:lnTo>
                  <a:pt x="910" y="244"/>
                </a:lnTo>
                <a:lnTo>
                  <a:pt x="911" y="244"/>
                </a:lnTo>
                <a:lnTo>
                  <a:pt x="911" y="260"/>
                </a:lnTo>
                <a:lnTo>
                  <a:pt x="911" y="298"/>
                </a:lnTo>
                <a:lnTo>
                  <a:pt x="912" y="303"/>
                </a:lnTo>
                <a:lnTo>
                  <a:pt x="912" y="287"/>
                </a:lnTo>
                <a:lnTo>
                  <a:pt x="912" y="249"/>
                </a:lnTo>
                <a:lnTo>
                  <a:pt x="913" y="206"/>
                </a:lnTo>
                <a:lnTo>
                  <a:pt x="913" y="195"/>
                </a:lnTo>
                <a:lnTo>
                  <a:pt x="913" y="206"/>
                </a:lnTo>
                <a:lnTo>
                  <a:pt x="914" y="206"/>
                </a:lnTo>
                <a:lnTo>
                  <a:pt x="914" y="222"/>
                </a:lnTo>
                <a:lnTo>
                  <a:pt x="914" y="233"/>
                </a:lnTo>
                <a:lnTo>
                  <a:pt x="915" y="233"/>
                </a:lnTo>
                <a:lnTo>
                  <a:pt x="915" y="238"/>
                </a:lnTo>
                <a:lnTo>
                  <a:pt x="915" y="238"/>
                </a:lnTo>
                <a:lnTo>
                  <a:pt x="916" y="227"/>
                </a:lnTo>
                <a:lnTo>
                  <a:pt x="916" y="222"/>
                </a:lnTo>
                <a:lnTo>
                  <a:pt x="916" y="217"/>
                </a:lnTo>
                <a:lnTo>
                  <a:pt x="917" y="217"/>
                </a:lnTo>
                <a:lnTo>
                  <a:pt x="917" y="238"/>
                </a:lnTo>
                <a:lnTo>
                  <a:pt x="917" y="249"/>
                </a:lnTo>
                <a:lnTo>
                  <a:pt x="918" y="255"/>
                </a:lnTo>
                <a:lnTo>
                  <a:pt x="918" y="309"/>
                </a:lnTo>
                <a:lnTo>
                  <a:pt x="918" y="319"/>
                </a:lnTo>
                <a:lnTo>
                  <a:pt x="919" y="287"/>
                </a:lnTo>
                <a:lnTo>
                  <a:pt x="919" y="244"/>
                </a:lnTo>
                <a:lnTo>
                  <a:pt x="919" y="206"/>
                </a:lnTo>
                <a:lnTo>
                  <a:pt x="920" y="190"/>
                </a:lnTo>
                <a:lnTo>
                  <a:pt x="920" y="190"/>
                </a:lnTo>
                <a:lnTo>
                  <a:pt x="920" y="201"/>
                </a:lnTo>
                <a:lnTo>
                  <a:pt x="921" y="227"/>
                </a:lnTo>
                <a:lnTo>
                  <a:pt x="921" y="249"/>
                </a:lnTo>
                <a:lnTo>
                  <a:pt x="921" y="249"/>
                </a:lnTo>
                <a:lnTo>
                  <a:pt x="922" y="244"/>
                </a:lnTo>
                <a:lnTo>
                  <a:pt x="922" y="238"/>
                </a:lnTo>
                <a:lnTo>
                  <a:pt x="922" y="222"/>
                </a:lnTo>
                <a:lnTo>
                  <a:pt x="923" y="201"/>
                </a:lnTo>
                <a:lnTo>
                  <a:pt x="923" y="211"/>
                </a:lnTo>
                <a:lnTo>
                  <a:pt x="923" y="227"/>
                </a:lnTo>
                <a:lnTo>
                  <a:pt x="924" y="249"/>
                </a:lnTo>
                <a:lnTo>
                  <a:pt x="924" y="292"/>
                </a:lnTo>
                <a:lnTo>
                  <a:pt x="924" y="309"/>
                </a:lnTo>
                <a:lnTo>
                  <a:pt x="925" y="330"/>
                </a:lnTo>
                <a:lnTo>
                  <a:pt x="925" y="292"/>
                </a:lnTo>
                <a:lnTo>
                  <a:pt x="925" y="233"/>
                </a:lnTo>
                <a:lnTo>
                  <a:pt x="925" y="201"/>
                </a:lnTo>
                <a:lnTo>
                  <a:pt x="926" y="184"/>
                </a:lnTo>
                <a:lnTo>
                  <a:pt x="926" y="173"/>
                </a:lnTo>
                <a:lnTo>
                  <a:pt x="926" y="211"/>
                </a:lnTo>
                <a:lnTo>
                  <a:pt x="927" y="211"/>
                </a:lnTo>
                <a:lnTo>
                  <a:pt x="927" y="238"/>
                </a:lnTo>
                <a:lnTo>
                  <a:pt x="927" y="244"/>
                </a:lnTo>
                <a:lnTo>
                  <a:pt x="928" y="238"/>
                </a:lnTo>
                <a:lnTo>
                  <a:pt x="928" y="249"/>
                </a:lnTo>
                <a:lnTo>
                  <a:pt x="928" y="244"/>
                </a:lnTo>
                <a:lnTo>
                  <a:pt x="929" y="244"/>
                </a:lnTo>
                <a:lnTo>
                  <a:pt x="929" y="233"/>
                </a:lnTo>
                <a:lnTo>
                  <a:pt x="929" y="233"/>
                </a:lnTo>
                <a:lnTo>
                  <a:pt x="930" y="233"/>
                </a:lnTo>
                <a:lnTo>
                  <a:pt x="930" y="244"/>
                </a:lnTo>
                <a:lnTo>
                  <a:pt x="930" y="265"/>
                </a:lnTo>
                <a:lnTo>
                  <a:pt x="931" y="292"/>
                </a:lnTo>
                <a:lnTo>
                  <a:pt x="931" y="352"/>
                </a:lnTo>
                <a:lnTo>
                  <a:pt x="931" y="346"/>
                </a:lnTo>
                <a:lnTo>
                  <a:pt x="932" y="303"/>
                </a:lnTo>
                <a:lnTo>
                  <a:pt x="932" y="255"/>
                </a:lnTo>
                <a:lnTo>
                  <a:pt x="932" y="222"/>
                </a:lnTo>
                <a:lnTo>
                  <a:pt x="933" y="206"/>
                </a:lnTo>
                <a:lnTo>
                  <a:pt x="933" y="206"/>
                </a:lnTo>
                <a:lnTo>
                  <a:pt x="933" y="222"/>
                </a:lnTo>
                <a:lnTo>
                  <a:pt x="934" y="222"/>
                </a:lnTo>
                <a:lnTo>
                  <a:pt x="934" y="233"/>
                </a:lnTo>
                <a:lnTo>
                  <a:pt x="934" y="244"/>
                </a:lnTo>
                <a:lnTo>
                  <a:pt x="935" y="222"/>
                </a:lnTo>
                <a:lnTo>
                  <a:pt x="935" y="222"/>
                </a:lnTo>
                <a:lnTo>
                  <a:pt x="935" y="222"/>
                </a:lnTo>
                <a:lnTo>
                  <a:pt x="936" y="222"/>
                </a:lnTo>
                <a:lnTo>
                  <a:pt x="936" y="233"/>
                </a:lnTo>
                <a:lnTo>
                  <a:pt x="936" y="244"/>
                </a:lnTo>
                <a:lnTo>
                  <a:pt x="937" y="260"/>
                </a:lnTo>
                <a:lnTo>
                  <a:pt x="937" y="282"/>
                </a:lnTo>
                <a:lnTo>
                  <a:pt x="937" y="303"/>
                </a:lnTo>
                <a:lnTo>
                  <a:pt x="938" y="319"/>
                </a:lnTo>
                <a:lnTo>
                  <a:pt x="938" y="292"/>
                </a:lnTo>
                <a:lnTo>
                  <a:pt x="938" y="276"/>
                </a:lnTo>
                <a:lnTo>
                  <a:pt x="939" y="244"/>
                </a:lnTo>
                <a:lnTo>
                  <a:pt x="939" y="233"/>
                </a:lnTo>
                <a:lnTo>
                  <a:pt x="939" y="222"/>
                </a:lnTo>
                <a:lnTo>
                  <a:pt x="940" y="249"/>
                </a:lnTo>
                <a:lnTo>
                  <a:pt x="940" y="249"/>
                </a:lnTo>
                <a:lnTo>
                  <a:pt x="940" y="265"/>
                </a:lnTo>
                <a:lnTo>
                  <a:pt x="941" y="271"/>
                </a:lnTo>
                <a:lnTo>
                  <a:pt x="941" y="271"/>
                </a:lnTo>
                <a:lnTo>
                  <a:pt x="941" y="271"/>
                </a:lnTo>
                <a:lnTo>
                  <a:pt x="942" y="271"/>
                </a:lnTo>
                <a:lnTo>
                  <a:pt x="942" y="255"/>
                </a:lnTo>
                <a:lnTo>
                  <a:pt x="942" y="255"/>
                </a:lnTo>
                <a:lnTo>
                  <a:pt x="943" y="265"/>
                </a:lnTo>
                <a:lnTo>
                  <a:pt x="943" y="260"/>
                </a:lnTo>
                <a:lnTo>
                  <a:pt x="943" y="238"/>
                </a:lnTo>
                <a:lnTo>
                  <a:pt x="944" y="238"/>
                </a:lnTo>
                <a:lnTo>
                  <a:pt x="944" y="238"/>
                </a:lnTo>
                <a:lnTo>
                  <a:pt x="944" y="271"/>
                </a:lnTo>
                <a:lnTo>
                  <a:pt x="945" y="287"/>
                </a:lnTo>
                <a:lnTo>
                  <a:pt x="945" y="298"/>
                </a:lnTo>
                <a:lnTo>
                  <a:pt x="945" y="303"/>
                </a:lnTo>
                <a:lnTo>
                  <a:pt x="946" y="314"/>
                </a:lnTo>
                <a:lnTo>
                  <a:pt x="946" y="292"/>
                </a:lnTo>
                <a:lnTo>
                  <a:pt x="946" y="260"/>
                </a:lnTo>
                <a:lnTo>
                  <a:pt x="947" y="265"/>
                </a:lnTo>
                <a:lnTo>
                  <a:pt x="947" y="260"/>
                </a:lnTo>
                <a:lnTo>
                  <a:pt x="947" y="271"/>
                </a:lnTo>
                <a:lnTo>
                  <a:pt x="948" y="276"/>
                </a:lnTo>
                <a:lnTo>
                  <a:pt x="948" y="276"/>
                </a:lnTo>
                <a:lnTo>
                  <a:pt x="948" y="282"/>
                </a:lnTo>
                <a:lnTo>
                  <a:pt x="949" y="292"/>
                </a:lnTo>
                <a:lnTo>
                  <a:pt x="949" y="314"/>
                </a:lnTo>
                <a:lnTo>
                  <a:pt x="949" y="309"/>
                </a:lnTo>
                <a:lnTo>
                  <a:pt x="950" y="298"/>
                </a:lnTo>
                <a:lnTo>
                  <a:pt x="950" y="271"/>
                </a:lnTo>
                <a:lnTo>
                  <a:pt x="950" y="260"/>
                </a:lnTo>
                <a:lnTo>
                  <a:pt x="950" y="287"/>
                </a:lnTo>
                <a:lnTo>
                  <a:pt x="951" y="303"/>
                </a:lnTo>
                <a:lnTo>
                  <a:pt x="951" y="330"/>
                </a:lnTo>
                <a:lnTo>
                  <a:pt x="951" y="357"/>
                </a:lnTo>
                <a:lnTo>
                  <a:pt x="952" y="363"/>
                </a:lnTo>
                <a:lnTo>
                  <a:pt x="952" y="368"/>
                </a:lnTo>
                <a:lnTo>
                  <a:pt x="952" y="319"/>
                </a:lnTo>
                <a:lnTo>
                  <a:pt x="953" y="233"/>
                </a:lnTo>
                <a:lnTo>
                  <a:pt x="953" y="238"/>
                </a:lnTo>
                <a:lnTo>
                  <a:pt x="953" y="222"/>
                </a:lnTo>
                <a:lnTo>
                  <a:pt x="954" y="233"/>
                </a:lnTo>
                <a:lnTo>
                  <a:pt x="954" y="244"/>
                </a:lnTo>
                <a:lnTo>
                  <a:pt x="954" y="249"/>
                </a:lnTo>
                <a:lnTo>
                  <a:pt x="955" y="271"/>
                </a:lnTo>
                <a:lnTo>
                  <a:pt x="955" y="271"/>
                </a:lnTo>
                <a:lnTo>
                  <a:pt x="955" y="265"/>
                </a:lnTo>
                <a:lnTo>
                  <a:pt x="956" y="249"/>
                </a:lnTo>
                <a:lnTo>
                  <a:pt x="956" y="233"/>
                </a:lnTo>
                <a:lnTo>
                  <a:pt x="956" y="222"/>
                </a:lnTo>
                <a:lnTo>
                  <a:pt x="957" y="227"/>
                </a:lnTo>
                <a:lnTo>
                  <a:pt x="957" y="244"/>
                </a:lnTo>
                <a:lnTo>
                  <a:pt x="957" y="260"/>
                </a:lnTo>
                <a:lnTo>
                  <a:pt x="958" y="282"/>
                </a:lnTo>
                <a:lnTo>
                  <a:pt x="958" y="303"/>
                </a:lnTo>
                <a:lnTo>
                  <a:pt x="958" y="309"/>
                </a:lnTo>
                <a:lnTo>
                  <a:pt x="959" y="282"/>
                </a:lnTo>
                <a:lnTo>
                  <a:pt x="959" y="249"/>
                </a:lnTo>
                <a:lnTo>
                  <a:pt x="959" y="184"/>
                </a:lnTo>
                <a:lnTo>
                  <a:pt x="960" y="201"/>
                </a:lnTo>
                <a:lnTo>
                  <a:pt x="960" y="201"/>
                </a:lnTo>
                <a:lnTo>
                  <a:pt x="960" y="217"/>
                </a:lnTo>
                <a:lnTo>
                  <a:pt x="961" y="222"/>
                </a:lnTo>
                <a:lnTo>
                  <a:pt x="961" y="233"/>
                </a:lnTo>
                <a:lnTo>
                  <a:pt x="961" y="227"/>
                </a:lnTo>
                <a:lnTo>
                  <a:pt x="962" y="238"/>
                </a:lnTo>
                <a:lnTo>
                  <a:pt x="962" y="244"/>
                </a:lnTo>
                <a:lnTo>
                  <a:pt x="962" y="244"/>
                </a:lnTo>
                <a:lnTo>
                  <a:pt x="963" y="233"/>
                </a:lnTo>
                <a:lnTo>
                  <a:pt x="963" y="233"/>
                </a:lnTo>
                <a:lnTo>
                  <a:pt x="963" y="222"/>
                </a:lnTo>
                <a:lnTo>
                  <a:pt x="964" y="217"/>
                </a:lnTo>
                <a:lnTo>
                  <a:pt x="964" y="211"/>
                </a:lnTo>
                <a:lnTo>
                  <a:pt x="964" y="211"/>
                </a:lnTo>
                <a:lnTo>
                  <a:pt x="965" y="217"/>
                </a:lnTo>
                <a:lnTo>
                  <a:pt x="965" y="238"/>
                </a:lnTo>
                <a:lnTo>
                  <a:pt x="965" y="249"/>
                </a:lnTo>
                <a:lnTo>
                  <a:pt x="966" y="260"/>
                </a:lnTo>
                <a:lnTo>
                  <a:pt x="966" y="265"/>
                </a:lnTo>
                <a:lnTo>
                  <a:pt x="966" y="249"/>
                </a:lnTo>
                <a:lnTo>
                  <a:pt x="967" y="233"/>
                </a:lnTo>
                <a:lnTo>
                  <a:pt x="967" y="222"/>
                </a:lnTo>
                <a:lnTo>
                  <a:pt x="967" y="201"/>
                </a:lnTo>
                <a:lnTo>
                  <a:pt x="968" y="217"/>
                </a:lnTo>
                <a:lnTo>
                  <a:pt x="968" y="222"/>
                </a:lnTo>
                <a:lnTo>
                  <a:pt x="968" y="238"/>
                </a:lnTo>
                <a:lnTo>
                  <a:pt x="969" y="244"/>
                </a:lnTo>
                <a:lnTo>
                  <a:pt x="969" y="249"/>
                </a:lnTo>
                <a:lnTo>
                  <a:pt x="969" y="244"/>
                </a:lnTo>
                <a:lnTo>
                  <a:pt x="970" y="238"/>
                </a:lnTo>
                <a:lnTo>
                  <a:pt x="970" y="244"/>
                </a:lnTo>
                <a:lnTo>
                  <a:pt x="970" y="244"/>
                </a:lnTo>
                <a:lnTo>
                  <a:pt x="971" y="227"/>
                </a:lnTo>
                <a:lnTo>
                  <a:pt x="971" y="238"/>
                </a:lnTo>
                <a:lnTo>
                  <a:pt x="971" y="233"/>
                </a:lnTo>
                <a:lnTo>
                  <a:pt x="972" y="227"/>
                </a:lnTo>
                <a:lnTo>
                  <a:pt x="972" y="238"/>
                </a:lnTo>
                <a:lnTo>
                  <a:pt x="972" y="249"/>
                </a:lnTo>
                <a:lnTo>
                  <a:pt x="973" y="244"/>
                </a:lnTo>
                <a:lnTo>
                  <a:pt x="973" y="249"/>
                </a:lnTo>
                <a:lnTo>
                  <a:pt x="973" y="249"/>
                </a:lnTo>
                <a:lnTo>
                  <a:pt x="974" y="255"/>
                </a:lnTo>
                <a:lnTo>
                  <a:pt x="974" y="260"/>
                </a:lnTo>
                <a:lnTo>
                  <a:pt x="974" y="260"/>
                </a:lnTo>
                <a:lnTo>
                  <a:pt x="975" y="271"/>
                </a:lnTo>
                <a:lnTo>
                  <a:pt x="975" y="271"/>
                </a:lnTo>
                <a:lnTo>
                  <a:pt x="975" y="276"/>
                </a:lnTo>
                <a:lnTo>
                  <a:pt x="976" y="276"/>
                </a:lnTo>
                <a:lnTo>
                  <a:pt x="976" y="276"/>
                </a:lnTo>
                <a:lnTo>
                  <a:pt x="976" y="265"/>
                </a:lnTo>
                <a:lnTo>
                  <a:pt x="977" y="260"/>
                </a:lnTo>
                <a:lnTo>
                  <a:pt x="977" y="255"/>
                </a:lnTo>
                <a:lnTo>
                  <a:pt x="977" y="249"/>
                </a:lnTo>
                <a:lnTo>
                  <a:pt x="978" y="244"/>
                </a:lnTo>
                <a:lnTo>
                  <a:pt x="978" y="238"/>
                </a:lnTo>
                <a:lnTo>
                  <a:pt x="978" y="238"/>
                </a:lnTo>
                <a:lnTo>
                  <a:pt x="979" y="244"/>
                </a:lnTo>
                <a:lnTo>
                  <a:pt x="979" y="238"/>
                </a:lnTo>
                <a:lnTo>
                  <a:pt x="979" y="244"/>
                </a:lnTo>
                <a:lnTo>
                  <a:pt x="980" y="222"/>
                </a:lnTo>
                <a:lnTo>
                  <a:pt x="980" y="227"/>
                </a:lnTo>
                <a:lnTo>
                  <a:pt x="980" y="222"/>
                </a:lnTo>
                <a:lnTo>
                  <a:pt x="981" y="217"/>
                </a:lnTo>
                <a:lnTo>
                  <a:pt x="981" y="227"/>
                </a:lnTo>
                <a:lnTo>
                  <a:pt x="981" y="222"/>
                </a:lnTo>
                <a:lnTo>
                  <a:pt x="982" y="222"/>
                </a:lnTo>
                <a:lnTo>
                  <a:pt x="982" y="227"/>
                </a:lnTo>
                <a:lnTo>
                  <a:pt x="982" y="222"/>
                </a:lnTo>
                <a:lnTo>
                  <a:pt x="983" y="233"/>
                </a:lnTo>
                <a:lnTo>
                  <a:pt x="983" y="233"/>
                </a:lnTo>
                <a:lnTo>
                  <a:pt x="983" y="238"/>
                </a:lnTo>
                <a:lnTo>
                  <a:pt x="984" y="227"/>
                </a:lnTo>
                <a:lnTo>
                  <a:pt x="984" y="227"/>
                </a:lnTo>
                <a:lnTo>
                  <a:pt x="984" y="222"/>
                </a:lnTo>
                <a:lnTo>
                  <a:pt x="985" y="222"/>
                </a:lnTo>
                <a:lnTo>
                  <a:pt x="985" y="206"/>
                </a:lnTo>
                <a:lnTo>
                  <a:pt x="985" y="201"/>
                </a:lnTo>
                <a:lnTo>
                  <a:pt x="986" y="201"/>
                </a:lnTo>
                <a:lnTo>
                  <a:pt x="986" y="179"/>
                </a:lnTo>
                <a:lnTo>
                  <a:pt x="986" y="184"/>
                </a:lnTo>
                <a:lnTo>
                  <a:pt x="987" y="190"/>
                </a:lnTo>
                <a:lnTo>
                  <a:pt x="987" y="168"/>
                </a:lnTo>
                <a:lnTo>
                  <a:pt x="987" y="157"/>
                </a:lnTo>
                <a:lnTo>
                  <a:pt x="988" y="114"/>
                </a:lnTo>
                <a:lnTo>
                  <a:pt x="988" y="109"/>
                </a:lnTo>
                <a:lnTo>
                  <a:pt x="988" y="109"/>
                </a:lnTo>
                <a:lnTo>
                  <a:pt x="989" y="119"/>
                </a:lnTo>
                <a:lnTo>
                  <a:pt x="989" y="119"/>
                </a:lnTo>
                <a:lnTo>
                  <a:pt x="989" y="125"/>
                </a:lnTo>
                <a:lnTo>
                  <a:pt x="990" y="130"/>
                </a:lnTo>
                <a:lnTo>
                  <a:pt x="990" y="114"/>
                </a:lnTo>
                <a:lnTo>
                  <a:pt x="990" y="119"/>
                </a:lnTo>
                <a:lnTo>
                  <a:pt x="991" y="136"/>
                </a:lnTo>
                <a:lnTo>
                  <a:pt x="991" y="141"/>
                </a:lnTo>
                <a:lnTo>
                  <a:pt x="991" y="141"/>
                </a:lnTo>
                <a:lnTo>
                  <a:pt x="992" y="136"/>
                </a:lnTo>
                <a:lnTo>
                  <a:pt x="992" y="190"/>
                </a:lnTo>
                <a:lnTo>
                  <a:pt x="992" y="206"/>
                </a:lnTo>
                <a:lnTo>
                  <a:pt x="993" y="217"/>
                </a:lnTo>
                <a:lnTo>
                  <a:pt x="993" y="233"/>
                </a:lnTo>
                <a:lnTo>
                  <a:pt x="993" y="233"/>
                </a:lnTo>
                <a:lnTo>
                  <a:pt x="994" y="244"/>
                </a:lnTo>
                <a:lnTo>
                  <a:pt x="994" y="255"/>
                </a:lnTo>
                <a:lnTo>
                  <a:pt x="994" y="276"/>
                </a:lnTo>
                <a:lnTo>
                  <a:pt x="995" y="276"/>
                </a:lnTo>
                <a:lnTo>
                  <a:pt x="995" y="265"/>
                </a:lnTo>
                <a:lnTo>
                  <a:pt x="995" y="255"/>
                </a:lnTo>
                <a:lnTo>
                  <a:pt x="996" y="244"/>
                </a:lnTo>
                <a:lnTo>
                  <a:pt x="996" y="249"/>
                </a:lnTo>
                <a:lnTo>
                  <a:pt x="996" y="249"/>
                </a:lnTo>
                <a:lnTo>
                  <a:pt x="997" y="244"/>
                </a:lnTo>
                <a:lnTo>
                  <a:pt x="997" y="227"/>
                </a:lnTo>
                <a:lnTo>
                  <a:pt x="997" y="222"/>
                </a:lnTo>
                <a:lnTo>
                  <a:pt x="998" y="227"/>
                </a:lnTo>
                <a:lnTo>
                  <a:pt x="998" y="227"/>
                </a:lnTo>
                <a:lnTo>
                  <a:pt x="998" y="238"/>
                </a:lnTo>
                <a:lnTo>
                  <a:pt x="999" y="292"/>
                </a:lnTo>
                <a:lnTo>
                  <a:pt x="999" y="319"/>
                </a:lnTo>
                <a:lnTo>
                  <a:pt x="999" y="336"/>
                </a:lnTo>
                <a:lnTo>
                  <a:pt x="1000" y="298"/>
                </a:lnTo>
                <a:lnTo>
                  <a:pt x="1000" y="282"/>
                </a:lnTo>
                <a:lnTo>
                  <a:pt x="1000" y="265"/>
                </a:lnTo>
                <a:lnTo>
                  <a:pt x="1001" y="244"/>
                </a:lnTo>
                <a:lnTo>
                  <a:pt x="1001" y="190"/>
                </a:lnTo>
                <a:lnTo>
                  <a:pt x="1001" y="190"/>
                </a:lnTo>
                <a:lnTo>
                  <a:pt x="1002" y="206"/>
                </a:lnTo>
                <a:lnTo>
                  <a:pt x="1002" y="179"/>
                </a:lnTo>
                <a:lnTo>
                  <a:pt x="1002" y="195"/>
                </a:lnTo>
                <a:lnTo>
                  <a:pt x="1003" y="201"/>
                </a:lnTo>
                <a:lnTo>
                  <a:pt x="1003" y="184"/>
                </a:lnTo>
                <a:lnTo>
                  <a:pt x="1003" y="201"/>
                </a:lnTo>
                <a:lnTo>
                  <a:pt x="1004" y="217"/>
                </a:lnTo>
                <a:lnTo>
                  <a:pt x="1004" y="201"/>
                </a:lnTo>
                <a:lnTo>
                  <a:pt x="1004" y="152"/>
                </a:lnTo>
                <a:lnTo>
                  <a:pt x="1005" y="141"/>
                </a:lnTo>
                <a:lnTo>
                  <a:pt x="1005" y="168"/>
                </a:lnTo>
                <a:lnTo>
                  <a:pt x="1005" y="206"/>
                </a:lnTo>
                <a:lnTo>
                  <a:pt x="1006" y="222"/>
                </a:lnTo>
                <a:lnTo>
                  <a:pt x="1006" y="244"/>
                </a:lnTo>
                <a:lnTo>
                  <a:pt x="1006" y="292"/>
                </a:lnTo>
                <a:lnTo>
                  <a:pt x="1007" y="336"/>
                </a:lnTo>
                <a:lnTo>
                  <a:pt x="1007" y="373"/>
                </a:lnTo>
                <a:lnTo>
                  <a:pt x="1007" y="422"/>
                </a:lnTo>
                <a:lnTo>
                  <a:pt x="1008" y="303"/>
                </a:lnTo>
                <a:lnTo>
                  <a:pt x="1008" y="314"/>
                </a:lnTo>
                <a:lnTo>
                  <a:pt x="1008" y="330"/>
                </a:lnTo>
                <a:lnTo>
                  <a:pt x="1009" y="303"/>
                </a:lnTo>
                <a:lnTo>
                  <a:pt x="1009" y="282"/>
                </a:lnTo>
                <a:lnTo>
                  <a:pt x="1009" y="287"/>
                </a:lnTo>
                <a:lnTo>
                  <a:pt x="1010" y="292"/>
                </a:lnTo>
                <a:lnTo>
                  <a:pt x="1010" y="276"/>
                </a:lnTo>
                <a:lnTo>
                  <a:pt x="1010" y="282"/>
                </a:lnTo>
                <a:lnTo>
                  <a:pt x="1010" y="292"/>
                </a:lnTo>
                <a:lnTo>
                  <a:pt x="1011" y="265"/>
                </a:lnTo>
                <a:lnTo>
                  <a:pt x="1011" y="260"/>
                </a:lnTo>
                <a:lnTo>
                  <a:pt x="1011" y="238"/>
                </a:lnTo>
                <a:lnTo>
                  <a:pt x="1012" y="249"/>
                </a:lnTo>
                <a:lnTo>
                  <a:pt x="1012" y="271"/>
                </a:lnTo>
                <a:lnTo>
                  <a:pt x="1012" y="276"/>
                </a:lnTo>
                <a:lnTo>
                  <a:pt x="1013" y="292"/>
                </a:lnTo>
                <a:lnTo>
                  <a:pt x="1013" y="325"/>
                </a:lnTo>
                <a:lnTo>
                  <a:pt x="1013" y="336"/>
                </a:lnTo>
                <a:lnTo>
                  <a:pt x="1014" y="346"/>
                </a:lnTo>
                <a:lnTo>
                  <a:pt x="1014" y="346"/>
                </a:lnTo>
                <a:lnTo>
                  <a:pt x="1014" y="255"/>
                </a:lnTo>
                <a:lnTo>
                  <a:pt x="1015" y="238"/>
                </a:lnTo>
                <a:lnTo>
                  <a:pt x="1015" y="233"/>
                </a:lnTo>
                <a:lnTo>
                  <a:pt x="1015" y="217"/>
                </a:lnTo>
                <a:lnTo>
                  <a:pt x="1016" y="222"/>
                </a:lnTo>
                <a:lnTo>
                  <a:pt x="1016" y="227"/>
                </a:lnTo>
                <a:lnTo>
                  <a:pt x="1016" y="244"/>
                </a:lnTo>
                <a:lnTo>
                  <a:pt x="1017" y="249"/>
                </a:lnTo>
                <a:lnTo>
                  <a:pt x="1017" y="255"/>
                </a:lnTo>
                <a:lnTo>
                  <a:pt x="1017" y="255"/>
                </a:lnTo>
                <a:lnTo>
                  <a:pt x="1018" y="238"/>
                </a:lnTo>
                <a:lnTo>
                  <a:pt x="1018" y="238"/>
                </a:lnTo>
                <a:lnTo>
                  <a:pt x="1018" y="244"/>
                </a:lnTo>
                <a:lnTo>
                  <a:pt x="1019" y="233"/>
                </a:lnTo>
                <a:lnTo>
                  <a:pt x="1019" y="238"/>
                </a:lnTo>
                <a:lnTo>
                  <a:pt x="1019" y="249"/>
                </a:lnTo>
                <a:lnTo>
                  <a:pt x="1020" y="265"/>
                </a:lnTo>
                <a:lnTo>
                  <a:pt x="1020" y="287"/>
                </a:lnTo>
                <a:lnTo>
                  <a:pt x="1020" y="319"/>
                </a:lnTo>
                <a:lnTo>
                  <a:pt x="1021" y="336"/>
                </a:lnTo>
                <a:lnTo>
                  <a:pt x="1021" y="260"/>
                </a:lnTo>
                <a:lnTo>
                  <a:pt x="1021" y="195"/>
                </a:lnTo>
                <a:lnTo>
                  <a:pt x="1022" y="179"/>
                </a:lnTo>
                <a:lnTo>
                  <a:pt x="1022" y="179"/>
                </a:lnTo>
                <a:lnTo>
                  <a:pt x="1022" y="184"/>
                </a:lnTo>
                <a:lnTo>
                  <a:pt x="1023" y="211"/>
                </a:lnTo>
                <a:lnTo>
                  <a:pt x="1023" y="222"/>
                </a:lnTo>
                <a:lnTo>
                  <a:pt x="1023" y="244"/>
                </a:lnTo>
                <a:lnTo>
                  <a:pt x="1024" y="255"/>
                </a:lnTo>
                <a:lnTo>
                  <a:pt x="1024" y="255"/>
                </a:lnTo>
                <a:lnTo>
                  <a:pt x="1024" y="244"/>
                </a:lnTo>
                <a:lnTo>
                  <a:pt x="1025" y="249"/>
                </a:lnTo>
                <a:lnTo>
                  <a:pt x="1025" y="233"/>
                </a:lnTo>
                <a:lnTo>
                  <a:pt x="1025" y="217"/>
                </a:lnTo>
                <a:lnTo>
                  <a:pt x="1026" y="227"/>
                </a:lnTo>
                <a:lnTo>
                  <a:pt x="1026" y="244"/>
                </a:lnTo>
                <a:lnTo>
                  <a:pt x="1026" y="282"/>
                </a:lnTo>
                <a:lnTo>
                  <a:pt x="1027" y="298"/>
                </a:lnTo>
                <a:lnTo>
                  <a:pt x="1027" y="325"/>
                </a:lnTo>
                <a:lnTo>
                  <a:pt x="1027" y="352"/>
                </a:lnTo>
                <a:lnTo>
                  <a:pt x="1028" y="330"/>
                </a:lnTo>
                <a:lnTo>
                  <a:pt x="1028" y="292"/>
                </a:lnTo>
                <a:lnTo>
                  <a:pt x="1028" y="255"/>
                </a:lnTo>
                <a:lnTo>
                  <a:pt x="1029" y="255"/>
                </a:lnTo>
                <a:lnTo>
                  <a:pt x="1029" y="244"/>
                </a:lnTo>
                <a:lnTo>
                  <a:pt x="1029" y="260"/>
                </a:lnTo>
                <a:lnTo>
                  <a:pt x="1030" y="271"/>
                </a:lnTo>
                <a:lnTo>
                  <a:pt x="1030" y="287"/>
                </a:lnTo>
                <a:lnTo>
                  <a:pt x="1030" y="276"/>
                </a:lnTo>
                <a:lnTo>
                  <a:pt x="1031" y="276"/>
                </a:lnTo>
                <a:lnTo>
                  <a:pt x="1031" y="287"/>
                </a:lnTo>
                <a:lnTo>
                  <a:pt x="1031" y="287"/>
                </a:lnTo>
                <a:lnTo>
                  <a:pt x="1032" y="287"/>
                </a:lnTo>
                <a:lnTo>
                  <a:pt x="1032" y="260"/>
                </a:lnTo>
                <a:lnTo>
                  <a:pt x="1032" y="255"/>
                </a:lnTo>
                <a:lnTo>
                  <a:pt x="1033" y="233"/>
                </a:lnTo>
                <a:lnTo>
                  <a:pt x="1033" y="227"/>
                </a:lnTo>
                <a:lnTo>
                  <a:pt x="1033" y="222"/>
                </a:lnTo>
                <a:lnTo>
                  <a:pt x="1034" y="249"/>
                </a:lnTo>
                <a:lnTo>
                  <a:pt x="1034" y="282"/>
                </a:lnTo>
                <a:lnTo>
                  <a:pt x="1034" y="319"/>
                </a:lnTo>
                <a:lnTo>
                  <a:pt x="1035" y="341"/>
                </a:lnTo>
                <a:lnTo>
                  <a:pt x="1035" y="341"/>
                </a:lnTo>
                <a:lnTo>
                  <a:pt x="1035" y="309"/>
                </a:lnTo>
                <a:lnTo>
                  <a:pt x="1036" y="265"/>
                </a:lnTo>
                <a:lnTo>
                  <a:pt x="1036" y="244"/>
                </a:lnTo>
                <a:lnTo>
                  <a:pt x="1036" y="227"/>
                </a:lnTo>
                <a:lnTo>
                  <a:pt x="1037" y="233"/>
                </a:lnTo>
                <a:lnTo>
                  <a:pt x="1037" y="244"/>
                </a:lnTo>
                <a:lnTo>
                  <a:pt x="1037" y="249"/>
                </a:lnTo>
                <a:lnTo>
                  <a:pt x="1038" y="249"/>
                </a:lnTo>
                <a:lnTo>
                  <a:pt x="1038" y="265"/>
                </a:lnTo>
                <a:lnTo>
                  <a:pt x="1038" y="260"/>
                </a:lnTo>
                <a:lnTo>
                  <a:pt x="1039" y="255"/>
                </a:lnTo>
                <a:lnTo>
                  <a:pt x="1039" y="255"/>
                </a:lnTo>
                <a:lnTo>
                  <a:pt x="1039" y="249"/>
                </a:lnTo>
                <a:lnTo>
                  <a:pt x="1040" y="227"/>
                </a:lnTo>
                <a:lnTo>
                  <a:pt x="1040" y="211"/>
                </a:lnTo>
                <a:lnTo>
                  <a:pt x="1040" y="211"/>
                </a:lnTo>
                <a:lnTo>
                  <a:pt x="1041" y="211"/>
                </a:lnTo>
                <a:lnTo>
                  <a:pt x="1041" y="233"/>
                </a:lnTo>
                <a:lnTo>
                  <a:pt x="1041" y="255"/>
                </a:lnTo>
                <a:lnTo>
                  <a:pt x="1042" y="271"/>
                </a:lnTo>
                <a:lnTo>
                  <a:pt x="1042" y="309"/>
                </a:lnTo>
                <a:lnTo>
                  <a:pt x="1042" y="325"/>
                </a:lnTo>
                <a:lnTo>
                  <a:pt x="1043" y="260"/>
                </a:lnTo>
                <a:lnTo>
                  <a:pt x="1043" y="211"/>
                </a:lnTo>
                <a:lnTo>
                  <a:pt x="1043" y="201"/>
                </a:lnTo>
                <a:lnTo>
                  <a:pt x="1044" y="211"/>
                </a:lnTo>
                <a:lnTo>
                  <a:pt x="1044" y="211"/>
                </a:lnTo>
                <a:lnTo>
                  <a:pt x="1044" y="217"/>
                </a:lnTo>
                <a:lnTo>
                  <a:pt x="1045" y="227"/>
                </a:lnTo>
                <a:lnTo>
                  <a:pt x="1045" y="249"/>
                </a:lnTo>
                <a:lnTo>
                  <a:pt x="1045" y="244"/>
                </a:lnTo>
                <a:lnTo>
                  <a:pt x="1046" y="238"/>
                </a:lnTo>
                <a:lnTo>
                  <a:pt x="1046" y="238"/>
                </a:lnTo>
                <a:lnTo>
                  <a:pt x="1046" y="227"/>
                </a:lnTo>
                <a:lnTo>
                  <a:pt x="1047" y="217"/>
                </a:lnTo>
                <a:lnTo>
                  <a:pt x="1047" y="206"/>
                </a:lnTo>
                <a:lnTo>
                  <a:pt x="1047" y="211"/>
                </a:lnTo>
                <a:lnTo>
                  <a:pt x="1048" y="211"/>
                </a:lnTo>
                <a:lnTo>
                  <a:pt x="1048" y="227"/>
                </a:lnTo>
                <a:lnTo>
                  <a:pt x="1048" y="244"/>
                </a:lnTo>
                <a:lnTo>
                  <a:pt x="1049" y="271"/>
                </a:lnTo>
                <a:lnTo>
                  <a:pt x="1049" y="303"/>
                </a:lnTo>
                <a:lnTo>
                  <a:pt x="1049" y="341"/>
                </a:lnTo>
                <a:lnTo>
                  <a:pt x="1050" y="319"/>
                </a:lnTo>
                <a:lnTo>
                  <a:pt x="1050" y="271"/>
                </a:lnTo>
                <a:lnTo>
                  <a:pt x="1050" y="233"/>
                </a:lnTo>
                <a:lnTo>
                  <a:pt x="1051" y="227"/>
                </a:lnTo>
                <a:lnTo>
                  <a:pt x="1051" y="238"/>
                </a:lnTo>
                <a:lnTo>
                  <a:pt x="1051" y="238"/>
                </a:lnTo>
                <a:lnTo>
                  <a:pt x="1052" y="249"/>
                </a:lnTo>
                <a:lnTo>
                  <a:pt x="1052" y="249"/>
                </a:lnTo>
                <a:lnTo>
                  <a:pt x="1052" y="249"/>
                </a:lnTo>
                <a:lnTo>
                  <a:pt x="1053" y="244"/>
                </a:lnTo>
                <a:lnTo>
                  <a:pt x="1053" y="244"/>
                </a:lnTo>
                <a:lnTo>
                  <a:pt x="1053" y="244"/>
                </a:lnTo>
                <a:lnTo>
                  <a:pt x="1054" y="222"/>
                </a:lnTo>
                <a:lnTo>
                  <a:pt x="1054" y="222"/>
                </a:lnTo>
                <a:lnTo>
                  <a:pt x="1054" y="217"/>
                </a:lnTo>
                <a:lnTo>
                  <a:pt x="1055" y="217"/>
                </a:lnTo>
                <a:lnTo>
                  <a:pt x="1055" y="222"/>
                </a:lnTo>
                <a:lnTo>
                  <a:pt x="1055" y="222"/>
                </a:lnTo>
                <a:lnTo>
                  <a:pt x="1056" y="227"/>
                </a:lnTo>
                <a:lnTo>
                  <a:pt x="1056" y="282"/>
                </a:lnTo>
                <a:lnTo>
                  <a:pt x="1056" y="298"/>
                </a:lnTo>
                <a:lnTo>
                  <a:pt x="1057" y="303"/>
                </a:lnTo>
                <a:lnTo>
                  <a:pt x="1057" y="287"/>
                </a:lnTo>
                <a:lnTo>
                  <a:pt x="1057" y="238"/>
                </a:lnTo>
                <a:lnTo>
                  <a:pt x="1058" y="184"/>
                </a:lnTo>
                <a:lnTo>
                  <a:pt x="1058" y="195"/>
                </a:lnTo>
                <a:lnTo>
                  <a:pt x="1058" y="195"/>
                </a:lnTo>
                <a:lnTo>
                  <a:pt x="1059" y="206"/>
                </a:lnTo>
                <a:lnTo>
                  <a:pt x="1059" y="217"/>
                </a:lnTo>
                <a:lnTo>
                  <a:pt x="1059" y="222"/>
                </a:lnTo>
                <a:lnTo>
                  <a:pt x="1060" y="217"/>
                </a:lnTo>
                <a:lnTo>
                  <a:pt x="1060" y="222"/>
                </a:lnTo>
                <a:lnTo>
                  <a:pt x="1060" y="217"/>
                </a:lnTo>
                <a:lnTo>
                  <a:pt x="1061" y="217"/>
                </a:lnTo>
                <a:lnTo>
                  <a:pt x="1061" y="217"/>
                </a:lnTo>
                <a:lnTo>
                  <a:pt x="1061" y="211"/>
                </a:lnTo>
                <a:lnTo>
                  <a:pt x="1062" y="195"/>
                </a:lnTo>
                <a:lnTo>
                  <a:pt x="1062" y="195"/>
                </a:lnTo>
                <a:lnTo>
                  <a:pt x="1062" y="179"/>
                </a:lnTo>
                <a:lnTo>
                  <a:pt x="1063" y="206"/>
                </a:lnTo>
                <a:lnTo>
                  <a:pt x="1063" y="222"/>
                </a:lnTo>
                <a:lnTo>
                  <a:pt x="1063" y="238"/>
                </a:lnTo>
                <a:lnTo>
                  <a:pt x="1064" y="255"/>
                </a:lnTo>
                <a:lnTo>
                  <a:pt x="1064" y="271"/>
                </a:lnTo>
                <a:lnTo>
                  <a:pt x="1064" y="271"/>
                </a:lnTo>
                <a:lnTo>
                  <a:pt x="1065" y="238"/>
                </a:lnTo>
                <a:lnTo>
                  <a:pt x="1065" y="206"/>
                </a:lnTo>
                <a:lnTo>
                  <a:pt x="1065" y="206"/>
                </a:lnTo>
                <a:lnTo>
                  <a:pt x="1066" y="211"/>
                </a:lnTo>
                <a:lnTo>
                  <a:pt x="1066" y="211"/>
                </a:lnTo>
                <a:lnTo>
                  <a:pt x="1066" y="211"/>
                </a:lnTo>
                <a:lnTo>
                  <a:pt x="1067" y="211"/>
                </a:lnTo>
                <a:lnTo>
                  <a:pt x="1067" y="211"/>
                </a:lnTo>
                <a:lnTo>
                  <a:pt x="1067" y="211"/>
                </a:lnTo>
                <a:lnTo>
                  <a:pt x="1068" y="211"/>
                </a:lnTo>
                <a:lnTo>
                  <a:pt x="1068" y="211"/>
                </a:lnTo>
                <a:lnTo>
                  <a:pt x="1068" y="206"/>
                </a:lnTo>
                <a:lnTo>
                  <a:pt x="1069" y="206"/>
                </a:lnTo>
                <a:lnTo>
                  <a:pt x="1069" y="206"/>
                </a:lnTo>
                <a:lnTo>
                  <a:pt x="1069" y="157"/>
                </a:lnTo>
                <a:lnTo>
                  <a:pt x="1070" y="146"/>
                </a:lnTo>
                <a:lnTo>
                  <a:pt x="1070" y="163"/>
                </a:lnTo>
                <a:lnTo>
                  <a:pt x="1070" y="179"/>
                </a:lnTo>
                <a:lnTo>
                  <a:pt x="1070" y="179"/>
                </a:lnTo>
                <a:lnTo>
                  <a:pt x="1071" y="211"/>
                </a:lnTo>
                <a:lnTo>
                  <a:pt x="1071" y="233"/>
                </a:lnTo>
                <a:lnTo>
                  <a:pt x="1071" y="260"/>
                </a:lnTo>
                <a:lnTo>
                  <a:pt x="1072" y="260"/>
                </a:lnTo>
                <a:lnTo>
                  <a:pt x="1072" y="255"/>
                </a:lnTo>
                <a:lnTo>
                  <a:pt x="1072" y="238"/>
                </a:lnTo>
                <a:lnTo>
                  <a:pt x="1073" y="217"/>
                </a:lnTo>
                <a:lnTo>
                  <a:pt x="1073" y="179"/>
                </a:lnTo>
                <a:lnTo>
                  <a:pt x="1073" y="173"/>
                </a:lnTo>
                <a:lnTo>
                  <a:pt x="1074" y="184"/>
                </a:lnTo>
                <a:lnTo>
                  <a:pt x="1074" y="201"/>
                </a:lnTo>
                <a:lnTo>
                  <a:pt x="1074" y="201"/>
                </a:lnTo>
                <a:lnTo>
                  <a:pt x="1075" y="206"/>
                </a:lnTo>
                <a:lnTo>
                  <a:pt x="1075" y="206"/>
                </a:lnTo>
                <a:lnTo>
                  <a:pt x="1075" y="201"/>
                </a:lnTo>
                <a:lnTo>
                  <a:pt x="1076" y="195"/>
                </a:lnTo>
                <a:lnTo>
                  <a:pt x="1076" y="201"/>
                </a:lnTo>
                <a:lnTo>
                  <a:pt x="1076" y="201"/>
                </a:lnTo>
                <a:lnTo>
                  <a:pt x="1077" y="201"/>
                </a:lnTo>
                <a:lnTo>
                  <a:pt x="1077" y="190"/>
                </a:lnTo>
                <a:lnTo>
                  <a:pt x="1077" y="173"/>
                </a:lnTo>
                <a:lnTo>
                  <a:pt x="1078" y="184"/>
                </a:lnTo>
                <a:lnTo>
                  <a:pt x="1078" y="195"/>
                </a:lnTo>
                <a:lnTo>
                  <a:pt x="1078" y="206"/>
                </a:lnTo>
                <a:lnTo>
                  <a:pt x="1079" y="211"/>
                </a:lnTo>
                <a:lnTo>
                  <a:pt x="1079" y="222"/>
                </a:lnTo>
                <a:lnTo>
                  <a:pt x="1079" y="233"/>
                </a:lnTo>
                <a:lnTo>
                  <a:pt x="1080" y="249"/>
                </a:lnTo>
                <a:lnTo>
                  <a:pt x="1080" y="233"/>
                </a:lnTo>
                <a:lnTo>
                  <a:pt x="1080" y="211"/>
                </a:lnTo>
                <a:lnTo>
                  <a:pt x="1081" y="195"/>
                </a:lnTo>
                <a:lnTo>
                  <a:pt x="1081" y="184"/>
                </a:lnTo>
                <a:lnTo>
                  <a:pt x="1081" y="195"/>
                </a:lnTo>
                <a:lnTo>
                  <a:pt x="1082" y="195"/>
                </a:lnTo>
                <a:lnTo>
                  <a:pt x="1082" y="206"/>
                </a:lnTo>
                <a:lnTo>
                  <a:pt x="1082" y="195"/>
                </a:lnTo>
                <a:lnTo>
                  <a:pt x="1083" y="201"/>
                </a:lnTo>
                <a:lnTo>
                  <a:pt x="1083" y="190"/>
                </a:lnTo>
                <a:lnTo>
                  <a:pt x="1083" y="190"/>
                </a:lnTo>
                <a:lnTo>
                  <a:pt x="1084" y="195"/>
                </a:lnTo>
                <a:lnTo>
                  <a:pt x="1084" y="195"/>
                </a:lnTo>
                <a:lnTo>
                  <a:pt x="1084" y="201"/>
                </a:lnTo>
                <a:lnTo>
                  <a:pt x="1085" y="206"/>
                </a:lnTo>
                <a:lnTo>
                  <a:pt x="1085" y="201"/>
                </a:lnTo>
                <a:lnTo>
                  <a:pt x="1085" y="201"/>
                </a:lnTo>
                <a:lnTo>
                  <a:pt x="1086" y="217"/>
                </a:lnTo>
                <a:lnTo>
                  <a:pt x="1086" y="217"/>
                </a:lnTo>
                <a:lnTo>
                  <a:pt x="1086" y="217"/>
                </a:lnTo>
                <a:lnTo>
                  <a:pt x="1087" y="217"/>
                </a:lnTo>
                <a:lnTo>
                  <a:pt x="1087" y="211"/>
                </a:lnTo>
                <a:lnTo>
                  <a:pt x="1087" y="227"/>
                </a:lnTo>
                <a:lnTo>
                  <a:pt x="1088" y="244"/>
                </a:lnTo>
                <a:lnTo>
                  <a:pt x="1088" y="255"/>
                </a:lnTo>
                <a:lnTo>
                  <a:pt x="1088" y="292"/>
                </a:lnTo>
                <a:lnTo>
                  <a:pt x="1089" y="292"/>
                </a:lnTo>
                <a:lnTo>
                  <a:pt x="1089" y="276"/>
                </a:lnTo>
                <a:lnTo>
                  <a:pt x="1089" y="271"/>
                </a:lnTo>
                <a:lnTo>
                  <a:pt x="1090" y="265"/>
                </a:lnTo>
                <a:lnTo>
                  <a:pt x="1090" y="265"/>
                </a:lnTo>
                <a:lnTo>
                  <a:pt x="1090" y="255"/>
                </a:lnTo>
                <a:lnTo>
                  <a:pt x="1091" y="249"/>
                </a:lnTo>
                <a:lnTo>
                  <a:pt x="1091" y="255"/>
                </a:lnTo>
                <a:lnTo>
                  <a:pt x="1091" y="255"/>
                </a:lnTo>
                <a:lnTo>
                  <a:pt x="1092" y="249"/>
                </a:lnTo>
                <a:lnTo>
                  <a:pt x="1092" y="249"/>
                </a:lnTo>
                <a:lnTo>
                  <a:pt x="1092" y="255"/>
                </a:lnTo>
                <a:lnTo>
                  <a:pt x="1093" y="249"/>
                </a:lnTo>
                <a:lnTo>
                  <a:pt x="1093" y="255"/>
                </a:lnTo>
                <a:lnTo>
                  <a:pt x="1093" y="244"/>
                </a:lnTo>
                <a:lnTo>
                  <a:pt x="1094" y="233"/>
                </a:lnTo>
                <a:lnTo>
                  <a:pt x="1094" y="249"/>
                </a:lnTo>
                <a:lnTo>
                  <a:pt x="1094" y="249"/>
                </a:lnTo>
                <a:lnTo>
                  <a:pt x="1095" y="255"/>
                </a:lnTo>
                <a:lnTo>
                  <a:pt x="1095" y="255"/>
                </a:lnTo>
                <a:lnTo>
                  <a:pt x="1095" y="260"/>
                </a:lnTo>
                <a:lnTo>
                  <a:pt x="1096" y="260"/>
                </a:lnTo>
                <a:lnTo>
                  <a:pt x="1096" y="249"/>
                </a:lnTo>
                <a:lnTo>
                  <a:pt x="1096" y="255"/>
                </a:lnTo>
                <a:lnTo>
                  <a:pt x="1097" y="255"/>
                </a:lnTo>
                <a:lnTo>
                  <a:pt x="1097" y="255"/>
                </a:lnTo>
                <a:lnTo>
                  <a:pt x="1097" y="260"/>
                </a:lnTo>
                <a:lnTo>
                  <a:pt x="1098" y="276"/>
                </a:lnTo>
                <a:lnTo>
                  <a:pt x="1098" y="303"/>
                </a:lnTo>
                <a:lnTo>
                  <a:pt x="1098" y="314"/>
                </a:lnTo>
                <a:lnTo>
                  <a:pt x="1099" y="325"/>
                </a:lnTo>
                <a:lnTo>
                  <a:pt x="1099" y="325"/>
                </a:lnTo>
                <a:lnTo>
                  <a:pt x="1099" y="314"/>
                </a:lnTo>
                <a:lnTo>
                  <a:pt x="1100" y="292"/>
                </a:lnTo>
                <a:lnTo>
                  <a:pt x="1100" y="276"/>
                </a:lnTo>
                <a:lnTo>
                  <a:pt x="1100" y="282"/>
                </a:lnTo>
                <a:lnTo>
                  <a:pt x="1101" y="265"/>
                </a:lnTo>
                <a:lnTo>
                  <a:pt x="1101" y="271"/>
                </a:lnTo>
                <a:lnTo>
                  <a:pt x="1101" y="271"/>
                </a:lnTo>
                <a:lnTo>
                  <a:pt x="1102" y="271"/>
                </a:lnTo>
                <a:lnTo>
                  <a:pt x="1102" y="287"/>
                </a:lnTo>
                <a:lnTo>
                  <a:pt x="1102" y="276"/>
                </a:lnTo>
                <a:lnTo>
                  <a:pt x="1103" y="271"/>
                </a:lnTo>
                <a:lnTo>
                  <a:pt x="1103" y="292"/>
                </a:lnTo>
                <a:lnTo>
                  <a:pt x="1103" y="287"/>
                </a:lnTo>
                <a:lnTo>
                  <a:pt x="1104" y="276"/>
                </a:lnTo>
                <a:lnTo>
                  <a:pt x="1104" y="271"/>
                </a:lnTo>
                <a:lnTo>
                  <a:pt x="1104" y="276"/>
                </a:lnTo>
                <a:lnTo>
                  <a:pt x="1105" y="265"/>
                </a:lnTo>
                <a:lnTo>
                  <a:pt x="1105" y="255"/>
                </a:lnTo>
                <a:lnTo>
                  <a:pt x="1105" y="265"/>
                </a:lnTo>
                <a:lnTo>
                  <a:pt x="1106" y="287"/>
                </a:lnTo>
                <a:lnTo>
                  <a:pt x="1106" y="303"/>
                </a:lnTo>
                <a:lnTo>
                  <a:pt x="1106" y="330"/>
                </a:lnTo>
                <a:lnTo>
                  <a:pt x="1107" y="346"/>
                </a:lnTo>
                <a:lnTo>
                  <a:pt x="1107" y="346"/>
                </a:lnTo>
                <a:lnTo>
                  <a:pt x="1107" y="325"/>
                </a:lnTo>
                <a:lnTo>
                  <a:pt x="1108" y="282"/>
                </a:lnTo>
                <a:lnTo>
                  <a:pt x="1108" y="265"/>
                </a:lnTo>
                <a:lnTo>
                  <a:pt x="1108" y="260"/>
                </a:lnTo>
                <a:lnTo>
                  <a:pt x="1109" y="271"/>
                </a:lnTo>
                <a:lnTo>
                  <a:pt x="1109" y="271"/>
                </a:lnTo>
                <a:lnTo>
                  <a:pt x="1109" y="265"/>
                </a:lnTo>
                <a:lnTo>
                  <a:pt x="1110" y="260"/>
                </a:lnTo>
                <a:lnTo>
                  <a:pt x="1110" y="282"/>
                </a:lnTo>
                <a:lnTo>
                  <a:pt x="1110" y="271"/>
                </a:lnTo>
                <a:lnTo>
                  <a:pt x="1111" y="260"/>
                </a:lnTo>
                <a:lnTo>
                  <a:pt x="1111" y="255"/>
                </a:lnTo>
                <a:lnTo>
                  <a:pt x="1111" y="238"/>
                </a:lnTo>
                <a:lnTo>
                  <a:pt x="1111" y="238"/>
                </a:lnTo>
                <a:lnTo>
                  <a:pt x="1112" y="233"/>
                </a:lnTo>
                <a:lnTo>
                  <a:pt x="1112" y="222"/>
                </a:lnTo>
                <a:lnTo>
                  <a:pt x="1112" y="271"/>
                </a:lnTo>
                <a:lnTo>
                  <a:pt x="1113" y="282"/>
                </a:lnTo>
                <a:lnTo>
                  <a:pt x="1113" y="298"/>
                </a:lnTo>
                <a:lnTo>
                  <a:pt x="1113" y="319"/>
                </a:lnTo>
                <a:lnTo>
                  <a:pt x="1114" y="319"/>
                </a:lnTo>
                <a:lnTo>
                  <a:pt x="1114" y="298"/>
                </a:lnTo>
                <a:lnTo>
                  <a:pt x="1114" y="255"/>
                </a:lnTo>
                <a:lnTo>
                  <a:pt x="1115" y="222"/>
                </a:lnTo>
                <a:lnTo>
                  <a:pt x="1115" y="227"/>
                </a:lnTo>
                <a:lnTo>
                  <a:pt x="1115" y="238"/>
                </a:lnTo>
                <a:lnTo>
                  <a:pt x="1116" y="233"/>
                </a:lnTo>
                <a:lnTo>
                  <a:pt x="1116" y="265"/>
                </a:lnTo>
                <a:lnTo>
                  <a:pt x="1116" y="260"/>
                </a:lnTo>
                <a:lnTo>
                  <a:pt x="1117" y="260"/>
                </a:lnTo>
                <a:lnTo>
                  <a:pt x="1117" y="249"/>
                </a:lnTo>
                <a:lnTo>
                  <a:pt x="1117" y="255"/>
                </a:lnTo>
                <a:lnTo>
                  <a:pt x="1118" y="244"/>
                </a:lnTo>
                <a:lnTo>
                  <a:pt x="1118" y="238"/>
                </a:lnTo>
                <a:lnTo>
                  <a:pt x="1118" y="227"/>
                </a:lnTo>
                <a:lnTo>
                  <a:pt x="1119" y="227"/>
                </a:lnTo>
                <a:lnTo>
                  <a:pt x="1119" y="249"/>
                </a:lnTo>
                <a:lnTo>
                  <a:pt x="1119" y="265"/>
                </a:lnTo>
                <a:lnTo>
                  <a:pt x="1120" y="287"/>
                </a:lnTo>
                <a:lnTo>
                  <a:pt x="1120" y="319"/>
                </a:lnTo>
                <a:lnTo>
                  <a:pt x="1120" y="330"/>
                </a:lnTo>
                <a:lnTo>
                  <a:pt x="1121" y="336"/>
                </a:lnTo>
                <a:lnTo>
                  <a:pt x="1121" y="346"/>
                </a:lnTo>
                <a:lnTo>
                  <a:pt x="1121" y="265"/>
                </a:lnTo>
                <a:lnTo>
                  <a:pt x="1122" y="249"/>
                </a:lnTo>
                <a:lnTo>
                  <a:pt x="1122" y="249"/>
                </a:lnTo>
                <a:lnTo>
                  <a:pt x="1122" y="260"/>
                </a:lnTo>
                <a:lnTo>
                  <a:pt x="1123" y="260"/>
                </a:lnTo>
                <a:lnTo>
                  <a:pt x="1123" y="255"/>
                </a:lnTo>
                <a:lnTo>
                  <a:pt x="1123" y="249"/>
                </a:lnTo>
                <a:lnTo>
                  <a:pt x="1124" y="255"/>
                </a:lnTo>
                <a:lnTo>
                  <a:pt x="1124" y="255"/>
                </a:lnTo>
                <a:lnTo>
                  <a:pt x="1124" y="238"/>
                </a:lnTo>
                <a:lnTo>
                  <a:pt x="1125" y="227"/>
                </a:lnTo>
                <a:lnTo>
                  <a:pt x="1125" y="222"/>
                </a:lnTo>
                <a:lnTo>
                  <a:pt x="1125" y="211"/>
                </a:lnTo>
                <a:lnTo>
                  <a:pt x="1126" y="179"/>
                </a:lnTo>
                <a:lnTo>
                  <a:pt x="1126" y="195"/>
                </a:lnTo>
                <a:lnTo>
                  <a:pt x="1126" y="195"/>
                </a:lnTo>
                <a:lnTo>
                  <a:pt x="1127" y="217"/>
                </a:lnTo>
                <a:lnTo>
                  <a:pt x="1127" y="233"/>
                </a:lnTo>
                <a:lnTo>
                  <a:pt x="1127" y="238"/>
                </a:lnTo>
                <a:lnTo>
                  <a:pt x="1128" y="249"/>
                </a:lnTo>
                <a:lnTo>
                  <a:pt x="1128" y="303"/>
                </a:lnTo>
                <a:lnTo>
                  <a:pt x="1128" y="292"/>
                </a:lnTo>
                <a:lnTo>
                  <a:pt x="1129" y="255"/>
                </a:lnTo>
                <a:lnTo>
                  <a:pt x="1129" y="211"/>
                </a:lnTo>
                <a:lnTo>
                  <a:pt x="1129" y="179"/>
                </a:lnTo>
                <a:lnTo>
                  <a:pt x="1130" y="168"/>
                </a:lnTo>
                <a:lnTo>
                  <a:pt x="1130" y="190"/>
                </a:lnTo>
                <a:lnTo>
                  <a:pt x="1130" y="195"/>
                </a:lnTo>
                <a:lnTo>
                  <a:pt x="1130" y="206"/>
                </a:lnTo>
                <a:lnTo>
                  <a:pt x="1131" y="217"/>
                </a:lnTo>
                <a:lnTo>
                  <a:pt x="1131" y="217"/>
                </a:lnTo>
                <a:lnTo>
                  <a:pt x="1131" y="222"/>
                </a:lnTo>
                <a:lnTo>
                  <a:pt x="1132" y="217"/>
                </a:lnTo>
                <a:lnTo>
                  <a:pt x="1132" y="206"/>
                </a:lnTo>
                <a:lnTo>
                  <a:pt x="1132" y="201"/>
                </a:lnTo>
                <a:lnTo>
                  <a:pt x="1133" y="179"/>
                </a:lnTo>
                <a:lnTo>
                  <a:pt x="1133" y="173"/>
                </a:lnTo>
                <a:lnTo>
                  <a:pt x="1133" y="190"/>
                </a:lnTo>
                <a:lnTo>
                  <a:pt x="1134" y="201"/>
                </a:lnTo>
                <a:lnTo>
                  <a:pt x="1134" y="201"/>
                </a:lnTo>
                <a:lnTo>
                  <a:pt x="1134" y="249"/>
                </a:lnTo>
                <a:lnTo>
                  <a:pt x="1135" y="276"/>
                </a:lnTo>
                <a:lnTo>
                  <a:pt x="1135" y="303"/>
                </a:lnTo>
                <a:lnTo>
                  <a:pt x="1135" y="309"/>
                </a:lnTo>
                <a:lnTo>
                  <a:pt x="1136" y="276"/>
                </a:lnTo>
                <a:lnTo>
                  <a:pt x="1136" y="211"/>
                </a:lnTo>
                <a:lnTo>
                  <a:pt x="1136" y="211"/>
                </a:lnTo>
                <a:lnTo>
                  <a:pt x="1137" y="201"/>
                </a:lnTo>
                <a:lnTo>
                  <a:pt x="1137" y="206"/>
                </a:lnTo>
                <a:lnTo>
                  <a:pt x="1137" y="211"/>
                </a:lnTo>
                <a:lnTo>
                  <a:pt x="1138" y="217"/>
                </a:lnTo>
                <a:lnTo>
                  <a:pt x="1138" y="222"/>
                </a:lnTo>
                <a:lnTo>
                  <a:pt x="1138" y="227"/>
                </a:lnTo>
                <a:lnTo>
                  <a:pt x="1139" y="249"/>
                </a:lnTo>
                <a:lnTo>
                  <a:pt x="1139" y="238"/>
                </a:lnTo>
                <a:lnTo>
                  <a:pt x="1139" y="238"/>
                </a:lnTo>
                <a:lnTo>
                  <a:pt x="1140" y="222"/>
                </a:lnTo>
                <a:lnTo>
                  <a:pt x="1140" y="222"/>
                </a:lnTo>
                <a:lnTo>
                  <a:pt x="1140" y="217"/>
                </a:lnTo>
                <a:lnTo>
                  <a:pt x="1141" y="184"/>
                </a:lnTo>
                <a:lnTo>
                  <a:pt x="1141" y="184"/>
                </a:lnTo>
                <a:lnTo>
                  <a:pt x="1141" y="206"/>
                </a:lnTo>
                <a:lnTo>
                  <a:pt x="1142" y="211"/>
                </a:lnTo>
                <a:lnTo>
                  <a:pt x="1142" y="222"/>
                </a:lnTo>
                <a:lnTo>
                  <a:pt x="1142" y="244"/>
                </a:lnTo>
                <a:lnTo>
                  <a:pt x="1143" y="260"/>
                </a:lnTo>
                <a:lnTo>
                  <a:pt x="1143" y="265"/>
                </a:lnTo>
                <a:lnTo>
                  <a:pt x="1143" y="249"/>
                </a:lnTo>
                <a:lnTo>
                  <a:pt x="1144" y="227"/>
                </a:lnTo>
                <a:lnTo>
                  <a:pt x="1144" y="184"/>
                </a:lnTo>
                <a:lnTo>
                  <a:pt x="1144" y="195"/>
                </a:lnTo>
                <a:lnTo>
                  <a:pt x="1145" y="211"/>
                </a:lnTo>
                <a:lnTo>
                  <a:pt x="1145" y="211"/>
                </a:lnTo>
                <a:lnTo>
                  <a:pt x="1145" y="222"/>
                </a:lnTo>
                <a:lnTo>
                  <a:pt x="1146" y="233"/>
                </a:lnTo>
                <a:lnTo>
                  <a:pt x="1146" y="238"/>
                </a:lnTo>
                <a:lnTo>
                  <a:pt x="1146" y="227"/>
                </a:lnTo>
                <a:lnTo>
                  <a:pt x="1147" y="217"/>
                </a:lnTo>
                <a:lnTo>
                  <a:pt x="1147" y="222"/>
                </a:lnTo>
                <a:lnTo>
                  <a:pt x="1147" y="211"/>
                </a:lnTo>
                <a:lnTo>
                  <a:pt x="1148" y="190"/>
                </a:lnTo>
                <a:lnTo>
                  <a:pt x="1148" y="195"/>
                </a:lnTo>
                <a:lnTo>
                  <a:pt x="1148" y="201"/>
                </a:lnTo>
                <a:lnTo>
                  <a:pt x="1149" y="222"/>
                </a:lnTo>
                <a:lnTo>
                  <a:pt x="1149" y="244"/>
                </a:lnTo>
                <a:lnTo>
                  <a:pt x="1149" y="282"/>
                </a:lnTo>
                <a:lnTo>
                  <a:pt x="1150" y="282"/>
                </a:lnTo>
                <a:lnTo>
                  <a:pt x="1150" y="222"/>
                </a:lnTo>
                <a:lnTo>
                  <a:pt x="1150" y="179"/>
                </a:lnTo>
                <a:lnTo>
                  <a:pt x="1151" y="173"/>
                </a:lnTo>
                <a:lnTo>
                  <a:pt x="1151" y="184"/>
                </a:lnTo>
                <a:lnTo>
                  <a:pt x="1151" y="201"/>
                </a:lnTo>
                <a:lnTo>
                  <a:pt x="1152" y="206"/>
                </a:lnTo>
                <a:lnTo>
                  <a:pt x="1152" y="222"/>
                </a:lnTo>
                <a:lnTo>
                  <a:pt x="1152" y="238"/>
                </a:lnTo>
                <a:lnTo>
                  <a:pt x="1153" y="249"/>
                </a:lnTo>
                <a:lnTo>
                  <a:pt x="1153" y="249"/>
                </a:lnTo>
                <a:lnTo>
                  <a:pt x="1153" y="249"/>
                </a:lnTo>
                <a:lnTo>
                  <a:pt x="1154" y="255"/>
                </a:lnTo>
                <a:lnTo>
                  <a:pt x="1154" y="249"/>
                </a:lnTo>
                <a:lnTo>
                  <a:pt x="1154" y="238"/>
                </a:lnTo>
                <a:lnTo>
                  <a:pt x="1155" y="233"/>
                </a:lnTo>
                <a:lnTo>
                  <a:pt x="1155" y="227"/>
                </a:lnTo>
                <a:lnTo>
                  <a:pt x="1155" y="238"/>
                </a:lnTo>
                <a:lnTo>
                  <a:pt x="1156" y="244"/>
                </a:lnTo>
                <a:lnTo>
                  <a:pt x="1156" y="265"/>
                </a:lnTo>
                <a:lnTo>
                  <a:pt x="1156" y="292"/>
                </a:lnTo>
                <a:lnTo>
                  <a:pt x="1157" y="298"/>
                </a:lnTo>
                <a:lnTo>
                  <a:pt x="1157" y="265"/>
                </a:lnTo>
                <a:lnTo>
                  <a:pt x="1157" y="211"/>
                </a:lnTo>
                <a:lnTo>
                  <a:pt x="1158" y="173"/>
                </a:lnTo>
                <a:lnTo>
                  <a:pt x="1158" y="168"/>
                </a:lnTo>
                <a:lnTo>
                  <a:pt x="1158" y="190"/>
                </a:lnTo>
                <a:lnTo>
                  <a:pt x="1159" y="222"/>
                </a:lnTo>
                <a:lnTo>
                  <a:pt x="1159" y="233"/>
                </a:lnTo>
                <a:lnTo>
                  <a:pt x="1159" y="233"/>
                </a:lnTo>
                <a:lnTo>
                  <a:pt x="1160" y="227"/>
                </a:lnTo>
                <a:lnTo>
                  <a:pt x="1160" y="233"/>
                </a:lnTo>
                <a:lnTo>
                  <a:pt x="1160" y="249"/>
                </a:lnTo>
                <a:lnTo>
                  <a:pt x="1161" y="244"/>
                </a:lnTo>
                <a:lnTo>
                  <a:pt x="1161" y="211"/>
                </a:lnTo>
                <a:lnTo>
                  <a:pt x="1161" y="217"/>
                </a:lnTo>
                <a:lnTo>
                  <a:pt x="1162" y="233"/>
                </a:lnTo>
                <a:lnTo>
                  <a:pt x="1162" y="260"/>
                </a:lnTo>
                <a:lnTo>
                  <a:pt x="1162" y="292"/>
                </a:lnTo>
                <a:lnTo>
                  <a:pt x="1163" y="309"/>
                </a:lnTo>
                <a:lnTo>
                  <a:pt x="1163" y="325"/>
                </a:lnTo>
                <a:lnTo>
                  <a:pt x="1163" y="292"/>
                </a:lnTo>
                <a:lnTo>
                  <a:pt x="1164" y="233"/>
                </a:lnTo>
                <a:lnTo>
                  <a:pt x="1164" y="217"/>
                </a:lnTo>
                <a:lnTo>
                  <a:pt x="1164" y="217"/>
                </a:lnTo>
                <a:lnTo>
                  <a:pt x="1165" y="233"/>
                </a:lnTo>
                <a:lnTo>
                  <a:pt x="1165" y="227"/>
                </a:lnTo>
                <a:lnTo>
                  <a:pt x="1165" y="249"/>
                </a:lnTo>
                <a:lnTo>
                  <a:pt x="1166" y="255"/>
                </a:lnTo>
                <a:lnTo>
                  <a:pt x="1166" y="260"/>
                </a:lnTo>
                <a:lnTo>
                  <a:pt x="1166" y="265"/>
                </a:lnTo>
                <a:lnTo>
                  <a:pt x="1167" y="249"/>
                </a:lnTo>
                <a:lnTo>
                  <a:pt x="1167" y="238"/>
                </a:lnTo>
                <a:lnTo>
                  <a:pt x="1167" y="238"/>
                </a:lnTo>
                <a:lnTo>
                  <a:pt x="1168" y="238"/>
                </a:lnTo>
                <a:lnTo>
                  <a:pt x="1168" y="249"/>
                </a:lnTo>
                <a:lnTo>
                  <a:pt x="1168" y="271"/>
                </a:lnTo>
                <a:lnTo>
                  <a:pt x="1169" y="303"/>
                </a:lnTo>
                <a:lnTo>
                  <a:pt x="1169" y="330"/>
                </a:lnTo>
                <a:lnTo>
                  <a:pt x="1169" y="325"/>
                </a:lnTo>
                <a:lnTo>
                  <a:pt x="1170" y="298"/>
                </a:lnTo>
                <a:lnTo>
                  <a:pt x="1170" y="222"/>
                </a:lnTo>
                <a:lnTo>
                  <a:pt x="1170" y="173"/>
                </a:lnTo>
                <a:lnTo>
                  <a:pt x="1171" y="179"/>
                </a:lnTo>
                <a:lnTo>
                  <a:pt x="1171" y="195"/>
                </a:lnTo>
                <a:lnTo>
                  <a:pt x="1171" y="206"/>
                </a:lnTo>
                <a:lnTo>
                  <a:pt x="1172" y="233"/>
                </a:lnTo>
                <a:lnTo>
                  <a:pt x="1172" y="244"/>
                </a:lnTo>
                <a:lnTo>
                  <a:pt x="1172" y="233"/>
                </a:lnTo>
                <a:lnTo>
                  <a:pt x="1173" y="233"/>
                </a:lnTo>
                <a:lnTo>
                  <a:pt x="1173" y="233"/>
                </a:lnTo>
                <a:lnTo>
                  <a:pt x="1173" y="233"/>
                </a:lnTo>
                <a:lnTo>
                  <a:pt x="1174" y="217"/>
                </a:lnTo>
                <a:lnTo>
                  <a:pt x="1174" y="217"/>
                </a:lnTo>
                <a:lnTo>
                  <a:pt x="1174" y="227"/>
                </a:lnTo>
                <a:lnTo>
                  <a:pt x="1175" y="260"/>
                </a:lnTo>
                <a:lnTo>
                  <a:pt x="1175" y="303"/>
                </a:lnTo>
                <a:lnTo>
                  <a:pt x="1175" y="319"/>
                </a:lnTo>
                <a:lnTo>
                  <a:pt x="1176" y="330"/>
                </a:lnTo>
                <a:lnTo>
                  <a:pt x="1176" y="287"/>
                </a:lnTo>
                <a:lnTo>
                  <a:pt x="1176" y="238"/>
                </a:lnTo>
                <a:lnTo>
                  <a:pt x="1177" y="195"/>
                </a:lnTo>
                <a:lnTo>
                  <a:pt x="1177" y="206"/>
                </a:lnTo>
                <a:lnTo>
                  <a:pt x="1177" y="227"/>
                </a:lnTo>
                <a:lnTo>
                  <a:pt x="1178" y="227"/>
                </a:lnTo>
                <a:lnTo>
                  <a:pt x="1178" y="233"/>
                </a:lnTo>
                <a:lnTo>
                  <a:pt x="1178" y="238"/>
                </a:lnTo>
                <a:lnTo>
                  <a:pt x="1179" y="244"/>
                </a:lnTo>
                <a:lnTo>
                  <a:pt x="1179" y="255"/>
                </a:lnTo>
                <a:lnTo>
                  <a:pt x="1179" y="249"/>
                </a:lnTo>
                <a:lnTo>
                  <a:pt x="1180" y="255"/>
                </a:lnTo>
                <a:lnTo>
                  <a:pt x="1180" y="249"/>
                </a:lnTo>
                <a:lnTo>
                  <a:pt x="1180" y="244"/>
                </a:lnTo>
                <a:lnTo>
                  <a:pt x="1181" y="249"/>
                </a:lnTo>
                <a:lnTo>
                  <a:pt x="1181" y="249"/>
                </a:lnTo>
                <a:lnTo>
                  <a:pt x="1181" y="255"/>
                </a:lnTo>
                <a:lnTo>
                  <a:pt x="1182" y="276"/>
                </a:lnTo>
                <a:lnTo>
                  <a:pt x="1182" y="292"/>
                </a:lnTo>
                <a:lnTo>
                  <a:pt x="1182" y="314"/>
                </a:lnTo>
                <a:lnTo>
                  <a:pt x="1183" y="309"/>
                </a:lnTo>
                <a:lnTo>
                  <a:pt x="1183" y="276"/>
                </a:lnTo>
                <a:lnTo>
                  <a:pt x="1183" y="244"/>
                </a:lnTo>
                <a:lnTo>
                  <a:pt x="1184" y="238"/>
                </a:lnTo>
                <a:lnTo>
                  <a:pt x="1184" y="222"/>
                </a:lnTo>
                <a:lnTo>
                  <a:pt x="1184" y="233"/>
                </a:lnTo>
                <a:lnTo>
                  <a:pt x="1185" y="233"/>
                </a:lnTo>
                <a:lnTo>
                  <a:pt x="1185" y="238"/>
                </a:lnTo>
                <a:lnTo>
                  <a:pt x="1185" y="244"/>
                </a:lnTo>
                <a:lnTo>
                  <a:pt x="1186" y="249"/>
                </a:lnTo>
                <a:lnTo>
                  <a:pt x="1186" y="255"/>
                </a:lnTo>
                <a:lnTo>
                  <a:pt x="1186" y="260"/>
                </a:lnTo>
                <a:lnTo>
                  <a:pt x="1187" y="244"/>
                </a:lnTo>
                <a:lnTo>
                  <a:pt x="1187" y="244"/>
                </a:lnTo>
                <a:lnTo>
                  <a:pt x="1187" y="233"/>
                </a:lnTo>
                <a:lnTo>
                  <a:pt x="1188" y="255"/>
                </a:lnTo>
                <a:lnTo>
                  <a:pt x="1188" y="265"/>
                </a:lnTo>
                <a:lnTo>
                  <a:pt x="1188" y="287"/>
                </a:lnTo>
                <a:lnTo>
                  <a:pt x="1189" y="292"/>
                </a:lnTo>
                <a:lnTo>
                  <a:pt x="1189" y="319"/>
                </a:lnTo>
                <a:lnTo>
                  <a:pt x="1189" y="282"/>
                </a:lnTo>
                <a:lnTo>
                  <a:pt x="1190" y="249"/>
                </a:lnTo>
                <a:lnTo>
                  <a:pt x="1190" y="227"/>
                </a:lnTo>
                <a:lnTo>
                  <a:pt x="1190" y="233"/>
                </a:lnTo>
                <a:lnTo>
                  <a:pt x="1190" y="227"/>
                </a:lnTo>
                <a:lnTo>
                  <a:pt x="1191" y="244"/>
                </a:lnTo>
                <a:lnTo>
                  <a:pt x="1191" y="238"/>
                </a:lnTo>
                <a:lnTo>
                  <a:pt x="1191" y="255"/>
                </a:lnTo>
                <a:lnTo>
                  <a:pt x="1192" y="260"/>
                </a:lnTo>
                <a:lnTo>
                  <a:pt x="1192" y="282"/>
                </a:lnTo>
                <a:lnTo>
                  <a:pt x="1192" y="287"/>
                </a:lnTo>
                <a:lnTo>
                  <a:pt x="1193" y="282"/>
                </a:lnTo>
                <a:lnTo>
                  <a:pt x="1193" y="287"/>
                </a:lnTo>
                <a:lnTo>
                  <a:pt x="1193" y="271"/>
                </a:lnTo>
                <a:lnTo>
                  <a:pt x="1194" y="265"/>
                </a:lnTo>
                <a:lnTo>
                  <a:pt x="1194" y="276"/>
                </a:lnTo>
                <a:lnTo>
                  <a:pt x="1194" y="303"/>
                </a:lnTo>
                <a:lnTo>
                  <a:pt x="1195" y="309"/>
                </a:lnTo>
                <a:lnTo>
                  <a:pt x="1195" y="319"/>
                </a:lnTo>
                <a:lnTo>
                  <a:pt x="1195" y="325"/>
                </a:lnTo>
                <a:lnTo>
                  <a:pt x="1196" y="271"/>
                </a:lnTo>
                <a:lnTo>
                  <a:pt x="1196" y="244"/>
                </a:lnTo>
                <a:lnTo>
                  <a:pt x="1196" y="244"/>
                </a:lnTo>
                <a:lnTo>
                  <a:pt x="1197" y="227"/>
                </a:lnTo>
                <a:lnTo>
                  <a:pt x="1197" y="227"/>
                </a:lnTo>
                <a:lnTo>
                  <a:pt x="1197" y="233"/>
                </a:lnTo>
                <a:lnTo>
                  <a:pt x="1198" y="233"/>
                </a:lnTo>
                <a:lnTo>
                  <a:pt x="1198" y="244"/>
                </a:lnTo>
                <a:lnTo>
                  <a:pt x="1198" y="255"/>
                </a:lnTo>
                <a:lnTo>
                  <a:pt x="1199" y="255"/>
                </a:lnTo>
                <a:lnTo>
                  <a:pt x="1199" y="260"/>
                </a:lnTo>
                <a:lnTo>
                  <a:pt x="1199" y="271"/>
                </a:lnTo>
                <a:lnTo>
                  <a:pt x="1200" y="265"/>
                </a:lnTo>
                <a:lnTo>
                  <a:pt x="1200" y="260"/>
                </a:lnTo>
                <a:lnTo>
                  <a:pt x="1200" y="265"/>
                </a:lnTo>
                <a:lnTo>
                  <a:pt x="1201" y="276"/>
                </a:lnTo>
                <a:lnTo>
                  <a:pt x="1201" y="298"/>
                </a:lnTo>
                <a:lnTo>
                  <a:pt x="1201" y="314"/>
                </a:lnTo>
                <a:lnTo>
                  <a:pt x="1202" y="325"/>
                </a:lnTo>
                <a:lnTo>
                  <a:pt x="1202" y="319"/>
                </a:lnTo>
                <a:lnTo>
                  <a:pt x="1202" y="303"/>
                </a:lnTo>
                <a:lnTo>
                  <a:pt x="1203" y="233"/>
                </a:lnTo>
                <a:lnTo>
                  <a:pt x="1203" y="217"/>
                </a:lnTo>
                <a:lnTo>
                  <a:pt x="1203" y="217"/>
                </a:lnTo>
                <a:lnTo>
                  <a:pt x="1204" y="233"/>
                </a:lnTo>
                <a:lnTo>
                  <a:pt x="1204" y="238"/>
                </a:lnTo>
                <a:lnTo>
                  <a:pt x="1204" y="249"/>
                </a:lnTo>
                <a:lnTo>
                  <a:pt x="1205" y="276"/>
                </a:lnTo>
                <a:lnTo>
                  <a:pt x="1205" y="265"/>
                </a:lnTo>
                <a:lnTo>
                  <a:pt x="1205" y="276"/>
                </a:lnTo>
                <a:lnTo>
                  <a:pt x="1206" y="282"/>
                </a:lnTo>
                <a:lnTo>
                  <a:pt x="1206" y="271"/>
                </a:lnTo>
                <a:lnTo>
                  <a:pt x="1206" y="276"/>
                </a:lnTo>
                <a:lnTo>
                  <a:pt x="1207" y="260"/>
                </a:lnTo>
                <a:lnTo>
                  <a:pt x="1207" y="265"/>
                </a:lnTo>
                <a:lnTo>
                  <a:pt x="1207" y="260"/>
                </a:lnTo>
                <a:lnTo>
                  <a:pt x="1208" y="271"/>
                </a:lnTo>
                <a:lnTo>
                  <a:pt x="1208" y="276"/>
                </a:lnTo>
                <a:lnTo>
                  <a:pt x="1208" y="287"/>
                </a:lnTo>
                <a:lnTo>
                  <a:pt x="1209" y="287"/>
                </a:lnTo>
                <a:lnTo>
                  <a:pt x="1209" y="292"/>
                </a:lnTo>
                <a:lnTo>
                  <a:pt x="1209" y="298"/>
                </a:lnTo>
                <a:lnTo>
                  <a:pt x="1210" y="298"/>
                </a:lnTo>
                <a:lnTo>
                  <a:pt x="1210" y="276"/>
                </a:lnTo>
                <a:lnTo>
                  <a:pt x="1210" y="260"/>
                </a:lnTo>
                <a:lnTo>
                  <a:pt x="1211" y="282"/>
                </a:lnTo>
                <a:lnTo>
                  <a:pt x="1211" y="271"/>
                </a:lnTo>
                <a:lnTo>
                  <a:pt x="1211" y="265"/>
                </a:lnTo>
                <a:lnTo>
                  <a:pt x="1212" y="265"/>
                </a:lnTo>
                <a:lnTo>
                  <a:pt x="1212" y="282"/>
                </a:lnTo>
                <a:lnTo>
                  <a:pt x="1212" y="282"/>
                </a:lnTo>
                <a:lnTo>
                  <a:pt x="1213" y="287"/>
                </a:lnTo>
                <a:lnTo>
                  <a:pt x="1213" y="298"/>
                </a:lnTo>
                <a:lnTo>
                  <a:pt x="1213" y="309"/>
                </a:lnTo>
                <a:lnTo>
                  <a:pt x="1214" y="314"/>
                </a:lnTo>
                <a:lnTo>
                  <a:pt x="1214" y="325"/>
                </a:lnTo>
                <a:lnTo>
                  <a:pt x="1214" y="330"/>
                </a:lnTo>
                <a:lnTo>
                  <a:pt x="1215" y="330"/>
                </a:lnTo>
                <a:lnTo>
                  <a:pt x="1215" y="336"/>
                </a:lnTo>
                <a:lnTo>
                  <a:pt x="1215" y="341"/>
                </a:lnTo>
                <a:lnTo>
                  <a:pt x="1216" y="341"/>
                </a:lnTo>
                <a:lnTo>
                  <a:pt x="1216" y="341"/>
                </a:lnTo>
                <a:lnTo>
                  <a:pt x="1216" y="325"/>
                </a:lnTo>
                <a:lnTo>
                  <a:pt x="1217" y="314"/>
                </a:lnTo>
                <a:lnTo>
                  <a:pt x="1217" y="314"/>
                </a:lnTo>
                <a:lnTo>
                  <a:pt x="1217" y="314"/>
                </a:lnTo>
                <a:lnTo>
                  <a:pt x="1218" y="325"/>
                </a:lnTo>
                <a:lnTo>
                  <a:pt x="1218" y="336"/>
                </a:lnTo>
                <a:lnTo>
                  <a:pt x="1218" y="368"/>
                </a:lnTo>
                <a:lnTo>
                  <a:pt x="1219" y="379"/>
                </a:lnTo>
                <a:lnTo>
                  <a:pt x="1219" y="357"/>
                </a:lnTo>
                <a:lnTo>
                  <a:pt x="1219" y="309"/>
                </a:lnTo>
                <a:lnTo>
                  <a:pt x="1220" y="265"/>
                </a:lnTo>
                <a:lnTo>
                  <a:pt x="1220" y="255"/>
                </a:lnTo>
                <a:lnTo>
                  <a:pt x="1220" y="260"/>
                </a:lnTo>
                <a:lnTo>
                  <a:pt x="1221" y="260"/>
                </a:lnTo>
                <a:lnTo>
                  <a:pt x="1221" y="265"/>
                </a:lnTo>
                <a:lnTo>
                  <a:pt x="1221" y="276"/>
                </a:lnTo>
                <a:lnTo>
                  <a:pt x="1222" y="287"/>
                </a:lnTo>
                <a:lnTo>
                  <a:pt x="1222" y="271"/>
                </a:lnTo>
                <a:lnTo>
                  <a:pt x="1222" y="271"/>
                </a:lnTo>
                <a:lnTo>
                  <a:pt x="1223" y="276"/>
                </a:lnTo>
                <a:lnTo>
                  <a:pt x="1223" y="265"/>
                </a:lnTo>
                <a:lnTo>
                  <a:pt x="1223" y="265"/>
                </a:lnTo>
                <a:lnTo>
                  <a:pt x="1224" y="260"/>
                </a:lnTo>
                <a:lnTo>
                  <a:pt x="1224" y="260"/>
                </a:lnTo>
                <a:lnTo>
                  <a:pt x="1224" y="255"/>
                </a:lnTo>
                <a:lnTo>
                  <a:pt x="1225" y="249"/>
                </a:lnTo>
                <a:lnTo>
                  <a:pt x="1225" y="255"/>
                </a:lnTo>
                <a:lnTo>
                  <a:pt x="1225" y="276"/>
                </a:lnTo>
                <a:lnTo>
                  <a:pt x="1226" y="276"/>
                </a:lnTo>
                <a:lnTo>
                  <a:pt x="1226" y="298"/>
                </a:lnTo>
                <a:lnTo>
                  <a:pt x="1226" y="319"/>
                </a:lnTo>
                <a:lnTo>
                  <a:pt x="1227" y="336"/>
                </a:lnTo>
                <a:lnTo>
                  <a:pt x="1227" y="336"/>
                </a:lnTo>
                <a:lnTo>
                  <a:pt x="1227" y="298"/>
                </a:lnTo>
                <a:lnTo>
                  <a:pt x="1228" y="260"/>
                </a:lnTo>
                <a:lnTo>
                  <a:pt x="1228" y="255"/>
                </a:lnTo>
                <a:lnTo>
                  <a:pt x="1228" y="244"/>
                </a:lnTo>
                <a:lnTo>
                  <a:pt x="1229" y="249"/>
                </a:lnTo>
                <a:lnTo>
                  <a:pt x="1229" y="260"/>
                </a:lnTo>
                <a:lnTo>
                  <a:pt x="1229" y="260"/>
                </a:lnTo>
                <a:lnTo>
                  <a:pt x="1230" y="276"/>
                </a:lnTo>
                <a:lnTo>
                  <a:pt x="1230" y="271"/>
                </a:lnTo>
                <a:lnTo>
                  <a:pt x="1230" y="260"/>
                </a:lnTo>
                <a:lnTo>
                  <a:pt x="1231" y="260"/>
                </a:lnTo>
                <a:lnTo>
                  <a:pt x="1231" y="244"/>
                </a:lnTo>
                <a:lnTo>
                  <a:pt x="1231" y="238"/>
                </a:lnTo>
                <a:lnTo>
                  <a:pt x="1232" y="244"/>
                </a:lnTo>
                <a:lnTo>
                  <a:pt x="1232" y="233"/>
                </a:lnTo>
                <a:lnTo>
                  <a:pt x="1232" y="227"/>
                </a:lnTo>
                <a:lnTo>
                  <a:pt x="1233" y="222"/>
                </a:lnTo>
                <a:lnTo>
                  <a:pt x="1233" y="244"/>
                </a:lnTo>
                <a:lnTo>
                  <a:pt x="1233" y="260"/>
                </a:lnTo>
                <a:lnTo>
                  <a:pt x="1234" y="325"/>
                </a:lnTo>
                <a:lnTo>
                  <a:pt x="1234" y="357"/>
                </a:lnTo>
                <a:lnTo>
                  <a:pt x="1234" y="352"/>
                </a:lnTo>
                <a:lnTo>
                  <a:pt x="1235" y="314"/>
                </a:lnTo>
                <a:lnTo>
                  <a:pt x="1235" y="271"/>
                </a:lnTo>
                <a:lnTo>
                  <a:pt x="1235" y="233"/>
                </a:lnTo>
                <a:lnTo>
                  <a:pt x="1236" y="233"/>
                </a:lnTo>
                <a:lnTo>
                  <a:pt x="1236" y="244"/>
                </a:lnTo>
                <a:lnTo>
                  <a:pt x="1236" y="244"/>
                </a:lnTo>
                <a:lnTo>
                  <a:pt x="1237" y="244"/>
                </a:lnTo>
                <a:lnTo>
                  <a:pt x="1237" y="249"/>
                </a:lnTo>
                <a:lnTo>
                  <a:pt x="1237" y="260"/>
                </a:lnTo>
                <a:lnTo>
                  <a:pt x="1238" y="233"/>
                </a:lnTo>
                <a:lnTo>
                  <a:pt x="1238" y="238"/>
                </a:lnTo>
                <a:lnTo>
                  <a:pt x="1238" y="233"/>
                </a:lnTo>
                <a:lnTo>
                  <a:pt x="1239" y="222"/>
                </a:lnTo>
                <a:lnTo>
                  <a:pt x="1239" y="217"/>
                </a:lnTo>
                <a:lnTo>
                  <a:pt x="1239" y="201"/>
                </a:lnTo>
                <a:lnTo>
                  <a:pt x="1240" y="184"/>
                </a:lnTo>
                <a:lnTo>
                  <a:pt x="1240" y="184"/>
                </a:lnTo>
                <a:lnTo>
                  <a:pt x="1240" y="184"/>
                </a:lnTo>
                <a:lnTo>
                  <a:pt x="1241" y="190"/>
                </a:lnTo>
                <a:lnTo>
                  <a:pt x="1241" y="201"/>
                </a:lnTo>
                <a:lnTo>
                  <a:pt x="1241" y="206"/>
                </a:lnTo>
                <a:lnTo>
                  <a:pt x="1242" y="217"/>
                </a:lnTo>
                <a:lnTo>
                  <a:pt x="1242" y="238"/>
                </a:lnTo>
                <a:lnTo>
                  <a:pt x="1242" y="271"/>
                </a:lnTo>
                <a:lnTo>
                  <a:pt x="1243" y="255"/>
                </a:lnTo>
                <a:lnTo>
                  <a:pt x="1243" y="211"/>
                </a:lnTo>
                <a:lnTo>
                  <a:pt x="1243" y="173"/>
                </a:lnTo>
                <a:lnTo>
                  <a:pt x="1244" y="152"/>
                </a:lnTo>
                <a:lnTo>
                  <a:pt x="1244" y="163"/>
                </a:lnTo>
                <a:lnTo>
                  <a:pt x="1244" y="184"/>
                </a:lnTo>
                <a:lnTo>
                  <a:pt x="1245" y="195"/>
                </a:lnTo>
                <a:lnTo>
                  <a:pt x="1245" y="195"/>
                </a:lnTo>
                <a:lnTo>
                  <a:pt x="1245" y="195"/>
                </a:lnTo>
                <a:lnTo>
                  <a:pt x="1246" y="201"/>
                </a:lnTo>
                <a:lnTo>
                  <a:pt x="1246" y="190"/>
                </a:lnTo>
                <a:lnTo>
                  <a:pt x="1246" y="173"/>
                </a:lnTo>
                <a:lnTo>
                  <a:pt x="1247" y="163"/>
                </a:lnTo>
                <a:lnTo>
                  <a:pt x="1247" y="146"/>
                </a:lnTo>
                <a:lnTo>
                  <a:pt x="1247" y="125"/>
                </a:lnTo>
                <a:lnTo>
                  <a:pt x="1248" y="114"/>
                </a:lnTo>
                <a:lnTo>
                  <a:pt x="1248" y="119"/>
                </a:lnTo>
                <a:lnTo>
                  <a:pt x="1248" y="157"/>
                </a:lnTo>
                <a:lnTo>
                  <a:pt x="1249" y="179"/>
                </a:lnTo>
                <a:lnTo>
                  <a:pt x="1249" y="206"/>
                </a:lnTo>
                <a:lnTo>
                  <a:pt x="1249" y="217"/>
                </a:lnTo>
                <a:lnTo>
                  <a:pt x="1250" y="244"/>
                </a:lnTo>
                <a:lnTo>
                  <a:pt x="1250" y="260"/>
                </a:lnTo>
                <a:lnTo>
                  <a:pt x="1250" y="227"/>
                </a:lnTo>
                <a:lnTo>
                  <a:pt x="1250" y="184"/>
                </a:lnTo>
                <a:lnTo>
                  <a:pt x="1251" y="179"/>
                </a:lnTo>
                <a:lnTo>
                  <a:pt x="1251" y="179"/>
                </a:lnTo>
                <a:lnTo>
                  <a:pt x="1251" y="184"/>
                </a:lnTo>
                <a:lnTo>
                  <a:pt x="1252" y="201"/>
                </a:lnTo>
                <a:lnTo>
                  <a:pt x="1252" y="211"/>
                </a:lnTo>
                <a:lnTo>
                  <a:pt x="1252" y="217"/>
                </a:lnTo>
                <a:lnTo>
                  <a:pt x="1253" y="227"/>
                </a:lnTo>
                <a:lnTo>
                  <a:pt x="1253" y="222"/>
                </a:lnTo>
                <a:lnTo>
                  <a:pt x="1253" y="217"/>
                </a:lnTo>
                <a:lnTo>
                  <a:pt x="1254" y="195"/>
                </a:lnTo>
                <a:lnTo>
                  <a:pt x="1254" y="206"/>
                </a:lnTo>
                <a:lnTo>
                  <a:pt x="1254" y="201"/>
                </a:lnTo>
                <a:lnTo>
                  <a:pt x="1255" y="168"/>
                </a:lnTo>
                <a:lnTo>
                  <a:pt x="1255" y="130"/>
                </a:lnTo>
                <a:lnTo>
                  <a:pt x="1255" y="141"/>
                </a:lnTo>
                <a:lnTo>
                  <a:pt x="1256" y="157"/>
                </a:lnTo>
                <a:lnTo>
                  <a:pt x="1256" y="179"/>
                </a:lnTo>
                <a:lnTo>
                  <a:pt x="1256" y="222"/>
                </a:lnTo>
                <a:lnTo>
                  <a:pt x="1257" y="249"/>
                </a:lnTo>
                <a:lnTo>
                  <a:pt x="1257" y="276"/>
                </a:lnTo>
                <a:lnTo>
                  <a:pt x="1257" y="287"/>
                </a:lnTo>
                <a:lnTo>
                  <a:pt x="1258" y="255"/>
                </a:lnTo>
                <a:lnTo>
                  <a:pt x="1258" y="201"/>
                </a:lnTo>
                <a:lnTo>
                  <a:pt x="1258" y="206"/>
                </a:lnTo>
                <a:lnTo>
                  <a:pt x="1259" y="217"/>
                </a:lnTo>
                <a:lnTo>
                  <a:pt x="1259" y="227"/>
                </a:lnTo>
                <a:lnTo>
                  <a:pt x="1259" y="238"/>
                </a:lnTo>
                <a:lnTo>
                  <a:pt x="1260" y="238"/>
                </a:lnTo>
                <a:lnTo>
                  <a:pt x="1260" y="233"/>
                </a:lnTo>
                <a:lnTo>
                  <a:pt x="1260" y="244"/>
                </a:lnTo>
                <a:lnTo>
                  <a:pt x="1261" y="244"/>
                </a:lnTo>
                <a:lnTo>
                  <a:pt x="1261" y="244"/>
                </a:lnTo>
                <a:lnTo>
                  <a:pt x="1261" y="233"/>
                </a:lnTo>
                <a:lnTo>
                  <a:pt x="1262" y="244"/>
                </a:lnTo>
                <a:lnTo>
                  <a:pt x="1262" y="260"/>
                </a:lnTo>
                <a:lnTo>
                  <a:pt x="1262" y="249"/>
                </a:lnTo>
                <a:lnTo>
                  <a:pt x="1263" y="255"/>
                </a:lnTo>
                <a:lnTo>
                  <a:pt x="1263" y="260"/>
                </a:lnTo>
                <a:lnTo>
                  <a:pt x="1263" y="260"/>
                </a:lnTo>
                <a:lnTo>
                  <a:pt x="1264" y="260"/>
                </a:lnTo>
                <a:lnTo>
                  <a:pt x="1264" y="265"/>
                </a:lnTo>
                <a:lnTo>
                  <a:pt x="1264" y="271"/>
                </a:lnTo>
                <a:lnTo>
                  <a:pt x="1265" y="265"/>
                </a:lnTo>
                <a:lnTo>
                  <a:pt x="1265" y="260"/>
                </a:lnTo>
                <a:lnTo>
                  <a:pt x="1265" y="265"/>
                </a:lnTo>
                <a:lnTo>
                  <a:pt x="1266" y="249"/>
                </a:lnTo>
                <a:lnTo>
                  <a:pt x="1266" y="244"/>
                </a:lnTo>
                <a:lnTo>
                  <a:pt x="1266" y="244"/>
                </a:lnTo>
                <a:lnTo>
                  <a:pt x="1267" y="249"/>
                </a:lnTo>
                <a:lnTo>
                  <a:pt x="1267" y="249"/>
                </a:lnTo>
                <a:lnTo>
                  <a:pt x="1267" y="249"/>
                </a:lnTo>
                <a:lnTo>
                  <a:pt x="1268" y="238"/>
                </a:lnTo>
                <a:lnTo>
                  <a:pt x="1268" y="244"/>
                </a:lnTo>
                <a:lnTo>
                  <a:pt x="1268" y="249"/>
                </a:lnTo>
                <a:lnTo>
                  <a:pt x="1269" y="249"/>
                </a:lnTo>
                <a:lnTo>
                  <a:pt x="1269" y="255"/>
                </a:lnTo>
                <a:lnTo>
                  <a:pt x="1269" y="238"/>
                </a:lnTo>
                <a:lnTo>
                  <a:pt x="1270" y="238"/>
                </a:lnTo>
                <a:lnTo>
                  <a:pt x="1270" y="238"/>
                </a:lnTo>
                <a:lnTo>
                  <a:pt x="1270" y="244"/>
                </a:lnTo>
                <a:lnTo>
                  <a:pt x="1271" y="227"/>
                </a:lnTo>
                <a:lnTo>
                  <a:pt x="1271" y="227"/>
                </a:lnTo>
                <a:lnTo>
                  <a:pt x="1271" y="222"/>
                </a:lnTo>
                <a:lnTo>
                  <a:pt x="1272" y="222"/>
                </a:lnTo>
                <a:lnTo>
                  <a:pt x="1272" y="227"/>
                </a:lnTo>
                <a:lnTo>
                  <a:pt x="1272" y="211"/>
                </a:lnTo>
                <a:lnTo>
                  <a:pt x="1273" y="201"/>
                </a:lnTo>
                <a:lnTo>
                  <a:pt x="1273" y="201"/>
                </a:lnTo>
                <a:lnTo>
                  <a:pt x="1273" y="184"/>
                </a:lnTo>
                <a:lnTo>
                  <a:pt x="1274" y="168"/>
                </a:lnTo>
                <a:lnTo>
                  <a:pt x="1274" y="168"/>
                </a:lnTo>
                <a:lnTo>
                  <a:pt x="1274" y="168"/>
                </a:lnTo>
                <a:lnTo>
                  <a:pt x="1275" y="157"/>
                </a:lnTo>
                <a:lnTo>
                  <a:pt x="1275" y="141"/>
                </a:lnTo>
                <a:lnTo>
                  <a:pt x="1275" y="136"/>
                </a:lnTo>
                <a:lnTo>
                  <a:pt x="1276" y="114"/>
                </a:lnTo>
                <a:lnTo>
                  <a:pt x="1276" y="114"/>
                </a:lnTo>
                <a:lnTo>
                  <a:pt x="1276" y="109"/>
                </a:lnTo>
                <a:lnTo>
                  <a:pt x="1277" y="109"/>
                </a:lnTo>
                <a:lnTo>
                  <a:pt x="1277" y="125"/>
                </a:lnTo>
                <a:lnTo>
                  <a:pt x="1277" y="114"/>
                </a:lnTo>
                <a:lnTo>
                  <a:pt x="1278" y="92"/>
                </a:lnTo>
                <a:lnTo>
                  <a:pt x="1278" y="136"/>
                </a:lnTo>
                <a:lnTo>
                  <a:pt x="1278" y="152"/>
                </a:lnTo>
                <a:lnTo>
                  <a:pt x="1279" y="157"/>
                </a:lnTo>
                <a:lnTo>
                  <a:pt x="1279" y="163"/>
                </a:lnTo>
                <a:lnTo>
                  <a:pt x="1279" y="179"/>
                </a:lnTo>
                <a:lnTo>
                  <a:pt x="1280" y="190"/>
                </a:lnTo>
                <a:lnTo>
                  <a:pt x="1280" y="201"/>
                </a:lnTo>
                <a:lnTo>
                  <a:pt x="1280" y="206"/>
                </a:lnTo>
                <a:lnTo>
                  <a:pt x="1281" y="244"/>
                </a:lnTo>
                <a:lnTo>
                  <a:pt x="1281" y="233"/>
                </a:lnTo>
                <a:lnTo>
                  <a:pt x="1281" y="238"/>
                </a:lnTo>
                <a:lnTo>
                  <a:pt x="1282" y="255"/>
                </a:lnTo>
                <a:lnTo>
                  <a:pt x="1282" y="265"/>
                </a:lnTo>
                <a:lnTo>
                  <a:pt x="1282" y="271"/>
                </a:lnTo>
                <a:lnTo>
                  <a:pt x="1283" y="276"/>
                </a:lnTo>
                <a:lnTo>
                  <a:pt x="1283" y="271"/>
                </a:lnTo>
                <a:lnTo>
                  <a:pt x="1283" y="271"/>
                </a:lnTo>
                <a:lnTo>
                  <a:pt x="1284" y="276"/>
                </a:lnTo>
                <a:lnTo>
                  <a:pt x="1284" y="287"/>
                </a:lnTo>
                <a:lnTo>
                  <a:pt x="1284" y="282"/>
                </a:lnTo>
                <a:lnTo>
                  <a:pt x="1285" y="287"/>
                </a:lnTo>
                <a:lnTo>
                  <a:pt x="1285" y="276"/>
                </a:lnTo>
                <a:lnTo>
                  <a:pt x="1285" y="282"/>
                </a:lnTo>
                <a:lnTo>
                  <a:pt x="1286" y="276"/>
                </a:lnTo>
                <a:lnTo>
                  <a:pt x="1286" y="287"/>
                </a:lnTo>
                <a:lnTo>
                  <a:pt x="1286" y="276"/>
                </a:lnTo>
                <a:lnTo>
                  <a:pt x="1287" y="287"/>
                </a:lnTo>
                <a:lnTo>
                  <a:pt x="1287" y="282"/>
                </a:lnTo>
                <a:lnTo>
                  <a:pt x="1287" y="271"/>
                </a:lnTo>
                <a:lnTo>
                  <a:pt x="1288" y="271"/>
                </a:lnTo>
                <a:lnTo>
                  <a:pt x="1288" y="265"/>
                </a:lnTo>
                <a:lnTo>
                  <a:pt x="1288" y="260"/>
                </a:lnTo>
                <a:lnTo>
                  <a:pt x="1289" y="249"/>
                </a:lnTo>
                <a:lnTo>
                  <a:pt x="1289" y="265"/>
                </a:lnTo>
                <a:lnTo>
                  <a:pt x="1289" y="260"/>
                </a:lnTo>
                <a:lnTo>
                  <a:pt x="1290" y="265"/>
                </a:lnTo>
                <a:lnTo>
                  <a:pt x="1290" y="260"/>
                </a:lnTo>
                <a:lnTo>
                  <a:pt x="1290" y="260"/>
                </a:lnTo>
                <a:lnTo>
                  <a:pt x="1291" y="260"/>
                </a:lnTo>
                <a:lnTo>
                  <a:pt x="1291" y="260"/>
                </a:lnTo>
                <a:lnTo>
                  <a:pt x="1291" y="238"/>
                </a:lnTo>
                <a:lnTo>
                  <a:pt x="1292" y="227"/>
                </a:lnTo>
                <a:lnTo>
                  <a:pt x="1292" y="222"/>
                </a:lnTo>
                <a:lnTo>
                  <a:pt x="1292" y="217"/>
                </a:lnTo>
                <a:lnTo>
                  <a:pt x="1293" y="211"/>
                </a:lnTo>
                <a:lnTo>
                  <a:pt x="1293" y="211"/>
                </a:lnTo>
                <a:lnTo>
                  <a:pt x="1293" y="211"/>
                </a:lnTo>
                <a:lnTo>
                  <a:pt x="1294" y="195"/>
                </a:lnTo>
                <a:lnTo>
                  <a:pt x="1294" y="206"/>
                </a:lnTo>
                <a:lnTo>
                  <a:pt x="1294" y="217"/>
                </a:lnTo>
                <a:lnTo>
                  <a:pt x="1295" y="211"/>
                </a:lnTo>
                <a:lnTo>
                  <a:pt x="1295" y="206"/>
                </a:lnTo>
                <a:lnTo>
                  <a:pt x="1295" y="217"/>
                </a:lnTo>
                <a:lnTo>
                  <a:pt x="1296" y="222"/>
                </a:lnTo>
                <a:lnTo>
                  <a:pt x="1296" y="233"/>
                </a:lnTo>
                <a:lnTo>
                  <a:pt x="1296" y="249"/>
                </a:lnTo>
                <a:lnTo>
                  <a:pt x="1297" y="271"/>
                </a:lnTo>
                <a:lnTo>
                  <a:pt x="1297" y="276"/>
                </a:lnTo>
                <a:lnTo>
                  <a:pt x="1297" y="276"/>
                </a:lnTo>
                <a:lnTo>
                  <a:pt x="1298" y="271"/>
                </a:lnTo>
                <a:lnTo>
                  <a:pt x="1298" y="265"/>
                </a:lnTo>
                <a:lnTo>
                  <a:pt x="1298" y="265"/>
                </a:lnTo>
                <a:lnTo>
                  <a:pt x="1298" y="271"/>
                </a:lnTo>
                <a:lnTo>
                  <a:pt x="1299" y="265"/>
                </a:lnTo>
                <a:lnTo>
                  <a:pt x="1299" y="260"/>
                </a:lnTo>
                <a:lnTo>
                  <a:pt x="1299" y="265"/>
                </a:lnTo>
                <a:lnTo>
                  <a:pt x="1300" y="260"/>
                </a:lnTo>
                <a:lnTo>
                  <a:pt x="1300" y="260"/>
                </a:lnTo>
                <a:lnTo>
                  <a:pt x="1300" y="260"/>
                </a:lnTo>
                <a:lnTo>
                  <a:pt x="1301" y="249"/>
                </a:lnTo>
                <a:lnTo>
                  <a:pt x="1301" y="238"/>
                </a:lnTo>
                <a:lnTo>
                  <a:pt x="1301" y="238"/>
                </a:lnTo>
                <a:lnTo>
                  <a:pt x="1302" y="238"/>
                </a:lnTo>
                <a:lnTo>
                  <a:pt x="1302" y="255"/>
                </a:lnTo>
                <a:lnTo>
                  <a:pt x="1302" y="260"/>
                </a:lnTo>
                <a:lnTo>
                  <a:pt x="1303" y="265"/>
                </a:lnTo>
                <a:lnTo>
                  <a:pt x="1303" y="265"/>
                </a:lnTo>
                <a:lnTo>
                  <a:pt x="1303" y="255"/>
                </a:lnTo>
                <a:lnTo>
                  <a:pt x="1304" y="255"/>
                </a:lnTo>
                <a:lnTo>
                  <a:pt x="1304" y="271"/>
                </a:lnTo>
                <a:lnTo>
                  <a:pt x="1304" y="303"/>
                </a:lnTo>
                <a:lnTo>
                  <a:pt x="1305" y="287"/>
                </a:lnTo>
                <a:lnTo>
                  <a:pt x="1305" y="298"/>
                </a:lnTo>
                <a:lnTo>
                  <a:pt x="1305" y="292"/>
                </a:lnTo>
                <a:lnTo>
                  <a:pt x="1306" y="287"/>
                </a:lnTo>
                <a:lnTo>
                  <a:pt x="1306" y="298"/>
                </a:lnTo>
                <a:lnTo>
                  <a:pt x="1306" y="287"/>
                </a:lnTo>
                <a:lnTo>
                  <a:pt x="1307" y="271"/>
                </a:lnTo>
                <a:lnTo>
                  <a:pt x="1307" y="287"/>
                </a:lnTo>
                <a:lnTo>
                  <a:pt x="1307" y="271"/>
                </a:lnTo>
                <a:lnTo>
                  <a:pt x="1308" y="271"/>
                </a:lnTo>
                <a:lnTo>
                  <a:pt x="1308" y="282"/>
                </a:lnTo>
                <a:lnTo>
                  <a:pt x="1308" y="265"/>
                </a:lnTo>
                <a:lnTo>
                  <a:pt x="1309" y="276"/>
                </a:lnTo>
                <a:lnTo>
                  <a:pt x="1309" y="276"/>
                </a:lnTo>
                <a:lnTo>
                  <a:pt x="1309" y="265"/>
                </a:lnTo>
                <a:lnTo>
                  <a:pt x="1309" y="260"/>
                </a:lnTo>
                <a:lnTo>
                  <a:pt x="1310" y="271"/>
                </a:lnTo>
                <a:lnTo>
                  <a:pt x="1310" y="276"/>
                </a:lnTo>
                <a:lnTo>
                  <a:pt x="1310" y="276"/>
                </a:lnTo>
                <a:lnTo>
                  <a:pt x="1311" y="287"/>
                </a:lnTo>
                <a:lnTo>
                  <a:pt x="1311" y="298"/>
                </a:lnTo>
                <a:lnTo>
                  <a:pt x="1311" y="298"/>
                </a:lnTo>
                <a:lnTo>
                  <a:pt x="1312" y="309"/>
                </a:lnTo>
                <a:lnTo>
                  <a:pt x="1312" y="330"/>
                </a:lnTo>
                <a:lnTo>
                  <a:pt x="1312" y="292"/>
                </a:lnTo>
                <a:lnTo>
                  <a:pt x="1313" y="265"/>
                </a:lnTo>
                <a:lnTo>
                  <a:pt x="1313" y="244"/>
                </a:lnTo>
                <a:lnTo>
                  <a:pt x="1313" y="206"/>
                </a:lnTo>
                <a:lnTo>
                  <a:pt x="1314" y="190"/>
                </a:lnTo>
                <a:lnTo>
                  <a:pt x="1314" y="179"/>
                </a:lnTo>
                <a:lnTo>
                  <a:pt x="1314" y="168"/>
                </a:lnTo>
                <a:lnTo>
                  <a:pt x="1315" y="163"/>
                </a:lnTo>
                <a:lnTo>
                  <a:pt x="1315" y="206"/>
                </a:lnTo>
                <a:lnTo>
                  <a:pt x="1315" y="211"/>
                </a:lnTo>
                <a:lnTo>
                  <a:pt x="1316" y="217"/>
                </a:lnTo>
                <a:lnTo>
                  <a:pt x="1316" y="217"/>
                </a:lnTo>
                <a:lnTo>
                  <a:pt x="1316" y="222"/>
                </a:lnTo>
                <a:lnTo>
                  <a:pt x="1317" y="211"/>
                </a:lnTo>
                <a:lnTo>
                  <a:pt x="1317" y="190"/>
                </a:lnTo>
                <a:lnTo>
                  <a:pt x="1317" y="190"/>
                </a:lnTo>
                <a:lnTo>
                  <a:pt x="1318" y="206"/>
                </a:lnTo>
                <a:lnTo>
                  <a:pt x="1318" y="211"/>
                </a:lnTo>
                <a:lnTo>
                  <a:pt x="1318" y="227"/>
                </a:lnTo>
                <a:lnTo>
                  <a:pt x="1319" y="255"/>
                </a:lnTo>
                <a:lnTo>
                  <a:pt x="1319" y="303"/>
                </a:lnTo>
                <a:lnTo>
                  <a:pt x="1319" y="422"/>
                </a:lnTo>
                <a:lnTo>
                  <a:pt x="1320" y="384"/>
                </a:lnTo>
                <a:lnTo>
                  <a:pt x="1320" y="449"/>
                </a:lnTo>
                <a:lnTo>
                  <a:pt x="1320" y="384"/>
                </a:lnTo>
                <a:lnTo>
                  <a:pt x="1321" y="336"/>
                </a:lnTo>
                <a:lnTo>
                  <a:pt x="1321" y="330"/>
                </a:lnTo>
                <a:lnTo>
                  <a:pt x="1321" y="336"/>
                </a:lnTo>
                <a:lnTo>
                  <a:pt x="1322" y="357"/>
                </a:lnTo>
                <a:lnTo>
                  <a:pt x="1322" y="363"/>
                </a:lnTo>
                <a:lnTo>
                  <a:pt x="1322" y="373"/>
                </a:lnTo>
                <a:lnTo>
                  <a:pt x="1323" y="373"/>
                </a:lnTo>
                <a:lnTo>
                  <a:pt x="1323" y="368"/>
                </a:lnTo>
                <a:lnTo>
                  <a:pt x="1323" y="357"/>
                </a:lnTo>
                <a:lnTo>
                  <a:pt x="1324" y="357"/>
                </a:lnTo>
                <a:lnTo>
                  <a:pt x="1324" y="336"/>
                </a:lnTo>
                <a:lnTo>
                  <a:pt x="1324" y="276"/>
                </a:lnTo>
                <a:lnTo>
                  <a:pt x="1325" y="260"/>
                </a:lnTo>
                <a:lnTo>
                  <a:pt x="1325" y="255"/>
                </a:lnTo>
                <a:lnTo>
                  <a:pt x="1325" y="255"/>
                </a:lnTo>
                <a:lnTo>
                  <a:pt x="1326" y="271"/>
                </a:lnTo>
                <a:lnTo>
                  <a:pt x="1326" y="325"/>
                </a:lnTo>
                <a:lnTo>
                  <a:pt x="1326" y="352"/>
                </a:lnTo>
                <a:lnTo>
                  <a:pt x="1327" y="395"/>
                </a:lnTo>
                <a:lnTo>
                  <a:pt x="1327" y="422"/>
                </a:lnTo>
                <a:lnTo>
                  <a:pt x="1327" y="444"/>
                </a:lnTo>
                <a:lnTo>
                  <a:pt x="1328" y="417"/>
                </a:lnTo>
                <a:lnTo>
                  <a:pt x="1328" y="341"/>
                </a:lnTo>
                <a:lnTo>
                  <a:pt x="1328" y="303"/>
                </a:lnTo>
                <a:lnTo>
                  <a:pt x="1329" y="309"/>
                </a:lnTo>
                <a:lnTo>
                  <a:pt x="1329" y="309"/>
                </a:lnTo>
                <a:lnTo>
                  <a:pt x="1329" y="319"/>
                </a:lnTo>
                <a:lnTo>
                  <a:pt x="1330" y="325"/>
                </a:lnTo>
                <a:lnTo>
                  <a:pt x="1330" y="336"/>
                </a:lnTo>
                <a:lnTo>
                  <a:pt x="1330" y="346"/>
                </a:lnTo>
                <a:lnTo>
                  <a:pt x="1331" y="346"/>
                </a:lnTo>
                <a:lnTo>
                  <a:pt x="1331" y="346"/>
                </a:lnTo>
                <a:lnTo>
                  <a:pt x="1331" y="336"/>
                </a:lnTo>
                <a:lnTo>
                  <a:pt x="1332" y="336"/>
                </a:lnTo>
                <a:lnTo>
                  <a:pt x="1332" y="314"/>
                </a:lnTo>
                <a:lnTo>
                  <a:pt x="1332" y="287"/>
                </a:lnTo>
                <a:lnTo>
                  <a:pt x="1333" y="260"/>
                </a:lnTo>
                <a:lnTo>
                  <a:pt x="1333" y="260"/>
                </a:lnTo>
                <a:lnTo>
                  <a:pt x="1333" y="265"/>
                </a:lnTo>
                <a:lnTo>
                  <a:pt x="1334" y="287"/>
                </a:lnTo>
                <a:lnTo>
                  <a:pt x="1334" y="309"/>
                </a:lnTo>
                <a:lnTo>
                  <a:pt x="1334" y="330"/>
                </a:lnTo>
                <a:lnTo>
                  <a:pt x="1335" y="352"/>
                </a:lnTo>
                <a:lnTo>
                  <a:pt x="1335" y="363"/>
                </a:lnTo>
                <a:lnTo>
                  <a:pt x="1335" y="314"/>
                </a:lnTo>
                <a:lnTo>
                  <a:pt x="1336" y="271"/>
                </a:lnTo>
                <a:lnTo>
                  <a:pt x="1336" y="255"/>
                </a:lnTo>
                <a:lnTo>
                  <a:pt x="1336" y="244"/>
                </a:lnTo>
                <a:lnTo>
                  <a:pt x="1337" y="244"/>
                </a:lnTo>
                <a:lnTo>
                  <a:pt x="1337" y="238"/>
                </a:lnTo>
                <a:lnTo>
                  <a:pt x="1337" y="255"/>
                </a:lnTo>
                <a:lnTo>
                  <a:pt x="1338" y="255"/>
                </a:lnTo>
                <a:lnTo>
                  <a:pt x="1338" y="265"/>
                </a:lnTo>
                <a:lnTo>
                  <a:pt x="1338" y="255"/>
                </a:lnTo>
                <a:lnTo>
                  <a:pt x="1339" y="249"/>
                </a:lnTo>
                <a:lnTo>
                  <a:pt x="1339" y="249"/>
                </a:lnTo>
                <a:lnTo>
                  <a:pt x="1339" y="222"/>
                </a:lnTo>
                <a:lnTo>
                  <a:pt x="1340" y="217"/>
                </a:lnTo>
                <a:lnTo>
                  <a:pt x="1340" y="206"/>
                </a:lnTo>
                <a:lnTo>
                  <a:pt x="1340" y="206"/>
                </a:lnTo>
                <a:lnTo>
                  <a:pt x="1341" y="211"/>
                </a:lnTo>
                <a:lnTo>
                  <a:pt x="1341" y="211"/>
                </a:lnTo>
                <a:lnTo>
                  <a:pt x="1341" y="233"/>
                </a:lnTo>
                <a:lnTo>
                  <a:pt x="1342" y="260"/>
                </a:lnTo>
                <a:lnTo>
                  <a:pt x="1342" y="292"/>
                </a:lnTo>
                <a:lnTo>
                  <a:pt x="1342" y="309"/>
                </a:lnTo>
                <a:lnTo>
                  <a:pt x="1343" y="314"/>
                </a:lnTo>
                <a:lnTo>
                  <a:pt x="1343" y="287"/>
                </a:lnTo>
                <a:lnTo>
                  <a:pt x="1343" y="222"/>
                </a:lnTo>
                <a:lnTo>
                  <a:pt x="1344" y="217"/>
                </a:lnTo>
                <a:lnTo>
                  <a:pt x="1344" y="206"/>
                </a:lnTo>
                <a:lnTo>
                  <a:pt x="1344" y="217"/>
                </a:lnTo>
                <a:lnTo>
                  <a:pt x="1345" y="227"/>
                </a:lnTo>
                <a:lnTo>
                  <a:pt x="1345" y="244"/>
                </a:lnTo>
                <a:lnTo>
                  <a:pt x="1345" y="233"/>
                </a:lnTo>
                <a:lnTo>
                  <a:pt x="1346" y="233"/>
                </a:lnTo>
                <a:lnTo>
                  <a:pt x="1346" y="238"/>
                </a:lnTo>
                <a:lnTo>
                  <a:pt x="1346" y="227"/>
                </a:lnTo>
                <a:lnTo>
                  <a:pt x="1347" y="217"/>
                </a:lnTo>
                <a:lnTo>
                  <a:pt x="1347" y="211"/>
                </a:lnTo>
                <a:lnTo>
                  <a:pt x="1347" y="195"/>
                </a:lnTo>
                <a:lnTo>
                  <a:pt x="1348" y="190"/>
                </a:lnTo>
                <a:lnTo>
                  <a:pt x="1348" y="195"/>
                </a:lnTo>
                <a:lnTo>
                  <a:pt x="1348" y="222"/>
                </a:lnTo>
                <a:lnTo>
                  <a:pt x="1349" y="227"/>
                </a:lnTo>
                <a:lnTo>
                  <a:pt x="1349" y="233"/>
                </a:lnTo>
                <a:lnTo>
                  <a:pt x="1349" y="244"/>
                </a:lnTo>
                <a:lnTo>
                  <a:pt x="1350" y="260"/>
                </a:lnTo>
                <a:lnTo>
                  <a:pt x="1350" y="265"/>
                </a:lnTo>
                <a:lnTo>
                  <a:pt x="1350" y="244"/>
                </a:lnTo>
                <a:lnTo>
                  <a:pt x="1351" y="201"/>
                </a:lnTo>
                <a:lnTo>
                  <a:pt x="1351" y="184"/>
                </a:lnTo>
                <a:lnTo>
                  <a:pt x="1351" y="201"/>
                </a:lnTo>
                <a:lnTo>
                  <a:pt x="1352" y="195"/>
                </a:lnTo>
                <a:lnTo>
                  <a:pt x="1352" y="201"/>
                </a:lnTo>
                <a:lnTo>
                  <a:pt x="1352" y="211"/>
                </a:lnTo>
                <a:lnTo>
                  <a:pt x="1353" y="222"/>
                </a:lnTo>
                <a:lnTo>
                  <a:pt x="1353" y="211"/>
                </a:lnTo>
                <a:lnTo>
                  <a:pt x="1353" y="206"/>
                </a:lnTo>
                <a:lnTo>
                  <a:pt x="1354" y="211"/>
                </a:lnTo>
                <a:lnTo>
                  <a:pt x="1354" y="206"/>
                </a:lnTo>
                <a:lnTo>
                  <a:pt x="1354" y="195"/>
                </a:lnTo>
                <a:lnTo>
                  <a:pt x="1355" y="201"/>
                </a:lnTo>
                <a:lnTo>
                  <a:pt x="1355" y="184"/>
                </a:lnTo>
                <a:lnTo>
                  <a:pt x="1355" y="173"/>
                </a:lnTo>
                <a:lnTo>
                  <a:pt x="1356" y="184"/>
                </a:lnTo>
                <a:lnTo>
                  <a:pt x="1356" y="190"/>
                </a:lnTo>
                <a:lnTo>
                  <a:pt x="1356" y="190"/>
                </a:lnTo>
                <a:lnTo>
                  <a:pt x="1357" y="211"/>
                </a:lnTo>
                <a:lnTo>
                  <a:pt x="1357" y="227"/>
                </a:lnTo>
                <a:lnTo>
                  <a:pt x="1357" y="244"/>
                </a:lnTo>
                <a:lnTo>
                  <a:pt x="1358" y="255"/>
                </a:lnTo>
                <a:lnTo>
                  <a:pt x="1358" y="265"/>
                </a:lnTo>
                <a:lnTo>
                  <a:pt x="1358" y="255"/>
                </a:lnTo>
                <a:lnTo>
                  <a:pt x="1359" y="217"/>
                </a:lnTo>
                <a:lnTo>
                  <a:pt x="1359" y="206"/>
                </a:lnTo>
                <a:lnTo>
                  <a:pt x="1359" y="184"/>
                </a:lnTo>
                <a:lnTo>
                  <a:pt x="1360" y="206"/>
                </a:lnTo>
                <a:lnTo>
                  <a:pt x="1360" y="195"/>
                </a:lnTo>
                <a:lnTo>
                  <a:pt x="1360" y="201"/>
                </a:lnTo>
                <a:lnTo>
                  <a:pt x="1361" y="195"/>
                </a:lnTo>
                <a:lnTo>
                  <a:pt x="1361" y="195"/>
                </a:lnTo>
                <a:lnTo>
                  <a:pt x="1361" y="195"/>
                </a:lnTo>
                <a:lnTo>
                  <a:pt x="1362" y="206"/>
                </a:lnTo>
                <a:lnTo>
                  <a:pt x="1362" y="201"/>
                </a:lnTo>
                <a:lnTo>
                  <a:pt x="1362" y="179"/>
                </a:lnTo>
                <a:lnTo>
                  <a:pt x="1363" y="152"/>
                </a:lnTo>
                <a:lnTo>
                  <a:pt x="1363" y="157"/>
                </a:lnTo>
                <a:lnTo>
                  <a:pt x="1363" y="168"/>
                </a:lnTo>
                <a:lnTo>
                  <a:pt x="1364" y="190"/>
                </a:lnTo>
                <a:lnTo>
                  <a:pt x="1364" y="206"/>
                </a:lnTo>
                <a:lnTo>
                  <a:pt x="1364" y="227"/>
                </a:lnTo>
                <a:lnTo>
                  <a:pt x="1365" y="244"/>
                </a:lnTo>
                <a:lnTo>
                  <a:pt x="1365" y="249"/>
                </a:lnTo>
                <a:lnTo>
                  <a:pt x="1365" y="255"/>
                </a:lnTo>
                <a:lnTo>
                  <a:pt x="1366" y="233"/>
                </a:lnTo>
                <a:lnTo>
                  <a:pt x="1366" y="190"/>
                </a:lnTo>
                <a:lnTo>
                  <a:pt x="1366" y="184"/>
                </a:lnTo>
                <a:lnTo>
                  <a:pt x="1367" y="179"/>
                </a:lnTo>
                <a:lnTo>
                  <a:pt x="1367" y="168"/>
                </a:lnTo>
                <a:lnTo>
                  <a:pt x="1367" y="184"/>
                </a:lnTo>
                <a:lnTo>
                  <a:pt x="1368" y="217"/>
                </a:lnTo>
                <a:lnTo>
                  <a:pt x="1368" y="222"/>
                </a:lnTo>
                <a:lnTo>
                  <a:pt x="1368" y="227"/>
                </a:lnTo>
                <a:lnTo>
                  <a:pt x="1369" y="222"/>
                </a:lnTo>
                <a:lnTo>
                  <a:pt x="1369" y="227"/>
                </a:lnTo>
                <a:lnTo>
                  <a:pt x="1369" y="222"/>
                </a:lnTo>
                <a:lnTo>
                  <a:pt x="1369" y="217"/>
                </a:lnTo>
                <a:lnTo>
                  <a:pt x="1370" y="179"/>
                </a:lnTo>
                <a:lnTo>
                  <a:pt x="1370" y="163"/>
                </a:lnTo>
                <a:lnTo>
                  <a:pt x="1370" y="190"/>
                </a:lnTo>
                <a:lnTo>
                  <a:pt x="1371" y="217"/>
                </a:lnTo>
                <a:lnTo>
                  <a:pt x="1371" y="227"/>
                </a:lnTo>
                <a:lnTo>
                  <a:pt x="1371" y="249"/>
                </a:lnTo>
                <a:lnTo>
                  <a:pt x="1372" y="260"/>
                </a:lnTo>
                <a:lnTo>
                  <a:pt x="1372" y="271"/>
                </a:lnTo>
                <a:lnTo>
                  <a:pt x="1372" y="238"/>
                </a:lnTo>
                <a:lnTo>
                  <a:pt x="1373" y="222"/>
                </a:lnTo>
                <a:lnTo>
                  <a:pt x="1373" y="211"/>
                </a:lnTo>
                <a:lnTo>
                  <a:pt x="1373" y="211"/>
                </a:lnTo>
                <a:lnTo>
                  <a:pt x="1374" y="222"/>
                </a:lnTo>
                <a:lnTo>
                  <a:pt x="1374" y="238"/>
                </a:lnTo>
                <a:lnTo>
                  <a:pt x="1374" y="249"/>
                </a:lnTo>
                <a:lnTo>
                  <a:pt x="1375" y="244"/>
                </a:lnTo>
                <a:lnTo>
                  <a:pt x="1375" y="249"/>
                </a:lnTo>
                <a:lnTo>
                  <a:pt x="1375" y="249"/>
                </a:lnTo>
                <a:lnTo>
                  <a:pt x="1376" y="249"/>
                </a:lnTo>
                <a:lnTo>
                  <a:pt x="1376" y="244"/>
                </a:lnTo>
                <a:lnTo>
                  <a:pt x="1376" y="238"/>
                </a:lnTo>
                <a:lnTo>
                  <a:pt x="1377" y="238"/>
                </a:lnTo>
                <a:lnTo>
                  <a:pt x="1377" y="244"/>
                </a:lnTo>
                <a:lnTo>
                  <a:pt x="1377" y="238"/>
                </a:lnTo>
                <a:lnTo>
                  <a:pt x="1378" y="238"/>
                </a:lnTo>
                <a:lnTo>
                  <a:pt x="1378" y="227"/>
                </a:lnTo>
                <a:lnTo>
                  <a:pt x="1378" y="244"/>
                </a:lnTo>
                <a:lnTo>
                  <a:pt x="1379" y="244"/>
                </a:lnTo>
                <a:lnTo>
                  <a:pt x="1379" y="287"/>
                </a:lnTo>
                <a:lnTo>
                  <a:pt x="1379" y="292"/>
                </a:lnTo>
                <a:lnTo>
                  <a:pt x="1380" y="298"/>
                </a:lnTo>
                <a:lnTo>
                  <a:pt x="1380" y="303"/>
                </a:lnTo>
                <a:lnTo>
                  <a:pt x="1380" y="282"/>
                </a:lnTo>
                <a:lnTo>
                  <a:pt x="1381" y="276"/>
                </a:lnTo>
                <a:lnTo>
                  <a:pt x="1381" y="255"/>
                </a:lnTo>
                <a:lnTo>
                  <a:pt x="1381" y="244"/>
                </a:lnTo>
                <a:lnTo>
                  <a:pt x="1382" y="233"/>
                </a:lnTo>
                <a:lnTo>
                  <a:pt x="1382" y="244"/>
                </a:lnTo>
                <a:lnTo>
                  <a:pt x="1382" y="244"/>
                </a:lnTo>
                <a:lnTo>
                  <a:pt x="1383" y="249"/>
                </a:lnTo>
                <a:lnTo>
                  <a:pt x="1383" y="260"/>
                </a:lnTo>
                <a:lnTo>
                  <a:pt x="1383" y="271"/>
                </a:lnTo>
                <a:lnTo>
                  <a:pt x="1384" y="271"/>
                </a:lnTo>
                <a:lnTo>
                  <a:pt x="1384" y="271"/>
                </a:lnTo>
                <a:lnTo>
                  <a:pt x="1384" y="271"/>
                </a:lnTo>
                <a:lnTo>
                  <a:pt x="1385" y="276"/>
                </a:lnTo>
                <a:lnTo>
                  <a:pt x="1385" y="276"/>
                </a:lnTo>
                <a:lnTo>
                  <a:pt x="1385" y="276"/>
                </a:lnTo>
                <a:lnTo>
                  <a:pt x="1386" y="271"/>
                </a:lnTo>
                <a:lnTo>
                  <a:pt x="1386" y="292"/>
                </a:lnTo>
                <a:lnTo>
                  <a:pt x="1386" y="282"/>
                </a:lnTo>
                <a:lnTo>
                  <a:pt x="1387" y="271"/>
                </a:lnTo>
                <a:lnTo>
                  <a:pt x="1387" y="282"/>
                </a:lnTo>
                <a:lnTo>
                  <a:pt x="1387" y="260"/>
                </a:lnTo>
                <a:lnTo>
                  <a:pt x="1388" y="265"/>
                </a:lnTo>
                <a:lnTo>
                  <a:pt x="1388" y="276"/>
                </a:lnTo>
                <a:lnTo>
                  <a:pt x="1388" y="298"/>
                </a:lnTo>
                <a:lnTo>
                  <a:pt x="1389" y="309"/>
                </a:lnTo>
                <a:lnTo>
                  <a:pt x="1389" y="309"/>
                </a:lnTo>
                <a:lnTo>
                  <a:pt x="1389" y="309"/>
                </a:lnTo>
                <a:lnTo>
                  <a:pt x="1390" y="314"/>
                </a:lnTo>
                <a:lnTo>
                  <a:pt x="1390" y="287"/>
                </a:lnTo>
                <a:lnTo>
                  <a:pt x="1390" y="265"/>
                </a:lnTo>
                <a:lnTo>
                  <a:pt x="1391" y="238"/>
                </a:lnTo>
                <a:lnTo>
                  <a:pt x="1391" y="238"/>
                </a:lnTo>
                <a:lnTo>
                  <a:pt x="1391" y="233"/>
                </a:lnTo>
                <a:lnTo>
                  <a:pt x="1392" y="217"/>
                </a:lnTo>
                <a:lnTo>
                  <a:pt x="1392" y="227"/>
                </a:lnTo>
                <a:lnTo>
                  <a:pt x="1392" y="233"/>
                </a:lnTo>
                <a:lnTo>
                  <a:pt x="1393" y="244"/>
                </a:lnTo>
                <a:lnTo>
                  <a:pt x="1393" y="249"/>
                </a:lnTo>
                <a:lnTo>
                  <a:pt x="1393" y="255"/>
                </a:lnTo>
                <a:lnTo>
                  <a:pt x="1394" y="255"/>
                </a:lnTo>
                <a:lnTo>
                  <a:pt x="1394" y="260"/>
                </a:lnTo>
                <a:lnTo>
                  <a:pt x="1394" y="244"/>
                </a:lnTo>
                <a:lnTo>
                  <a:pt x="1395" y="249"/>
                </a:lnTo>
                <a:lnTo>
                  <a:pt x="1395" y="255"/>
                </a:lnTo>
                <a:lnTo>
                  <a:pt x="1395" y="255"/>
                </a:lnTo>
                <a:lnTo>
                  <a:pt x="1396" y="260"/>
                </a:lnTo>
                <a:lnTo>
                  <a:pt x="1396" y="271"/>
                </a:lnTo>
                <a:lnTo>
                  <a:pt x="1396" y="298"/>
                </a:lnTo>
                <a:lnTo>
                  <a:pt x="1397" y="325"/>
                </a:lnTo>
                <a:lnTo>
                  <a:pt x="1397" y="336"/>
                </a:lnTo>
                <a:lnTo>
                  <a:pt x="1397" y="341"/>
                </a:lnTo>
                <a:lnTo>
                  <a:pt x="1398" y="314"/>
                </a:lnTo>
                <a:lnTo>
                  <a:pt x="1398" y="287"/>
                </a:lnTo>
                <a:lnTo>
                  <a:pt x="1398" y="271"/>
                </a:lnTo>
                <a:lnTo>
                  <a:pt x="1399" y="260"/>
                </a:lnTo>
                <a:lnTo>
                  <a:pt x="1399" y="260"/>
                </a:lnTo>
                <a:lnTo>
                  <a:pt x="1399" y="260"/>
                </a:lnTo>
                <a:lnTo>
                  <a:pt x="1400" y="255"/>
                </a:lnTo>
                <a:lnTo>
                  <a:pt x="1400" y="260"/>
                </a:lnTo>
                <a:lnTo>
                  <a:pt x="1400" y="255"/>
                </a:lnTo>
                <a:lnTo>
                  <a:pt x="1401" y="255"/>
                </a:lnTo>
                <a:lnTo>
                  <a:pt x="1401" y="265"/>
                </a:lnTo>
                <a:lnTo>
                  <a:pt x="1401" y="292"/>
                </a:lnTo>
                <a:lnTo>
                  <a:pt x="1402" y="287"/>
                </a:lnTo>
                <a:lnTo>
                  <a:pt x="1402" y="276"/>
                </a:lnTo>
                <a:lnTo>
                  <a:pt x="1402" y="298"/>
                </a:lnTo>
                <a:lnTo>
                  <a:pt x="1403" y="298"/>
                </a:lnTo>
                <a:lnTo>
                  <a:pt x="1403" y="309"/>
                </a:lnTo>
                <a:lnTo>
                  <a:pt x="1403" y="319"/>
                </a:lnTo>
                <a:lnTo>
                  <a:pt x="1404" y="298"/>
                </a:lnTo>
                <a:lnTo>
                  <a:pt x="1404" y="303"/>
                </a:lnTo>
                <a:lnTo>
                  <a:pt x="1404" y="309"/>
                </a:lnTo>
                <a:lnTo>
                  <a:pt x="1405" y="319"/>
                </a:lnTo>
                <a:lnTo>
                  <a:pt x="1405" y="330"/>
                </a:lnTo>
                <a:lnTo>
                  <a:pt x="1405" y="346"/>
                </a:lnTo>
                <a:lnTo>
                  <a:pt x="1406" y="363"/>
                </a:lnTo>
                <a:lnTo>
                  <a:pt x="1406" y="368"/>
                </a:lnTo>
                <a:lnTo>
                  <a:pt x="1406" y="379"/>
                </a:lnTo>
                <a:lnTo>
                  <a:pt x="1407" y="379"/>
                </a:lnTo>
                <a:lnTo>
                  <a:pt x="1407" y="352"/>
                </a:lnTo>
                <a:lnTo>
                  <a:pt x="1407" y="309"/>
                </a:lnTo>
                <a:lnTo>
                  <a:pt x="1408" y="276"/>
                </a:lnTo>
                <a:lnTo>
                  <a:pt x="1408" y="271"/>
                </a:lnTo>
                <a:lnTo>
                  <a:pt x="1408" y="282"/>
                </a:lnTo>
                <a:lnTo>
                  <a:pt x="1409" y="298"/>
                </a:lnTo>
                <a:lnTo>
                  <a:pt x="1409" y="309"/>
                </a:lnTo>
                <a:lnTo>
                  <a:pt x="1409" y="303"/>
                </a:lnTo>
                <a:lnTo>
                  <a:pt x="1410" y="298"/>
                </a:lnTo>
                <a:lnTo>
                  <a:pt x="1410" y="303"/>
                </a:lnTo>
                <a:lnTo>
                  <a:pt x="1410" y="303"/>
                </a:lnTo>
                <a:lnTo>
                  <a:pt x="1411" y="298"/>
                </a:lnTo>
                <a:lnTo>
                  <a:pt x="1411" y="287"/>
                </a:lnTo>
                <a:lnTo>
                  <a:pt x="1411" y="298"/>
                </a:lnTo>
                <a:lnTo>
                  <a:pt x="1412" y="260"/>
                </a:lnTo>
                <a:lnTo>
                  <a:pt x="1412" y="265"/>
                </a:lnTo>
                <a:lnTo>
                  <a:pt x="1412" y="265"/>
                </a:lnTo>
                <a:lnTo>
                  <a:pt x="1413" y="255"/>
                </a:lnTo>
                <a:lnTo>
                  <a:pt x="1413" y="276"/>
                </a:lnTo>
                <a:lnTo>
                  <a:pt x="1413" y="282"/>
                </a:lnTo>
                <a:lnTo>
                  <a:pt x="1414" y="303"/>
                </a:lnTo>
                <a:lnTo>
                  <a:pt x="1414" y="330"/>
                </a:lnTo>
                <a:lnTo>
                  <a:pt x="1414" y="373"/>
                </a:lnTo>
                <a:lnTo>
                  <a:pt x="1415" y="373"/>
                </a:lnTo>
                <a:lnTo>
                  <a:pt x="1415" y="357"/>
                </a:lnTo>
                <a:lnTo>
                  <a:pt x="1415" y="298"/>
                </a:lnTo>
                <a:lnTo>
                  <a:pt x="1416" y="276"/>
                </a:lnTo>
                <a:lnTo>
                  <a:pt x="1416" y="249"/>
                </a:lnTo>
                <a:lnTo>
                  <a:pt x="1416" y="255"/>
                </a:lnTo>
                <a:lnTo>
                  <a:pt x="1417" y="265"/>
                </a:lnTo>
                <a:lnTo>
                  <a:pt x="1417" y="282"/>
                </a:lnTo>
                <a:lnTo>
                  <a:pt x="1417" y="282"/>
                </a:lnTo>
                <a:lnTo>
                  <a:pt x="1418" y="276"/>
                </a:lnTo>
                <a:lnTo>
                  <a:pt x="1418" y="265"/>
                </a:lnTo>
                <a:lnTo>
                  <a:pt x="1418" y="260"/>
                </a:lnTo>
                <a:lnTo>
                  <a:pt x="1419" y="249"/>
                </a:lnTo>
                <a:lnTo>
                  <a:pt x="1419" y="233"/>
                </a:lnTo>
                <a:lnTo>
                  <a:pt x="1419" y="227"/>
                </a:lnTo>
                <a:lnTo>
                  <a:pt x="1420" y="233"/>
                </a:lnTo>
                <a:lnTo>
                  <a:pt x="1420" y="227"/>
                </a:lnTo>
                <a:lnTo>
                  <a:pt x="1420" y="222"/>
                </a:lnTo>
                <a:lnTo>
                  <a:pt x="1421" y="227"/>
                </a:lnTo>
                <a:lnTo>
                  <a:pt x="1421" y="244"/>
                </a:lnTo>
                <a:lnTo>
                  <a:pt x="1421" y="255"/>
                </a:lnTo>
                <a:lnTo>
                  <a:pt x="1422" y="260"/>
                </a:lnTo>
                <a:lnTo>
                  <a:pt x="1422" y="282"/>
                </a:lnTo>
                <a:lnTo>
                  <a:pt x="1422" y="309"/>
                </a:lnTo>
                <a:lnTo>
                  <a:pt x="1423" y="325"/>
                </a:lnTo>
                <a:lnTo>
                  <a:pt x="1423" y="298"/>
                </a:lnTo>
                <a:lnTo>
                  <a:pt x="1423" y="260"/>
                </a:lnTo>
                <a:lnTo>
                  <a:pt x="1424" y="233"/>
                </a:lnTo>
                <a:lnTo>
                  <a:pt x="1424" y="222"/>
                </a:lnTo>
                <a:lnTo>
                  <a:pt x="1424" y="222"/>
                </a:lnTo>
                <a:lnTo>
                  <a:pt x="1425" y="227"/>
                </a:lnTo>
                <a:lnTo>
                  <a:pt x="1425" y="238"/>
                </a:lnTo>
                <a:lnTo>
                  <a:pt x="1425" y="238"/>
                </a:lnTo>
                <a:lnTo>
                  <a:pt x="1426" y="233"/>
                </a:lnTo>
                <a:lnTo>
                  <a:pt x="1426" y="227"/>
                </a:lnTo>
                <a:lnTo>
                  <a:pt x="1426" y="222"/>
                </a:lnTo>
                <a:lnTo>
                  <a:pt x="1427" y="217"/>
                </a:lnTo>
                <a:lnTo>
                  <a:pt x="1427" y="201"/>
                </a:lnTo>
                <a:lnTo>
                  <a:pt x="1427" y="184"/>
                </a:lnTo>
                <a:lnTo>
                  <a:pt x="1428" y="173"/>
                </a:lnTo>
                <a:lnTo>
                  <a:pt x="1428" y="168"/>
                </a:lnTo>
                <a:lnTo>
                  <a:pt x="1428" y="163"/>
                </a:lnTo>
                <a:lnTo>
                  <a:pt x="1429" y="168"/>
                </a:lnTo>
                <a:lnTo>
                  <a:pt x="1429" y="190"/>
                </a:lnTo>
                <a:lnTo>
                  <a:pt x="1429" y="227"/>
                </a:lnTo>
                <a:lnTo>
                  <a:pt x="1429" y="249"/>
                </a:lnTo>
                <a:lnTo>
                  <a:pt x="1430" y="271"/>
                </a:lnTo>
                <a:lnTo>
                  <a:pt x="1430" y="276"/>
                </a:lnTo>
                <a:lnTo>
                  <a:pt x="1430" y="276"/>
                </a:lnTo>
                <a:lnTo>
                  <a:pt x="1431" y="244"/>
                </a:lnTo>
                <a:lnTo>
                  <a:pt x="1431" y="222"/>
                </a:lnTo>
                <a:lnTo>
                  <a:pt x="1431" y="227"/>
                </a:lnTo>
                <a:lnTo>
                  <a:pt x="1432" y="238"/>
                </a:lnTo>
                <a:lnTo>
                  <a:pt x="1432" y="238"/>
                </a:lnTo>
                <a:lnTo>
                  <a:pt x="1432" y="244"/>
                </a:lnTo>
                <a:lnTo>
                  <a:pt x="1433" y="249"/>
                </a:lnTo>
                <a:lnTo>
                  <a:pt x="1433" y="233"/>
                </a:lnTo>
                <a:lnTo>
                  <a:pt x="1433" y="222"/>
                </a:lnTo>
                <a:lnTo>
                  <a:pt x="1434" y="222"/>
                </a:lnTo>
                <a:lnTo>
                  <a:pt x="1434" y="217"/>
                </a:lnTo>
                <a:lnTo>
                  <a:pt x="1434" y="217"/>
                </a:lnTo>
                <a:lnTo>
                  <a:pt x="1435" y="211"/>
                </a:lnTo>
                <a:lnTo>
                  <a:pt x="1435" y="206"/>
                </a:lnTo>
                <a:lnTo>
                  <a:pt x="1435" y="201"/>
                </a:lnTo>
                <a:lnTo>
                  <a:pt x="1436" y="201"/>
                </a:lnTo>
                <a:lnTo>
                  <a:pt x="1436" y="201"/>
                </a:lnTo>
                <a:lnTo>
                  <a:pt x="1436" y="217"/>
                </a:lnTo>
                <a:lnTo>
                  <a:pt x="1437" y="233"/>
                </a:lnTo>
                <a:lnTo>
                  <a:pt x="1437" y="249"/>
                </a:lnTo>
                <a:lnTo>
                  <a:pt x="1437" y="282"/>
                </a:lnTo>
                <a:lnTo>
                  <a:pt x="1438" y="303"/>
                </a:lnTo>
                <a:lnTo>
                  <a:pt x="1438" y="255"/>
                </a:lnTo>
                <a:lnTo>
                  <a:pt x="1438" y="206"/>
                </a:lnTo>
                <a:lnTo>
                  <a:pt x="1439" y="184"/>
                </a:lnTo>
                <a:lnTo>
                  <a:pt x="1439" y="201"/>
                </a:lnTo>
                <a:lnTo>
                  <a:pt x="1439" y="201"/>
                </a:lnTo>
                <a:lnTo>
                  <a:pt x="1440" y="211"/>
                </a:lnTo>
                <a:lnTo>
                  <a:pt x="1440" y="222"/>
                </a:lnTo>
                <a:lnTo>
                  <a:pt x="1440" y="222"/>
                </a:lnTo>
                <a:lnTo>
                  <a:pt x="1441" y="206"/>
                </a:lnTo>
                <a:lnTo>
                  <a:pt x="1441" y="206"/>
                </a:lnTo>
                <a:lnTo>
                  <a:pt x="1441" y="211"/>
                </a:lnTo>
                <a:lnTo>
                  <a:pt x="1442" y="211"/>
                </a:lnTo>
                <a:lnTo>
                  <a:pt x="1442" y="206"/>
                </a:lnTo>
                <a:lnTo>
                  <a:pt x="1442" y="152"/>
                </a:lnTo>
                <a:lnTo>
                  <a:pt x="1443" y="119"/>
                </a:lnTo>
                <a:lnTo>
                  <a:pt x="1443" y="98"/>
                </a:lnTo>
                <a:lnTo>
                  <a:pt x="1443" y="103"/>
                </a:lnTo>
                <a:lnTo>
                  <a:pt x="1444" y="103"/>
                </a:lnTo>
                <a:lnTo>
                  <a:pt x="1444" y="146"/>
                </a:lnTo>
                <a:lnTo>
                  <a:pt x="1444" y="184"/>
                </a:lnTo>
                <a:lnTo>
                  <a:pt x="1445" y="227"/>
                </a:lnTo>
                <a:lnTo>
                  <a:pt x="1445" y="249"/>
                </a:lnTo>
                <a:lnTo>
                  <a:pt x="1445" y="276"/>
                </a:lnTo>
                <a:lnTo>
                  <a:pt x="1446" y="292"/>
                </a:lnTo>
                <a:lnTo>
                  <a:pt x="1446" y="298"/>
                </a:lnTo>
                <a:lnTo>
                  <a:pt x="1446" y="265"/>
                </a:lnTo>
                <a:lnTo>
                  <a:pt x="1447" y="217"/>
                </a:lnTo>
                <a:lnTo>
                  <a:pt x="1447" y="217"/>
                </a:lnTo>
                <a:lnTo>
                  <a:pt x="1447" y="217"/>
                </a:lnTo>
                <a:lnTo>
                  <a:pt x="1448" y="217"/>
                </a:lnTo>
                <a:lnTo>
                  <a:pt x="1448" y="222"/>
                </a:lnTo>
                <a:lnTo>
                  <a:pt x="1448" y="217"/>
                </a:lnTo>
                <a:lnTo>
                  <a:pt x="1449" y="222"/>
                </a:lnTo>
                <a:lnTo>
                  <a:pt x="1449" y="217"/>
                </a:lnTo>
                <a:lnTo>
                  <a:pt x="1449" y="217"/>
                </a:lnTo>
                <a:lnTo>
                  <a:pt x="1450" y="217"/>
                </a:lnTo>
                <a:lnTo>
                  <a:pt x="1450" y="211"/>
                </a:lnTo>
                <a:lnTo>
                  <a:pt x="1450" y="206"/>
                </a:lnTo>
                <a:lnTo>
                  <a:pt x="1451" y="206"/>
                </a:lnTo>
                <a:lnTo>
                  <a:pt x="1451" y="201"/>
                </a:lnTo>
                <a:lnTo>
                  <a:pt x="1451" y="195"/>
                </a:lnTo>
                <a:lnTo>
                  <a:pt x="1452" y="201"/>
                </a:lnTo>
                <a:lnTo>
                  <a:pt x="1452" y="184"/>
                </a:lnTo>
                <a:lnTo>
                  <a:pt x="1452" y="201"/>
                </a:lnTo>
                <a:lnTo>
                  <a:pt x="1453" y="211"/>
                </a:lnTo>
                <a:lnTo>
                  <a:pt x="1453" y="227"/>
                </a:lnTo>
                <a:lnTo>
                  <a:pt x="1453" y="260"/>
                </a:lnTo>
                <a:lnTo>
                  <a:pt x="1454" y="271"/>
                </a:lnTo>
                <a:lnTo>
                  <a:pt x="1454" y="292"/>
                </a:lnTo>
                <a:lnTo>
                  <a:pt x="1454" y="303"/>
                </a:lnTo>
                <a:lnTo>
                  <a:pt x="1455" y="282"/>
                </a:lnTo>
                <a:lnTo>
                  <a:pt x="1455" y="249"/>
                </a:lnTo>
                <a:lnTo>
                  <a:pt x="1455" y="238"/>
                </a:lnTo>
                <a:lnTo>
                  <a:pt x="1456" y="244"/>
                </a:lnTo>
                <a:lnTo>
                  <a:pt x="1456" y="244"/>
                </a:lnTo>
                <a:lnTo>
                  <a:pt x="1456" y="249"/>
                </a:lnTo>
                <a:lnTo>
                  <a:pt x="1457" y="233"/>
                </a:lnTo>
                <a:lnTo>
                  <a:pt x="1457" y="233"/>
                </a:lnTo>
                <a:lnTo>
                  <a:pt x="1457" y="244"/>
                </a:lnTo>
                <a:lnTo>
                  <a:pt x="1458" y="233"/>
                </a:lnTo>
                <a:lnTo>
                  <a:pt x="1458" y="222"/>
                </a:lnTo>
                <a:lnTo>
                  <a:pt x="1458" y="206"/>
                </a:lnTo>
                <a:lnTo>
                  <a:pt x="1459" y="184"/>
                </a:lnTo>
                <a:lnTo>
                  <a:pt x="1459" y="163"/>
                </a:lnTo>
                <a:lnTo>
                  <a:pt x="1459" y="184"/>
                </a:lnTo>
                <a:lnTo>
                  <a:pt x="1460" y="201"/>
                </a:lnTo>
                <a:lnTo>
                  <a:pt x="1460" y="222"/>
                </a:lnTo>
                <a:lnTo>
                  <a:pt x="1460" y="249"/>
                </a:lnTo>
                <a:lnTo>
                  <a:pt x="1461" y="287"/>
                </a:lnTo>
                <a:lnTo>
                  <a:pt x="1461" y="303"/>
                </a:lnTo>
                <a:lnTo>
                  <a:pt x="1461" y="314"/>
                </a:lnTo>
                <a:lnTo>
                  <a:pt x="1462" y="292"/>
                </a:lnTo>
                <a:lnTo>
                  <a:pt x="1462" y="255"/>
                </a:lnTo>
                <a:lnTo>
                  <a:pt x="1462" y="222"/>
                </a:lnTo>
                <a:lnTo>
                  <a:pt x="1463" y="222"/>
                </a:lnTo>
                <a:lnTo>
                  <a:pt x="1463" y="238"/>
                </a:lnTo>
                <a:lnTo>
                  <a:pt x="1463" y="238"/>
                </a:lnTo>
                <a:lnTo>
                  <a:pt x="1464" y="244"/>
                </a:lnTo>
                <a:lnTo>
                  <a:pt x="1464" y="260"/>
                </a:lnTo>
                <a:lnTo>
                  <a:pt x="1464" y="276"/>
                </a:lnTo>
                <a:lnTo>
                  <a:pt x="1465" y="260"/>
                </a:lnTo>
                <a:lnTo>
                  <a:pt x="1465" y="271"/>
                </a:lnTo>
                <a:lnTo>
                  <a:pt x="1465" y="265"/>
                </a:lnTo>
                <a:lnTo>
                  <a:pt x="1466" y="244"/>
                </a:lnTo>
                <a:lnTo>
                  <a:pt x="1466" y="238"/>
                </a:lnTo>
                <a:lnTo>
                  <a:pt x="1466" y="238"/>
                </a:lnTo>
                <a:lnTo>
                  <a:pt x="1467" y="244"/>
                </a:lnTo>
                <a:lnTo>
                  <a:pt x="1467" y="249"/>
                </a:lnTo>
                <a:lnTo>
                  <a:pt x="1467" y="276"/>
                </a:lnTo>
                <a:lnTo>
                  <a:pt x="1468" y="303"/>
                </a:lnTo>
                <a:lnTo>
                  <a:pt x="1468" y="319"/>
                </a:lnTo>
                <a:lnTo>
                  <a:pt x="1468" y="314"/>
                </a:lnTo>
                <a:lnTo>
                  <a:pt x="1469" y="265"/>
                </a:lnTo>
                <a:lnTo>
                  <a:pt x="1469" y="211"/>
                </a:lnTo>
                <a:lnTo>
                  <a:pt x="1469" y="211"/>
                </a:lnTo>
                <a:lnTo>
                  <a:pt x="1470" y="206"/>
                </a:lnTo>
                <a:lnTo>
                  <a:pt x="1470" y="222"/>
                </a:lnTo>
                <a:lnTo>
                  <a:pt x="1470" y="238"/>
                </a:lnTo>
                <a:lnTo>
                  <a:pt x="1471" y="244"/>
                </a:lnTo>
                <a:lnTo>
                  <a:pt x="1471" y="249"/>
                </a:lnTo>
                <a:lnTo>
                  <a:pt x="1471" y="249"/>
                </a:lnTo>
                <a:lnTo>
                  <a:pt x="1472" y="255"/>
                </a:lnTo>
                <a:lnTo>
                  <a:pt x="1472" y="244"/>
                </a:lnTo>
                <a:lnTo>
                  <a:pt x="1472" y="222"/>
                </a:lnTo>
                <a:lnTo>
                  <a:pt x="1473" y="201"/>
                </a:lnTo>
                <a:lnTo>
                  <a:pt x="1473" y="201"/>
                </a:lnTo>
                <a:lnTo>
                  <a:pt x="1473" y="211"/>
                </a:lnTo>
                <a:lnTo>
                  <a:pt x="1474" y="227"/>
                </a:lnTo>
                <a:lnTo>
                  <a:pt x="1474" y="292"/>
                </a:lnTo>
                <a:lnTo>
                  <a:pt x="1474" y="325"/>
                </a:lnTo>
                <a:lnTo>
                  <a:pt x="1475" y="346"/>
                </a:lnTo>
                <a:lnTo>
                  <a:pt x="1475" y="314"/>
                </a:lnTo>
                <a:lnTo>
                  <a:pt x="1475" y="255"/>
                </a:lnTo>
                <a:lnTo>
                  <a:pt x="1476" y="206"/>
                </a:lnTo>
                <a:lnTo>
                  <a:pt x="1476" y="211"/>
                </a:lnTo>
                <a:lnTo>
                  <a:pt x="1476" y="201"/>
                </a:lnTo>
                <a:lnTo>
                  <a:pt x="1477" y="206"/>
                </a:lnTo>
                <a:lnTo>
                  <a:pt x="1477" y="211"/>
                </a:lnTo>
                <a:lnTo>
                  <a:pt x="1477" y="217"/>
                </a:lnTo>
                <a:lnTo>
                  <a:pt x="1478" y="222"/>
                </a:lnTo>
                <a:lnTo>
                  <a:pt x="1478" y="244"/>
                </a:lnTo>
                <a:lnTo>
                  <a:pt x="1478" y="244"/>
                </a:lnTo>
                <a:lnTo>
                  <a:pt x="1479" y="244"/>
                </a:lnTo>
                <a:lnTo>
                  <a:pt x="1479" y="238"/>
                </a:lnTo>
                <a:lnTo>
                  <a:pt x="1479" y="233"/>
                </a:lnTo>
                <a:lnTo>
                  <a:pt x="1480" y="227"/>
                </a:lnTo>
                <a:lnTo>
                  <a:pt x="1480" y="238"/>
                </a:lnTo>
                <a:lnTo>
                  <a:pt x="1480" y="233"/>
                </a:lnTo>
                <a:lnTo>
                  <a:pt x="1481" y="271"/>
                </a:lnTo>
                <a:lnTo>
                  <a:pt x="1481" y="271"/>
                </a:lnTo>
                <a:lnTo>
                  <a:pt x="1481" y="298"/>
                </a:lnTo>
                <a:lnTo>
                  <a:pt x="1482" y="314"/>
                </a:lnTo>
                <a:lnTo>
                  <a:pt x="1482" y="292"/>
                </a:lnTo>
                <a:lnTo>
                  <a:pt x="1482" y="238"/>
                </a:lnTo>
                <a:lnTo>
                  <a:pt x="1483" y="222"/>
                </a:lnTo>
                <a:lnTo>
                  <a:pt x="1483" y="201"/>
                </a:lnTo>
                <a:lnTo>
                  <a:pt x="1483" y="211"/>
                </a:lnTo>
                <a:lnTo>
                  <a:pt x="1484" y="211"/>
                </a:lnTo>
                <a:lnTo>
                  <a:pt x="1484" y="227"/>
                </a:lnTo>
                <a:lnTo>
                  <a:pt x="1484" y="238"/>
                </a:lnTo>
                <a:lnTo>
                  <a:pt x="1484" y="244"/>
                </a:lnTo>
                <a:lnTo>
                  <a:pt x="1485" y="244"/>
                </a:lnTo>
                <a:lnTo>
                  <a:pt x="1485" y="249"/>
                </a:lnTo>
                <a:lnTo>
                  <a:pt x="1485" y="260"/>
                </a:lnTo>
                <a:lnTo>
                  <a:pt x="1486" y="255"/>
                </a:lnTo>
                <a:lnTo>
                  <a:pt x="1486" y="260"/>
                </a:lnTo>
                <a:lnTo>
                  <a:pt x="1486" y="255"/>
                </a:lnTo>
                <a:lnTo>
                  <a:pt x="1487" y="249"/>
                </a:lnTo>
                <a:lnTo>
                  <a:pt x="1487" y="255"/>
                </a:lnTo>
                <a:lnTo>
                  <a:pt x="1487" y="255"/>
                </a:lnTo>
                <a:lnTo>
                  <a:pt x="1488" y="255"/>
                </a:lnTo>
                <a:lnTo>
                  <a:pt x="1488" y="265"/>
                </a:lnTo>
                <a:lnTo>
                  <a:pt x="1488" y="282"/>
                </a:lnTo>
                <a:lnTo>
                  <a:pt x="1489" y="309"/>
                </a:lnTo>
                <a:lnTo>
                  <a:pt x="1489" y="325"/>
                </a:lnTo>
                <a:lnTo>
                  <a:pt x="1489" y="325"/>
                </a:lnTo>
                <a:lnTo>
                  <a:pt x="1489" y="330"/>
                </a:lnTo>
                <a:lnTo>
                  <a:pt x="1490" y="298"/>
                </a:lnTo>
                <a:lnTo>
                  <a:pt x="1490" y="276"/>
                </a:lnTo>
                <a:lnTo>
                  <a:pt x="1490" y="265"/>
                </a:lnTo>
                <a:lnTo>
                  <a:pt x="1491" y="260"/>
                </a:lnTo>
                <a:lnTo>
                  <a:pt x="1491" y="271"/>
                </a:lnTo>
                <a:lnTo>
                  <a:pt x="1491" y="271"/>
                </a:lnTo>
                <a:lnTo>
                  <a:pt x="1492" y="292"/>
                </a:lnTo>
                <a:lnTo>
                  <a:pt x="1492" y="303"/>
                </a:lnTo>
                <a:lnTo>
                  <a:pt x="1492" y="298"/>
                </a:lnTo>
                <a:lnTo>
                  <a:pt x="1493" y="303"/>
                </a:lnTo>
                <a:lnTo>
                  <a:pt x="1493" y="298"/>
                </a:lnTo>
                <a:lnTo>
                  <a:pt x="1493" y="303"/>
                </a:lnTo>
                <a:lnTo>
                  <a:pt x="1494" y="314"/>
                </a:lnTo>
                <a:lnTo>
                  <a:pt x="1494" y="303"/>
                </a:lnTo>
                <a:lnTo>
                  <a:pt x="1494" y="319"/>
                </a:lnTo>
                <a:lnTo>
                  <a:pt x="1495" y="298"/>
                </a:lnTo>
                <a:lnTo>
                  <a:pt x="1495" y="271"/>
                </a:lnTo>
                <a:lnTo>
                  <a:pt x="1495" y="303"/>
                </a:lnTo>
                <a:lnTo>
                  <a:pt x="1496" y="325"/>
                </a:lnTo>
                <a:lnTo>
                  <a:pt x="1496" y="346"/>
                </a:lnTo>
                <a:lnTo>
                  <a:pt x="1496" y="368"/>
                </a:lnTo>
                <a:lnTo>
                  <a:pt x="1497" y="379"/>
                </a:lnTo>
                <a:lnTo>
                  <a:pt x="1497" y="384"/>
                </a:lnTo>
                <a:lnTo>
                  <a:pt x="1497" y="346"/>
                </a:lnTo>
                <a:lnTo>
                  <a:pt x="1498" y="309"/>
                </a:lnTo>
                <a:lnTo>
                  <a:pt x="1498" y="292"/>
                </a:lnTo>
                <a:lnTo>
                  <a:pt x="1498" y="292"/>
                </a:lnTo>
                <a:lnTo>
                  <a:pt x="1499" y="292"/>
                </a:lnTo>
                <a:lnTo>
                  <a:pt x="1499" y="292"/>
                </a:lnTo>
                <a:lnTo>
                  <a:pt x="1499" y="303"/>
                </a:lnTo>
                <a:lnTo>
                  <a:pt x="1500" y="303"/>
                </a:lnTo>
                <a:lnTo>
                  <a:pt x="1500" y="314"/>
                </a:lnTo>
                <a:lnTo>
                  <a:pt x="1500" y="314"/>
                </a:lnTo>
                <a:lnTo>
                  <a:pt x="1501" y="314"/>
                </a:lnTo>
                <a:lnTo>
                  <a:pt x="1501" y="309"/>
                </a:lnTo>
                <a:lnTo>
                  <a:pt x="1501" y="303"/>
                </a:lnTo>
                <a:lnTo>
                  <a:pt x="1502" y="276"/>
                </a:lnTo>
                <a:lnTo>
                  <a:pt x="1502" y="265"/>
                </a:lnTo>
                <a:lnTo>
                  <a:pt x="1502" y="255"/>
                </a:lnTo>
                <a:lnTo>
                  <a:pt x="1503" y="238"/>
                </a:lnTo>
                <a:lnTo>
                  <a:pt x="1503" y="238"/>
                </a:lnTo>
                <a:lnTo>
                  <a:pt x="1503" y="249"/>
                </a:lnTo>
                <a:lnTo>
                  <a:pt x="1504" y="260"/>
                </a:lnTo>
                <a:lnTo>
                  <a:pt x="1504" y="282"/>
                </a:lnTo>
                <a:lnTo>
                  <a:pt x="1504" y="298"/>
                </a:lnTo>
                <a:lnTo>
                  <a:pt x="1505" y="314"/>
                </a:lnTo>
                <a:lnTo>
                  <a:pt x="1505" y="303"/>
                </a:lnTo>
                <a:lnTo>
                  <a:pt x="1505" y="282"/>
                </a:lnTo>
                <a:lnTo>
                  <a:pt x="1506" y="222"/>
                </a:lnTo>
                <a:lnTo>
                  <a:pt x="1506" y="201"/>
                </a:lnTo>
                <a:lnTo>
                  <a:pt x="1506" y="201"/>
                </a:lnTo>
                <a:lnTo>
                  <a:pt x="1507" y="211"/>
                </a:lnTo>
                <a:lnTo>
                  <a:pt x="1507" y="222"/>
                </a:lnTo>
                <a:lnTo>
                  <a:pt x="1507" y="238"/>
                </a:lnTo>
                <a:lnTo>
                  <a:pt x="1508" y="238"/>
                </a:lnTo>
                <a:lnTo>
                  <a:pt x="1508" y="233"/>
                </a:lnTo>
                <a:lnTo>
                  <a:pt x="1508" y="222"/>
                </a:lnTo>
                <a:lnTo>
                  <a:pt x="1509" y="217"/>
                </a:lnTo>
                <a:lnTo>
                  <a:pt x="1509" y="217"/>
                </a:lnTo>
                <a:lnTo>
                  <a:pt x="1509" y="217"/>
                </a:lnTo>
                <a:lnTo>
                  <a:pt x="1510" y="201"/>
                </a:lnTo>
                <a:lnTo>
                  <a:pt x="1510" y="190"/>
                </a:lnTo>
                <a:lnTo>
                  <a:pt x="1510" y="201"/>
                </a:lnTo>
                <a:lnTo>
                  <a:pt x="1511" y="211"/>
                </a:lnTo>
                <a:lnTo>
                  <a:pt x="1511" y="211"/>
                </a:lnTo>
                <a:lnTo>
                  <a:pt x="1511" y="227"/>
                </a:lnTo>
                <a:lnTo>
                  <a:pt x="1512" y="244"/>
                </a:lnTo>
                <a:lnTo>
                  <a:pt x="1512" y="271"/>
                </a:lnTo>
                <a:lnTo>
                  <a:pt x="1512" y="298"/>
                </a:lnTo>
                <a:lnTo>
                  <a:pt x="1513" y="271"/>
                </a:lnTo>
                <a:lnTo>
                  <a:pt x="1513" y="211"/>
                </a:lnTo>
                <a:lnTo>
                  <a:pt x="1513" y="195"/>
                </a:lnTo>
                <a:lnTo>
                  <a:pt x="1514" y="211"/>
                </a:lnTo>
                <a:lnTo>
                  <a:pt x="1514" y="211"/>
                </a:lnTo>
                <a:lnTo>
                  <a:pt x="1514" y="206"/>
                </a:lnTo>
                <a:lnTo>
                  <a:pt x="1515" y="217"/>
                </a:lnTo>
                <a:lnTo>
                  <a:pt x="1515" y="227"/>
                </a:lnTo>
                <a:lnTo>
                  <a:pt x="1515" y="217"/>
                </a:lnTo>
                <a:lnTo>
                  <a:pt x="1516" y="222"/>
                </a:lnTo>
                <a:lnTo>
                  <a:pt x="1516" y="217"/>
                </a:lnTo>
                <a:lnTo>
                  <a:pt x="1516" y="222"/>
                </a:lnTo>
                <a:lnTo>
                  <a:pt x="1517" y="195"/>
                </a:lnTo>
                <a:lnTo>
                  <a:pt x="1517" y="168"/>
                </a:lnTo>
                <a:lnTo>
                  <a:pt x="1517" y="146"/>
                </a:lnTo>
                <a:lnTo>
                  <a:pt x="1518" y="136"/>
                </a:lnTo>
                <a:lnTo>
                  <a:pt x="1518" y="130"/>
                </a:lnTo>
                <a:lnTo>
                  <a:pt x="1518" y="157"/>
                </a:lnTo>
                <a:lnTo>
                  <a:pt x="1519" y="173"/>
                </a:lnTo>
                <a:lnTo>
                  <a:pt x="1519" y="195"/>
                </a:lnTo>
                <a:lnTo>
                  <a:pt x="1519" y="222"/>
                </a:lnTo>
                <a:lnTo>
                  <a:pt x="1520" y="238"/>
                </a:lnTo>
                <a:lnTo>
                  <a:pt x="1520" y="249"/>
                </a:lnTo>
                <a:lnTo>
                  <a:pt x="1520" y="227"/>
                </a:lnTo>
                <a:lnTo>
                  <a:pt x="1521" y="179"/>
                </a:lnTo>
                <a:lnTo>
                  <a:pt x="1521" y="136"/>
                </a:lnTo>
                <a:lnTo>
                  <a:pt x="1521" y="130"/>
                </a:lnTo>
                <a:lnTo>
                  <a:pt x="1522" y="152"/>
                </a:lnTo>
                <a:lnTo>
                  <a:pt x="1522" y="168"/>
                </a:lnTo>
                <a:lnTo>
                  <a:pt x="1522" y="168"/>
                </a:lnTo>
                <a:lnTo>
                  <a:pt x="1523" y="168"/>
                </a:lnTo>
                <a:lnTo>
                  <a:pt x="1523" y="173"/>
                </a:lnTo>
                <a:lnTo>
                  <a:pt x="1523" y="184"/>
                </a:lnTo>
                <a:lnTo>
                  <a:pt x="1524" y="184"/>
                </a:lnTo>
                <a:lnTo>
                  <a:pt x="1524" y="157"/>
                </a:lnTo>
                <a:lnTo>
                  <a:pt x="1524" y="136"/>
                </a:lnTo>
                <a:lnTo>
                  <a:pt x="1525" y="114"/>
                </a:lnTo>
                <a:lnTo>
                  <a:pt x="1525" y="119"/>
                </a:lnTo>
                <a:lnTo>
                  <a:pt x="1525" y="119"/>
                </a:lnTo>
                <a:lnTo>
                  <a:pt x="1526" y="136"/>
                </a:lnTo>
                <a:lnTo>
                  <a:pt x="1526" y="195"/>
                </a:lnTo>
                <a:lnTo>
                  <a:pt x="1526" y="222"/>
                </a:lnTo>
                <a:lnTo>
                  <a:pt x="1527" y="255"/>
                </a:lnTo>
                <a:lnTo>
                  <a:pt x="1527" y="260"/>
                </a:lnTo>
                <a:lnTo>
                  <a:pt x="1527" y="238"/>
                </a:lnTo>
                <a:lnTo>
                  <a:pt x="1528" y="201"/>
                </a:lnTo>
                <a:lnTo>
                  <a:pt x="1528" y="163"/>
                </a:lnTo>
                <a:lnTo>
                  <a:pt x="1528" y="168"/>
                </a:lnTo>
                <a:lnTo>
                  <a:pt x="1529" y="195"/>
                </a:lnTo>
                <a:lnTo>
                  <a:pt x="1529" y="206"/>
                </a:lnTo>
                <a:lnTo>
                  <a:pt x="1529" y="211"/>
                </a:lnTo>
                <a:lnTo>
                  <a:pt x="1530" y="217"/>
                </a:lnTo>
                <a:lnTo>
                  <a:pt x="1530" y="222"/>
                </a:lnTo>
                <a:lnTo>
                  <a:pt x="1530" y="217"/>
                </a:lnTo>
                <a:lnTo>
                  <a:pt x="1531" y="217"/>
                </a:lnTo>
                <a:lnTo>
                  <a:pt x="1531" y="211"/>
                </a:lnTo>
                <a:lnTo>
                  <a:pt x="1531" y="184"/>
                </a:lnTo>
                <a:lnTo>
                  <a:pt x="1532" y="195"/>
                </a:lnTo>
                <a:lnTo>
                  <a:pt x="1532" y="206"/>
                </a:lnTo>
                <a:lnTo>
                  <a:pt x="1532" y="217"/>
                </a:lnTo>
                <a:lnTo>
                  <a:pt x="1533" y="255"/>
                </a:lnTo>
                <a:lnTo>
                  <a:pt x="1533" y="271"/>
                </a:lnTo>
                <a:lnTo>
                  <a:pt x="1533" y="303"/>
                </a:lnTo>
                <a:lnTo>
                  <a:pt x="1534" y="309"/>
                </a:lnTo>
                <a:lnTo>
                  <a:pt x="1534" y="265"/>
                </a:lnTo>
                <a:lnTo>
                  <a:pt x="1534" y="201"/>
                </a:lnTo>
                <a:lnTo>
                  <a:pt x="1535" y="184"/>
                </a:lnTo>
                <a:lnTo>
                  <a:pt x="1535" y="201"/>
                </a:lnTo>
                <a:lnTo>
                  <a:pt x="1535" y="206"/>
                </a:lnTo>
                <a:lnTo>
                  <a:pt x="1536" y="227"/>
                </a:lnTo>
                <a:lnTo>
                  <a:pt x="1536" y="233"/>
                </a:lnTo>
                <a:lnTo>
                  <a:pt x="1536" y="238"/>
                </a:lnTo>
                <a:lnTo>
                  <a:pt x="1537" y="249"/>
                </a:lnTo>
                <a:lnTo>
                  <a:pt x="1537" y="244"/>
                </a:lnTo>
                <a:lnTo>
                  <a:pt x="1537" y="233"/>
                </a:lnTo>
                <a:lnTo>
                  <a:pt x="1538" y="227"/>
                </a:lnTo>
                <a:lnTo>
                  <a:pt x="1538" y="222"/>
                </a:lnTo>
                <a:lnTo>
                  <a:pt x="1538" y="222"/>
                </a:lnTo>
                <a:lnTo>
                  <a:pt x="1539" y="244"/>
                </a:lnTo>
                <a:lnTo>
                  <a:pt x="1539" y="265"/>
                </a:lnTo>
                <a:lnTo>
                  <a:pt x="1539" y="319"/>
                </a:lnTo>
                <a:lnTo>
                  <a:pt x="1540" y="314"/>
                </a:lnTo>
                <a:lnTo>
                  <a:pt x="1540" y="303"/>
                </a:lnTo>
                <a:lnTo>
                  <a:pt x="1540" y="260"/>
                </a:lnTo>
                <a:lnTo>
                  <a:pt x="1541" y="201"/>
                </a:lnTo>
                <a:lnTo>
                  <a:pt x="1541" y="195"/>
                </a:lnTo>
                <a:lnTo>
                  <a:pt x="1541" y="206"/>
                </a:lnTo>
                <a:lnTo>
                  <a:pt x="1542" y="222"/>
                </a:lnTo>
                <a:lnTo>
                  <a:pt x="1542" y="233"/>
                </a:lnTo>
                <a:lnTo>
                  <a:pt x="1542" y="233"/>
                </a:lnTo>
                <a:lnTo>
                  <a:pt x="1543" y="244"/>
                </a:lnTo>
                <a:lnTo>
                  <a:pt x="1543" y="244"/>
                </a:lnTo>
                <a:lnTo>
                  <a:pt x="1543" y="255"/>
                </a:lnTo>
                <a:lnTo>
                  <a:pt x="1544" y="222"/>
                </a:lnTo>
                <a:lnTo>
                  <a:pt x="1544" y="217"/>
                </a:lnTo>
                <a:lnTo>
                  <a:pt x="1544" y="233"/>
                </a:lnTo>
                <a:lnTo>
                  <a:pt x="1545" y="255"/>
                </a:lnTo>
                <a:lnTo>
                  <a:pt x="1545" y="271"/>
                </a:lnTo>
                <a:lnTo>
                  <a:pt x="1545" y="303"/>
                </a:lnTo>
                <a:lnTo>
                  <a:pt x="1546" y="346"/>
                </a:lnTo>
                <a:lnTo>
                  <a:pt x="1546" y="363"/>
                </a:lnTo>
                <a:lnTo>
                  <a:pt x="1546" y="287"/>
                </a:lnTo>
                <a:lnTo>
                  <a:pt x="1547" y="233"/>
                </a:lnTo>
                <a:lnTo>
                  <a:pt x="1547" y="206"/>
                </a:lnTo>
                <a:lnTo>
                  <a:pt x="1547" y="211"/>
                </a:lnTo>
                <a:lnTo>
                  <a:pt x="1548" y="222"/>
                </a:lnTo>
                <a:lnTo>
                  <a:pt x="1548" y="238"/>
                </a:lnTo>
                <a:lnTo>
                  <a:pt x="1548" y="249"/>
                </a:lnTo>
                <a:lnTo>
                  <a:pt x="1549" y="255"/>
                </a:lnTo>
                <a:lnTo>
                  <a:pt x="1549" y="260"/>
                </a:lnTo>
                <a:lnTo>
                  <a:pt x="1549" y="260"/>
                </a:lnTo>
                <a:lnTo>
                  <a:pt x="1549" y="260"/>
                </a:lnTo>
                <a:lnTo>
                  <a:pt x="1550" y="255"/>
                </a:lnTo>
                <a:lnTo>
                  <a:pt x="1550" y="233"/>
                </a:lnTo>
                <a:lnTo>
                  <a:pt x="1550" y="227"/>
                </a:lnTo>
                <a:lnTo>
                  <a:pt x="1551" y="244"/>
                </a:lnTo>
                <a:lnTo>
                  <a:pt x="1551" y="271"/>
                </a:lnTo>
                <a:lnTo>
                  <a:pt x="1551" y="303"/>
                </a:lnTo>
                <a:lnTo>
                  <a:pt x="1552" y="330"/>
                </a:lnTo>
                <a:lnTo>
                  <a:pt x="1552" y="336"/>
                </a:lnTo>
                <a:lnTo>
                  <a:pt x="1552" y="341"/>
                </a:lnTo>
                <a:lnTo>
                  <a:pt x="1553" y="309"/>
                </a:lnTo>
                <a:lnTo>
                  <a:pt x="1553" y="282"/>
                </a:lnTo>
                <a:lnTo>
                  <a:pt x="1553" y="271"/>
                </a:lnTo>
                <a:lnTo>
                  <a:pt x="1554" y="271"/>
                </a:lnTo>
                <a:lnTo>
                  <a:pt x="1554" y="271"/>
                </a:lnTo>
                <a:lnTo>
                  <a:pt x="1554" y="265"/>
                </a:lnTo>
                <a:lnTo>
                  <a:pt x="1555" y="271"/>
                </a:lnTo>
                <a:lnTo>
                  <a:pt x="1555" y="282"/>
                </a:lnTo>
                <a:lnTo>
                  <a:pt x="1555" y="276"/>
                </a:lnTo>
                <a:lnTo>
                  <a:pt x="1556" y="271"/>
                </a:lnTo>
                <a:lnTo>
                  <a:pt x="1556" y="282"/>
                </a:lnTo>
                <a:lnTo>
                  <a:pt x="1556" y="282"/>
                </a:lnTo>
                <a:lnTo>
                  <a:pt x="1557" y="282"/>
                </a:lnTo>
                <a:lnTo>
                  <a:pt x="1557" y="271"/>
                </a:lnTo>
                <a:lnTo>
                  <a:pt x="1557" y="292"/>
                </a:lnTo>
                <a:lnTo>
                  <a:pt x="1558" y="282"/>
                </a:lnTo>
                <a:lnTo>
                  <a:pt x="1558" y="276"/>
                </a:lnTo>
                <a:lnTo>
                  <a:pt x="1558" y="282"/>
                </a:lnTo>
                <a:lnTo>
                  <a:pt x="1559" y="271"/>
                </a:lnTo>
                <a:lnTo>
                  <a:pt x="1559" y="287"/>
                </a:lnTo>
                <a:lnTo>
                  <a:pt x="1559" y="287"/>
                </a:lnTo>
                <a:lnTo>
                  <a:pt x="1560" y="303"/>
                </a:lnTo>
                <a:lnTo>
                  <a:pt x="1560" y="298"/>
                </a:lnTo>
                <a:lnTo>
                  <a:pt x="1560" y="292"/>
                </a:lnTo>
                <a:lnTo>
                  <a:pt x="1561" y="298"/>
                </a:lnTo>
                <a:lnTo>
                  <a:pt x="1561" y="292"/>
                </a:lnTo>
                <a:lnTo>
                  <a:pt x="1561" y="298"/>
                </a:lnTo>
                <a:lnTo>
                  <a:pt x="1562" y="287"/>
                </a:lnTo>
                <a:lnTo>
                  <a:pt x="1562" y="292"/>
                </a:lnTo>
                <a:lnTo>
                  <a:pt x="1562" y="298"/>
                </a:lnTo>
                <a:lnTo>
                  <a:pt x="1563" y="287"/>
                </a:lnTo>
                <a:lnTo>
                  <a:pt x="1563" y="287"/>
                </a:lnTo>
                <a:lnTo>
                  <a:pt x="1563" y="287"/>
                </a:lnTo>
                <a:lnTo>
                  <a:pt x="1564" y="271"/>
                </a:lnTo>
                <a:lnTo>
                  <a:pt x="1564" y="276"/>
                </a:lnTo>
                <a:lnTo>
                  <a:pt x="1564" y="265"/>
                </a:lnTo>
                <a:lnTo>
                  <a:pt x="1565" y="260"/>
                </a:lnTo>
                <a:lnTo>
                  <a:pt x="1565" y="255"/>
                </a:lnTo>
                <a:lnTo>
                  <a:pt x="1565" y="255"/>
                </a:lnTo>
                <a:lnTo>
                  <a:pt x="1566" y="249"/>
                </a:lnTo>
                <a:lnTo>
                  <a:pt x="1566" y="249"/>
                </a:lnTo>
                <a:lnTo>
                  <a:pt x="1566" y="260"/>
                </a:lnTo>
                <a:lnTo>
                  <a:pt x="1567" y="255"/>
                </a:lnTo>
                <a:lnTo>
                  <a:pt x="1567" y="255"/>
                </a:lnTo>
                <a:lnTo>
                  <a:pt x="1567" y="260"/>
                </a:lnTo>
                <a:lnTo>
                  <a:pt x="1568" y="244"/>
                </a:lnTo>
                <a:lnTo>
                  <a:pt x="1568" y="255"/>
                </a:lnTo>
                <a:lnTo>
                  <a:pt x="1568" y="265"/>
                </a:lnTo>
                <a:lnTo>
                  <a:pt x="1569" y="260"/>
                </a:lnTo>
                <a:lnTo>
                  <a:pt x="1569" y="244"/>
                </a:lnTo>
                <a:lnTo>
                  <a:pt x="1569" y="222"/>
                </a:lnTo>
                <a:lnTo>
                  <a:pt x="1570" y="179"/>
                </a:lnTo>
                <a:lnTo>
                  <a:pt x="1570" y="168"/>
                </a:lnTo>
                <a:lnTo>
                  <a:pt x="1570" y="173"/>
                </a:lnTo>
                <a:lnTo>
                  <a:pt x="1571" y="201"/>
                </a:lnTo>
                <a:lnTo>
                  <a:pt x="1571" y="227"/>
                </a:lnTo>
                <a:lnTo>
                  <a:pt x="1571" y="265"/>
                </a:lnTo>
                <a:lnTo>
                  <a:pt x="1572" y="303"/>
                </a:lnTo>
                <a:lnTo>
                  <a:pt x="1572" y="276"/>
                </a:lnTo>
                <a:lnTo>
                  <a:pt x="1572" y="217"/>
                </a:lnTo>
                <a:lnTo>
                  <a:pt x="1573" y="195"/>
                </a:lnTo>
                <a:lnTo>
                  <a:pt x="1573" y="201"/>
                </a:lnTo>
                <a:lnTo>
                  <a:pt x="1573" y="217"/>
                </a:lnTo>
                <a:lnTo>
                  <a:pt x="1574" y="227"/>
                </a:lnTo>
                <a:lnTo>
                  <a:pt x="1574" y="244"/>
                </a:lnTo>
                <a:lnTo>
                  <a:pt x="1574" y="249"/>
                </a:lnTo>
                <a:lnTo>
                  <a:pt x="1575" y="255"/>
                </a:lnTo>
                <a:lnTo>
                  <a:pt x="1575" y="265"/>
                </a:lnTo>
                <a:lnTo>
                  <a:pt x="1575" y="260"/>
                </a:lnTo>
                <a:lnTo>
                  <a:pt x="1576" y="260"/>
                </a:lnTo>
                <a:lnTo>
                  <a:pt x="1576" y="238"/>
                </a:lnTo>
                <a:lnTo>
                  <a:pt x="1576" y="217"/>
                </a:lnTo>
                <a:lnTo>
                  <a:pt x="1577" y="201"/>
                </a:lnTo>
                <a:lnTo>
                  <a:pt x="1577" y="195"/>
                </a:lnTo>
                <a:lnTo>
                  <a:pt x="1577" y="206"/>
                </a:lnTo>
                <a:lnTo>
                  <a:pt x="1578" y="222"/>
                </a:lnTo>
                <a:lnTo>
                  <a:pt x="1578" y="244"/>
                </a:lnTo>
                <a:lnTo>
                  <a:pt x="1578" y="325"/>
                </a:lnTo>
                <a:lnTo>
                  <a:pt x="1579" y="352"/>
                </a:lnTo>
                <a:lnTo>
                  <a:pt x="1579" y="352"/>
                </a:lnTo>
                <a:lnTo>
                  <a:pt x="1579" y="303"/>
                </a:lnTo>
                <a:lnTo>
                  <a:pt x="1580" y="244"/>
                </a:lnTo>
                <a:lnTo>
                  <a:pt x="1580" y="217"/>
                </a:lnTo>
                <a:lnTo>
                  <a:pt x="1580" y="227"/>
                </a:lnTo>
                <a:lnTo>
                  <a:pt x="1581" y="227"/>
                </a:lnTo>
                <a:lnTo>
                  <a:pt x="1581" y="238"/>
                </a:lnTo>
                <a:lnTo>
                  <a:pt x="1581" y="244"/>
                </a:lnTo>
                <a:lnTo>
                  <a:pt x="1582" y="238"/>
                </a:lnTo>
                <a:lnTo>
                  <a:pt x="1582" y="249"/>
                </a:lnTo>
                <a:lnTo>
                  <a:pt x="1582" y="255"/>
                </a:lnTo>
                <a:lnTo>
                  <a:pt x="1583" y="244"/>
                </a:lnTo>
                <a:lnTo>
                  <a:pt x="1583" y="238"/>
                </a:lnTo>
                <a:lnTo>
                  <a:pt x="1583" y="233"/>
                </a:lnTo>
                <a:lnTo>
                  <a:pt x="1584" y="206"/>
                </a:lnTo>
                <a:lnTo>
                  <a:pt x="1584" y="184"/>
                </a:lnTo>
                <a:lnTo>
                  <a:pt x="1584" y="173"/>
                </a:lnTo>
                <a:lnTo>
                  <a:pt x="1585" y="190"/>
                </a:lnTo>
                <a:lnTo>
                  <a:pt x="1585" y="195"/>
                </a:lnTo>
                <a:lnTo>
                  <a:pt x="1585" y="238"/>
                </a:lnTo>
                <a:lnTo>
                  <a:pt x="1586" y="271"/>
                </a:lnTo>
                <a:lnTo>
                  <a:pt x="1586" y="282"/>
                </a:lnTo>
                <a:lnTo>
                  <a:pt x="1586" y="282"/>
                </a:lnTo>
                <a:lnTo>
                  <a:pt x="1587" y="271"/>
                </a:lnTo>
                <a:lnTo>
                  <a:pt x="1587" y="238"/>
                </a:lnTo>
                <a:lnTo>
                  <a:pt x="1587" y="195"/>
                </a:lnTo>
                <a:lnTo>
                  <a:pt x="1588" y="184"/>
                </a:lnTo>
                <a:lnTo>
                  <a:pt x="1588" y="190"/>
                </a:lnTo>
                <a:lnTo>
                  <a:pt x="1588" y="190"/>
                </a:lnTo>
                <a:lnTo>
                  <a:pt x="1589" y="195"/>
                </a:lnTo>
                <a:lnTo>
                  <a:pt x="1589" y="201"/>
                </a:lnTo>
                <a:lnTo>
                  <a:pt x="1589" y="211"/>
                </a:lnTo>
                <a:lnTo>
                  <a:pt x="1590" y="206"/>
                </a:lnTo>
                <a:lnTo>
                  <a:pt x="1590" y="211"/>
                </a:lnTo>
                <a:lnTo>
                  <a:pt x="1590" y="201"/>
                </a:lnTo>
                <a:lnTo>
                  <a:pt x="1591" y="195"/>
                </a:lnTo>
                <a:lnTo>
                  <a:pt x="1591" y="201"/>
                </a:lnTo>
                <a:lnTo>
                  <a:pt x="1591" y="173"/>
                </a:lnTo>
                <a:lnTo>
                  <a:pt x="1592" y="163"/>
                </a:lnTo>
                <a:lnTo>
                  <a:pt x="1592" y="146"/>
                </a:lnTo>
                <a:lnTo>
                  <a:pt x="1592" y="163"/>
                </a:lnTo>
                <a:lnTo>
                  <a:pt x="1593" y="184"/>
                </a:lnTo>
                <a:lnTo>
                  <a:pt x="1593" y="211"/>
                </a:lnTo>
                <a:lnTo>
                  <a:pt x="1593" y="233"/>
                </a:lnTo>
                <a:lnTo>
                  <a:pt x="1594" y="271"/>
                </a:lnTo>
                <a:lnTo>
                  <a:pt x="1594" y="271"/>
                </a:lnTo>
                <a:lnTo>
                  <a:pt x="1594" y="255"/>
                </a:lnTo>
                <a:lnTo>
                  <a:pt x="1595" y="222"/>
                </a:lnTo>
                <a:lnTo>
                  <a:pt x="1595" y="173"/>
                </a:lnTo>
                <a:lnTo>
                  <a:pt x="1595" y="184"/>
                </a:lnTo>
                <a:lnTo>
                  <a:pt x="1596" y="190"/>
                </a:lnTo>
                <a:lnTo>
                  <a:pt x="1596" y="201"/>
                </a:lnTo>
                <a:lnTo>
                  <a:pt x="1596" y="206"/>
                </a:lnTo>
                <a:lnTo>
                  <a:pt x="1597" y="211"/>
                </a:lnTo>
                <a:lnTo>
                  <a:pt x="1597" y="211"/>
                </a:lnTo>
                <a:lnTo>
                  <a:pt x="1597" y="211"/>
                </a:lnTo>
                <a:lnTo>
                  <a:pt x="1598" y="206"/>
                </a:lnTo>
                <a:lnTo>
                  <a:pt x="1598" y="184"/>
                </a:lnTo>
                <a:lnTo>
                  <a:pt x="1598" y="173"/>
                </a:lnTo>
                <a:lnTo>
                  <a:pt x="1599" y="173"/>
                </a:lnTo>
                <a:lnTo>
                  <a:pt x="1599" y="179"/>
                </a:lnTo>
                <a:lnTo>
                  <a:pt x="1599" y="201"/>
                </a:lnTo>
                <a:lnTo>
                  <a:pt x="1600" y="222"/>
                </a:lnTo>
                <a:lnTo>
                  <a:pt x="1600" y="233"/>
                </a:lnTo>
                <a:lnTo>
                  <a:pt x="1600" y="292"/>
                </a:lnTo>
                <a:lnTo>
                  <a:pt x="1601" y="319"/>
                </a:lnTo>
                <a:lnTo>
                  <a:pt x="1601" y="336"/>
                </a:lnTo>
                <a:lnTo>
                  <a:pt x="1601" y="352"/>
                </a:lnTo>
                <a:lnTo>
                  <a:pt x="1602" y="352"/>
                </a:lnTo>
                <a:lnTo>
                  <a:pt x="1602" y="309"/>
                </a:lnTo>
                <a:lnTo>
                  <a:pt x="1602" y="282"/>
                </a:lnTo>
                <a:lnTo>
                  <a:pt x="1603" y="271"/>
                </a:lnTo>
                <a:lnTo>
                  <a:pt x="1603" y="260"/>
                </a:lnTo>
                <a:lnTo>
                  <a:pt x="1603" y="287"/>
                </a:lnTo>
                <a:lnTo>
                  <a:pt x="1604" y="287"/>
                </a:lnTo>
                <a:lnTo>
                  <a:pt x="1604" y="282"/>
                </a:lnTo>
                <a:lnTo>
                  <a:pt x="1604" y="282"/>
                </a:lnTo>
                <a:lnTo>
                  <a:pt x="1605" y="271"/>
                </a:lnTo>
                <a:lnTo>
                  <a:pt x="1605" y="265"/>
                </a:lnTo>
                <a:lnTo>
                  <a:pt x="1605" y="233"/>
                </a:lnTo>
                <a:lnTo>
                  <a:pt x="1606" y="244"/>
                </a:lnTo>
                <a:lnTo>
                  <a:pt x="1606" y="238"/>
                </a:lnTo>
                <a:lnTo>
                  <a:pt x="1606" y="265"/>
                </a:lnTo>
                <a:lnTo>
                  <a:pt x="1607" y="287"/>
                </a:lnTo>
                <a:lnTo>
                  <a:pt x="1607" y="330"/>
                </a:lnTo>
                <a:lnTo>
                  <a:pt x="1607" y="357"/>
                </a:lnTo>
                <a:lnTo>
                  <a:pt x="1608" y="346"/>
                </a:lnTo>
                <a:lnTo>
                  <a:pt x="1608" y="319"/>
                </a:lnTo>
                <a:lnTo>
                  <a:pt x="1608" y="265"/>
                </a:lnTo>
                <a:lnTo>
                  <a:pt x="1609" y="238"/>
                </a:lnTo>
                <a:lnTo>
                  <a:pt x="1609" y="233"/>
                </a:lnTo>
                <a:lnTo>
                  <a:pt x="1609" y="238"/>
                </a:lnTo>
                <a:lnTo>
                  <a:pt x="1609" y="249"/>
                </a:lnTo>
                <a:lnTo>
                  <a:pt x="1610" y="260"/>
                </a:lnTo>
                <a:lnTo>
                  <a:pt x="1610" y="260"/>
                </a:lnTo>
                <a:lnTo>
                  <a:pt x="1610" y="260"/>
                </a:lnTo>
                <a:lnTo>
                  <a:pt x="1611" y="260"/>
                </a:lnTo>
                <a:lnTo>
                  <a:pt x="1611" y="255"/>
                </a:lnTo>
                <a:lnTo>
                  <a:pt x="1611" y="222"/>
                </a:lnTo>
                <a:lnTo>
                  <a:pt x="1612" y="217"/>
                </a:lnTo>
                <a:lnTo>
                  <a:pt x="1612" y="211"/>
                </a:lnTo>
                <a:lnTo>
                  <a:pt x="1612" y="211"/>
                </a:lnTo>
                <a:lnTo>
                  <a:pt x="1613" y="238"/>
                </a:lnTo>
                <a:lnTo>
                  <a:pt x="1613" y="271"/>
                </a:lnTo>
                <a:lnTo>
                  <a:pt x="1613" y="325"/>
                </a:lnTo>
                <a:lnTo>
                  <a:pt x="1614" y="309"/>
                </a:lnTo>
                <a:lnTo>
                  <a:pt x="1614" y="255"/>
                </a:lnTo>
                <a:lnTo>
                  <a:pt x="1614" y="179"/>
                </a:lnTo>
                <a:lnTo>
                  <a:pt x="1615" y="152"/>
                </a:lnTo>
                <a:lnTo>
                  <a:pt x="1615" y="184"/>
                </a:lnTo>
                <a:lnTo>
                  <a:pt x="1615" y="179"/>
                </a:lnTo>
                <a:lnTo>
                  <a:pt x="1616" y="173"/>
                </a:lnTo>
                <a:lnTo>
                  <a:pt x="1616" y="201"/>
                </a:lnTo>
                <a:lnTo>
                  <a:pt x="1616" y="206"/>
                </a:lnTo>
                <a:lnTo>
                  <a:pt x="1617" y="222"/>
                </a:lnTo>
                <a:lnTo>
                  <a:pt x="1617" y="222"/>
                </a:lnTo>
                <a:lnTo>
                  <a:pt x="1617" y="195"/>
                </a:lnTo>
                <a:lnTo>
                  <a:pt x="1618" y="201"/>
                </a:lnTo>
                <a:lnTo>
                  <a:pt x="1618" y="190"/>
                </a:lnTo>
                <a:lnTo>
                  <a:pt x="1618" y="195"/>
                </a:lnTo>
                <a:lnTo>
                  <a:pt x="1619" y="211"/>
                </a:lnTo>
                <a:lnTo>
                  <a:pt x="1619" y="271"/>
                </a:lnTo>
                <a:lnTo>
                  <a:pt x="1619" y="298"/>
                </a:lnTo>
                <a:lnTo>
                  <a:pt x="1620" y="309"/>
                </a:lnTo>
                <a:lnTo>
                  <a:pt x="1620" y="325"/>
                </a:lnTo>
                <a:lnTo>
                  <a:pt x="1620" y="276"/>
                </a:lnTo>
                <a:lnTo>
                  <a:pt x="1621" y="206"/>
                </a:lnTo>
                <a:lnTo>
                  <a:pt x="1621" y="173"/>
                </a:lnTo>
                <a:lnTo>
                  <a:pt x="1621" y="163"/>
                </a:lnTo>
                <a:lnTo>
                  <a:pt x="1622" y="168"/>
                </a:lnTo>
                <a:lnTo>
                  <a:pt x="1622" y="190"/>
                </a:lnTo>
                <a:lnTo>
                  <a:pt x="1622" y="190"/>
                </a:lnTo>
                <a:lnTo>
                  <a:pt x="1623" y="201"/>
                </a:lnTo>
                <a:lnTo>
                  <a:pt x="1623" y="211"/>
                </a:lnTo>
                <a:lnTo>
                  <a:pt x="1623" y="201"/>
                </a:lnTo>
                <a:lnTo>
                  <a:pt x="1624" y="173"/>
                </a:lnTo>
                <a:lnTo>
                  <a:pt x="1624" y="152"/>
                </a:lnTo>
                <a:lnTo>
                  <a:pt x="1624" y="184"/>
                </a:lnTo>
                <a:lnTo>
                  <a:pt x="1625" y="190"/>
                </a:lnTo>
                <a:lnTo>
                  <a:pt x="1625" y="222"/>
                </a:lnTo>
                <a:lnTo>
                  <a:pt x="1625" y="260"/>
                </a:lnTo>
                <a:lnTo>
                  <a:pt x="1626" y="287"/>
                </a:lnTo>
                <a:lnTo>
                  <a:pt x="1626" y="276"/>
                </a:lnTo>
                <a:lnTo>
                  <a:pt x="1626" y="217"/>
                </a:lnTo>
                <a:lnTo>
                  <a:pt x="1627" y="173"/>
                </a:lnTo>
                <a:lnTo>
                  <a:pt x="1627" y="184"/>
                </a:lnTo>
                <a:lnTo>
                  <a:pt x="1627" y="179"/>
                </a:lnTo>
                <a:lnTo>
                  <a:pt x="1628" y="195"/>
                </a:lnTo>
                <a:lnTo>
                  <a:pt x="1628" y="211"/>
                </a:lnTo>
                <a:lnTo>
                  <a:pt x="1628" y="233"/>
                </a:lnTo>
                <a:lnTo>
                  <a:pt x="1629" y="238"/>
                </a:lnTo>
                <a:lnTo>
                  <a:pt x="1629" y="249"/>
                </a:lnTo>
                <a:lnTo>
                  <a:pt x="1629" y="260"/>
                </a:lnTo>
                <a:lnTo>
                  <a:pt x="1630" y="244"/>
                </a:lnTo>
                <a:lnTo>
                  <a:pt x="1630" y="222"/>
                </a:lnTo>
                <a:lnTo>
                  <a:pt x="1630" y="233"/>
                </a:lnTo>
                <a:lnTo>
                  <a:pt x="1631" y="233"/>
                </a:lnTo>
                <a:lnTo>
                  <a:pt x="1631" y="265"/>
                </a:lnTo>
                <a:lnTo>
                  <a:pt x="1631" y="292"/>
                </a:lnTo>
                <a:lnTo>
                  <a:pt x="1632" y="325"/>
                </a:lnTo>
                <a:lnTo>
                  <a:pt x="1632" y="325"/>
                </a:lnTo>
                <a:lnTo>
                  <a:pt x="1632" y="255"/>
                </a:lnTo>
                <a:lnTo>
                  <a:pt x="1633" y="227"/>
                </a:lnTo>
                <a:lnTo>
                  <a:pt x="1633" y="211"/>
                </a:lnTo>
                <a:lnTo>
                  <a:pt x="1633" y="206"/>
                </a:lnTo>
                <a:lnTo>
                  <a:pt x="1634" y="211"/>
                </a:lnTo>
                <a:lnTo>
                  <a:pt x="1634" y="217"/>
                </a:lnTo>
                <a:lnTo>
                  <a:pt x="1634" y="233"/>
                </a:lnTo>
                <a:lnTo>
                  <a:pt x="1635" y="244"/>
                </a:lnTo>
                <a:lnTo>
                  <a:pt x="1635" y="244"/>
                </a:lnTo>
                <a:lnTo>
                  <a:pt x="1635" y="244"/>
                </a:lnTo>
                <a:lnTo>
                  <a:pt x="1636" y="238"/>
                </a:lnTo>
                <a:lnTo>
                  <a:pt x="1636" y="238"/>
                </a:lnTo>
                <a:lnTo>
                  <a:pt x="1636" y="255"/>
                </a:lnTo>
                <a:lnTo>
                  <a:pt x="1637" y="265"/>
                </a:lnTo>
                <a:lnTo>
                  <a:pt x="1637" y="260"/>
                </a:lnTo>
                <a:lnTo>
                  <a:pt x="1637" y="255"/>
                </a:lnTo>
                <a:lnTo>
                  <a:pt x="1638" y="260"/>
                </a:lnTo>
                <a:lnTo>
                  <a:pt x="1638" y="271"/>
                </a:lnTo>
                <a:lnTo>
                  <a:pt x="1638" y="276"/>
                </a:lnTo>
                <a:lnTo>
                  <a:pt x="1639" y="282"/>
                </a:lnTo>
                <a:lnTo>
                  <a:pt x="1639" y="271"/>
                </a:lnTo>
                <a:lnTo>
                  <a:pt x="1639" y="265"/>
                </a:lnTo>
                <a:lnTo>
                  <a:pt x="1640" y="287"/>
                </a:lnTo>
                <a:lnTo>
                  <a:pt x="1640" y="292"/>
                </a:lnTo>
                <a:lnTo>
                  <a:pt x="1640" y="303"/>
                </a:lnTo>
                <a:lnTo>
                  <a:pt x="1641" y="314"/>
                </a:lnTo>
                <a:lnTo>
                  <a:pt x="1641" y="303"/>
                </a:lnTo>
                <a:lnTo>
                  <a:pt x="1641" y="330"/>
                </a:lnTo>
                <a:lnTo>
                  <a:pt x="1642" y="330"/>
                </a:lnTo>
                <a:lnTo>
                  <a:pt x="1642" y="325"/>
                </a:lnTo>
                <a:lnTo>
                  <a:pt x="1642" y="314"/>
                </a:lnTo>
                <a:lnTo>
                  <a:pt x="1643" y="325"/>
                </a:lnTo>
                <a:lnTo>
                  <a:pt x="1643" y="330"/>
                </a:lnTo>
                <a:lnTo>
                  <a:pt x="1643" y="319"/>
                </a:lnTo>
                <a:lnTo>
                  <a:pt x="1644" y="292"/>
                </a:lnTo>
                <a:lnTo>
                  <a:pt x="1644" y="292"/>
                </a:lnTo>
                <a:lnTo>
                  <a:pt x="1644" y="287"/>
                </a:lnTo>
                <a:lnTo>
                  <a:pt x="1645" y="271"/>
                </a:lnTo>
                <a:lnTo>
                  <a:pt x="1645" y="271"/>
                </a:lnTo>
                <a:lnTo>
                  <a:pt x="1645" y="265"/>
                </a:lnTo>
                <a:lnTo>
                  <a:pt x="1646" y="244"/>
                </a:lnTo>
                <a:lnTo>
                  <a:pt x="1646" y="227"/>
                </a:lnTo>
                <a:lnTo>
                  <a:pt x="1646" y="233"/>
                </a:lnTo>
                <a:lnTo>
                  <a:pt x="1647" y="222"/>
                </a:lnTo>
                <a:lnTo>
                  <a:pt x="1647" y="217"/>
                </a:lnTo>
                <a:lnTo>
                  <a:pt x="1647" y="190"/>
                </a:lnTo>
                <a:lnTo>
                  <a:pt x="1648" y="190"/>
                </a:lnTo>
                <a:lnTo>
                  <a:pt x="1648" y="173"/>
                </a:lnTo>
                <a:lnTo>
                  <a:pt x="1648" y="173"/>
                </a:lnTo>
                <a:lnTo>
                  <a:pt x="1649" y="163"/>
                </a:lnTo>
                <a:lnTo>
                  <a:pt x="1649" y="146"/>
                </a:lnTo>
                <a:lnTo>
                  <a:pt x="1649" y="141"/>
                </a:lnTo>
                <a:lnTo>
                  <a:pt x="1650" y="125"/>
                </a:lnTo>
                <a:lnTo>
                  <a:pt x="1650" y="109"/>
                </a:lnTo>
                <a:lnTo>
                  <a:pt x="1650" y="109"/>
                </a:lnTo>
                <a:lnTo>
                  <a:pt x="1651" y="103"/>
                </a:lnTo>
                <a:lnTo>
                  <a:pt x="1651" y="98"/>
                </a:lnTo>
                <a:lnTo>
                  <a:pt x="1651" y="92"/>
                </a:lnTo>
                <a:lnTo>
                  <a:pt x="1652" y="81"/>
                </a:lnTo>
                <a:lnTo>
                  <a:pt x="1652" y="60"/>
                </a:lnTo>
                <a:lnTo>
                  <a:pt x="1652" y="54"/>
                </a:lnTo>
                <a:lnTo>
                  <a:pt x="1653" y="49"/>
                </a:lnTo>
                <a:lnTo>
                  <a:pt x="1653" y="49"/>
                </a:lnTo>
                <a:lnTo>
                  <a:pt x="1653" y="71"/>
                </a:lnTo>
                <a:lnTo>
                  <a:pt x="1654" y="119"/>
                </a:lnTo>
                <a:lnTo>
                  <a:pt x="1654" y="114"/>
                </a:lnTo>
                <a:lnTo>
                  <a:pt x="1654" y="114"/>
                </a:lnTo>
                <a:lnTo>
                  <a:pt x="1655" y="152"/>
                </a:lnTo>
                <a:lnTo>
                  <a:pt x="1655" y="163"/>
                </a:lnTo>
                <a:lnTo>
                  <a:pt x="1655" y="173"/>
                </a:lnTo>
                <a:lnTo>
                  <a:pt x="1656" y="195"/>
                </a:lnTo>
                <a:lnTo>
                  <a:pt x="1656" y="201"/>
                </a:lnTo>
                <a:lnTo>
                  <a:pt x="1656" y="211"/>
                </a:lnTo>
                <a:lnTo>
                  <a:pt x="1657" y="244"/>
                </a:lnTo>
                <a:lnTo>
                  <a:pt x="1657" y="271"/>
                </a:lnTo>
                <a:lnTo>
                  <a:pt x="1657" y="292"/>
                </a:lnTo>
                <a:lnTo>
                  <a:pt x="1658" y="314"/>
                </a:lnTo>
                <a:lnTo>
                  <a:pt x="1658" y="330"/>
                </a:lnTo>
                <a:lnTo>
                  <a:pt x="1658" y="319"/>
                </a:lnTo>
                <a:lnTo>
                  <a:pt x="1659" y="309"/>
                </a:lnTo>
                <a:lnTo>
                  <a:pt x="1659" y="298"/>
                </a:lnTo>
                <a:lnTo>
                  <a:pt x="1659" y="287"/>
                </a:lnTo>
                <a:lnTo>
                  <a:pt x="1660" y="292"/>
                </a:lnTo>
                <a:lnTo>
                  <a:pt x="1660" y="298"/>
                </a:lnTo>
                <a:lnTo>
                  <a:pt x="1660" y="298"/>
                </a:lnTo>
                <a:lnTo>
                  <a:pt x="1661" y="292"/>
                </a:lnTo>
                <a:lnTo>
                  <a:pt x="1661" y="309"/>
                </a:lnTo>
                <a:lnTo>
                  <a:pt x="1661" y="309"/>
                </a:lnTo>
                <a:lnTo>
                  <a:pt x="1662" y="298"/>
                </a:lnTo>
                <a:lnTo>
                  <a:pt x="1662" y="292"/>
                </a:lnTo>
                <a:lnTo>
                  <a:pt x="1662" y="303"/>
                </a:lnTo>
                <a:lnTo>
                  <a:pt x="1663" y="319"/>
                </a:lnTo>
                <a:lnTo>
                  <a:pt x="1663" y="325"/>
                </a:lnTo>
                <a:lnTo>
                  <a:pt x="1663" y="260"/>
                </a:lnTo>
                <a:lnTo>
                  <a:pt x="1664" y="238"/>
                </a:lnTo>
                <a:lnTo>
                  <a:pt x="1664" y="227"/>
                </a:lnTo>
                <a:lnTo>
                  <a:pt x="1664" y="222"/>
                </a:lnTo>
                <a:lnTo>
                  <a:pt x="1665" y="206"/>
                </a:lnTo>
                <a:lnTo>
                  <a:pt x="1665" y="233"/>
                </a:lnTo>
                <a:lnTo>
                  <a:pt x="1665" y="276"/>
                </a:lnTo>
                <a:lnTo>
                  <a:pt x="1666" y="265"/>
                </a:lnTo>
                <a:lnTo>
                  <a:pt x="1666" y="244"/>
                </a:lnTo>
                <a:lnTo>
                  <a:pt x="1666" y="233"/>
                </a:lnTo>
                <a:lnTo>
                  <a:pt x="1667" y="222"/>
                </a:lnTo>
                <a:lnTo>
                  <a:pt x="1667" y="222"/>
                </a:lnTo>
                <a:lnTo>
                  <a:pt x="1667" y="227"/>
                </a:lnTo>
                <a:lnTo>
                  <a:pt x="1668" y="211"/>
                </a:lnTo>
                <a:lnTo>
                  <a:pt x="1668" y="211"/>
                </a:lnTo>
                <a:lnTo>
                  <a:pt x="1668" y="168"/>
                </a:lnTo>
                <a:lnTo>
                  <a:pt x="1669" y="152"/>
                </a:lnTo>
                <a:lnTo>
                  <a:pt x="1669" y="141"/>
                </a:lnTo>
                <a:lnTo>
                  <a:pt x="1669" y="146"/>
                </a:lnTo>
                <a:lnTo>
                  <a:pt x="1669" y="190"/>
                </a:lnTo>
                <a:lnTo>
                  <a:pt x="1670" y="282"/>
                </a:lnTo>
                <a:lnTo>
                  <a:pt x="1670" y="282"/>
                </a:lnTo>
                <a:lnTo>
                  <a:pt x="1670" y="276"/>
                </a:lnTo>
                <a:lnTo>
                  <a:pt x="1670" y="271"/>
                </a:lnTo>
                <a:lnTo>
                  <a:pt x="1671" y="271"/>
                </a:lnTo>
                <a:lnTo>
                  <a:pt x="1671" y="260"/>
                </a:lnTo>
                <a:lnTo>
                  <a:pt x="1671" y="260"/>
                </a:lnTo>
                <a:lnTo>
                  <a:pt x="1672" y="255"/>
                </a:lnTo>
                <a:lnTo>
                  <a:pt x="1672" y="265"/>
                </a:lnTo>
                <a:lnTo>
                  <a:pt x="1672" y="249"/>
                </a:lnTo>
                <a:lnTo>
                  <a:pt x="1673" y="249"/>
                </a:lnTo>
                <a:lnTo>
                  <a:pt x="1673" y="244"/>
                </a:lnTo>
                <a:lnTo>
                  <a:pt x="1673" y="255"/>
                </a:lnTo>
                <a:lnTo>
                  <a:pt x="1674" y="217"/>
                </a:lnTo>
                <a:lnTo>
                  <a:pt x="1674" y="211"/>
                </a:lnTo>
                <a:lnTo>
                  <a:pt x="1674" y="211"/>
                </a:lnTo>
                <a:lnTo>
                  <a:pt x="1675" y="222"/>
                </a:lnTo>
                <a:lnTo>
                  <a:pt x="1675" y="222"/>
                </a:lnTo>
                <a:lnTo>
                  <a:pt x="1675" y="222"/>
                </a:lnTo>
                <a:lnTo>
                  <a:pt x="1676" y="206"/>
                </a:lnTo>
                <a:lnTo>
                  <a:pt x="1676" y="217"/>
                </a:lnTo>
                <a:lnTo>
                  <a:pt x="1676" y="217"/>
                </a:lnTo>
                <a:lnTo>
                  <a:pt x="1677" y="217"/>
                </a:lnTo>
                <a:lnTo>
                  <a:pt x="1677" y="217"/>
                </a:lnTo>
                <a:lnTo>
                  <a:pt x="1677" y="222"/>
                </a:lnTo>
                <a:lnTo>
                  <a:pt x="1678" y="211"/>
                </a:lnTo>
                <a:lnTo>
                  <a:pt x="1678" y="211"/>
                </a:lnTo>
                <a:lnTo>
                  <a:pt x="1678" y="217"/>
                </a:lnTo>
                <a:lnTo>
                  <a:pt x="1679" y="222"/>
                </a:lnTo>
                <a:lnTo>
                  <a:pt x="1679" y="227"/>
                </a:lnTo>
                <a:lnTo>
                  <a:pt x="1679" y="244"/>
                </a:lnTo>
                <a:lnTo>
                  <a:pt x="1680" y="238"/>
                </a:lnTo>
                <a:lnTo>
                  <a:pt x="1680" y="238"/>
                </a:lnTo>
                <a:lnTo>
                  <a:pt x="1680" y="238"/>
                </a:lnTo>
                <a:lnTo>
                  <a:pt x="1681" y="238"/>
                </a:lnTo>
                <a:lnTo>
                  <a:pt x="1681" y="255"/>
                </a:lnTo>
                <a:lnTo>
                  <a:pt x="1681" y="249"/>
                </a:lnTo>
                <a:lnTo>
                  <a:pt x="1682" y="260"/>
                </a:lnTo>
                <a:lnTo>
                  <a:pt x="1682" y="292"/>
                </a:lnTo>
                <a:lnTo>
                  <a:pt x="1682" y="303"/>
                </a:lnTo>
                <a:lnTo>
                  <a:pt x="1683" y="298"/>
                </a:lnTo>
                <a:lnTo>
                  <a:pt x="1683" y="255"/>
                </a:lnTo>
                <a:lnTo>
                  <a:pt x="1683" y="222"/>
                </a:lnTo>
                <a:lnTo>
                  <a:pt x="1684" y="217"/>
                </a:lnTo>
                <a:lnTo>
                  <a:pt x="1684" y="211"/>
                </a:lnTo>
                <a:lnTo>
                  <a:pt x="1684" y="206"/>
                </a:lnTo>
                <a:lnTo>
                  <a:pt x="1685" y="227"/>
                </a:lnTo>
                <a:lnTo>
                  <a:pt x="1685" y="244"/>
                </a:lnTo>
                <a:lnTo>
                  <a:pt x="1685" y="244"/>
                </a:lnTo>
                <a:lnTo>
                  <a:pt x="1686" y="249"/>
                </a:lnTo>
                <a:lnTo>
                  <a:pt x="1686" y="244"/>
                </a:lnTo>
                <a:lnTo>
                  <a:pt x="1686" y="238"/>
                </a:lnTo>
                <a:lnTo>
                  <a:pt x="1687" y="227"/>
                </a:lnTo>
                <a:lnTo>
                  <a:pt x="1687" y="238"/>
                </a:lnTo>
                <a:lnTo>
                  <a:pt x="1687" y="233"/>
                </a:lnTo>
                <a:lnTo>
                  <a:pt x="1688" y="244"/>
                </a:lnTo>
                <a:lnTo>
                  <a:pt x="1688" y="244"/>
                </a:lnTo>
                <a:lnTo>
                  <a:pt x="1688" y="244"/>
                </a:lnTo>
                <a:lnTo>
                  <a:pt x="1689" y="217"/>
                </a:lnTo>
                <a:lnTo>
                  <a:pt x="1689" y="211"/>
                </a:lnTo>
                <a:lnTo>
                  <a:pt x="1689" y="206"/>
                </a:lnTo>
                <a:lnTo>
                  <a:pt x="1690" y="206"/>
                </a:lnTo>
                <a:lnTo>
                  <a:pt x="1690" y="201"/>
                </a:lnTo>
                <a:lnTo>
                  <a:pt x="1690" y="201"/>
                </a:lnTo>
                <a:lnTo>
                  <a:pt x="1691" y="168"/>
                </a:lnTo>
                <a:lnTo>
                  <a:pt x="1691" y="190"/>
                </a:lnTo>
                <a:lnTo>
                  <a:pt x="1691" y="179"/>
                </a:lnTo>
                <a:lnTo>
                  <a:pt x="1692" y="163"/>
                </a:lnTo>
                <a:lnTo>
                  <a:pt x="1692" y="130"/>
                </a:lnTo>
                <a:lnTo>
                  <a:pt x="1692" y="114"/>
                </a:lnTo>
                <a:lnTo>
                  <a:pt x="1693" y="119"/>
                </a:lnTo>
                <a:lnTo>
                  <a:pt x="1693" y="119"/>
                </a:lnTo>
                <a:lnTo>
                  <a:pt x="1693" y="136"/>
                </a:lnTo>
                <a:lnTo>
                  <a:pt x="1694" y="195"/>
                </a:lnTo>
                <a:lnTo>
                  <a:pt x="1694" y="227"/>
                </a:lnTo>
                <a:lnTo>
                  <a:pt x="1694" y="287"/>
                </a:lnTo>
                <a:lnTo>
                  <a:pt x="1695" y="336"/>
                </a:lnTo>
                <a:lnTo>
                  <a:pt x="1695" y="384"/>
                </a:lnTo>
                <a:lnTo>
                  <a:pt x="1695" y="455"/>
                </a:lnTo>
                <a:lnTo>
                  <a:pt x="1696" y="433"/>
                </a:lnTo>
                <a:lnTo>
                  <a:pt x="1696" y="384"/>
                </a:lnTo>
                <a:lnTo>
                  <a:pt x="1696" y="368"/>
                </a:lnTo>
                <a:lnTo>
                  <a:pt x="1697" y="379"/>
                </a:lnTo>
                <a:lnTo>
                  <a:pt x="1697" y="373"/>
                </a:lnTo>
                <a:lnTo>
                  <a:pt x="1697" y="336"/>
                </a:lnTo>
                <a:lnTo>
                  <a:pt x="1698" y="314"/>
                </a:lnTo>
                <a:lnTo>
                  <a:pt x="1698" y="303"/>
                </a:lnTo>
                <a:lnTo>
                  <a:pt x="1698" y="287"/>
                </a:lnTo>
                <a:lnTo>
                  <a:pt x="1699" y="271"/>
                </a:lnTo>
                <a:lnTo>
                  <a:pt x="1699" y="282"/>
                </a:lnTo>
                <a:lnTo>
                  <a:pt x="1699" y="260"/>
                </a:lnTo>
                <a:lnTo>
                  <a:pt x="1700" y="244"/>
                </a:lnTo>
                <a:lnTo>
                  <a:pt x="1700" y="222"/>
                </a:lnTo>
                <a:lnTo>
                  <a:pt x="1700" y="206"/>
                </a:lnTo>
                <a:lnTo>
                  <a:pt x="1701" y="222"/>
                </a:lnTo>
                <a:lnTo>
                  <a:pt x="1701" y="233"/>
                </a:lnTo>
                <a:lnTo>
                  <a:pt x="1701" y="255"/>
                </a:lnTo>
                <a:lnTo>
                  <a:pt x="1702" y="292"/>
                </a:lnTo>
                <a:lnTo>
                  <a:pt x="1702" y="357"/>
                </a:lnTo>
                <a:lnTo>
                  <a:pt x="1702" y="357"/>
                </a:lnTo>
                <a:lnTo>
                  <a:pt x="1703" y="330"/>
                </a:lnTo>
                <a:lnTo>
                  <a:pt x="1703" y="265"/>
                </a:lnTo>
                <a:lnTo>
                  <a:pt x="1703" y="233"/>
                </a:lnTo>
                <a:lnTo>
                  <a:pt x="1704" y="238"/>
                </a:lnTo>
                <a:lnTo>
                  <a:pt x="1704" y="238"/>
                </a:lnTo>
                <a:lnTo>
                  <a:pt x="1704" y="244"/>
                </a:lnTo>
                <a:lnTo>
                  <a:pt x="1705" y="249"/>
                </a:lnTo>
                <a:lnTo>
                  <a:pt x="1705" y="244"/>
                </a:lnTo>
                <a:lnTo>
                  <a:pt x="1705" y="249"/>
                </a:lnTo>
                <a:lnTo>
                  <a:pt x="1706" y="260"/>
                </a:lnTo>
                <a:lnTo>
                  <a:pt x="1706" y="255"/>
                </a:lnTo>
                <a:lnTo>
                  <a:pt x="1706" y="249"/>
                </a:lnTo>
                <a:lnTo>
                  <a:pt x="1707" y="260"/>
                </a:lnTo>
                <a:lnTo>
                  <a:pt x="1707" y="249"/>
                </a:lnTo>
                <a:lnTo>
                  <a:pt x="1707" y="255"/>
                </a:lnTo>
                <a:lnTo>
                  <a:pt x="1708" y="238"/>
                </a:lnTo>
                <a:lnTo>
                  <a:pt x="1708" y="249"/>
                </a:lnTo>
                <a:lnTo>
                  <a:pt x="1708" y="255"/>
                </a:lnTo>
                <a:lnTo>
                  <a:pt x="1709" y="292"/>
                </a:lnTo>
                <a:lnTo>
                  <a:pt x="1709" y="309"/>
                </a:lnTo>
                <a:lnTo>
                  <a:pt x="1709" y="314"/>
                </a:lnTo>
                <a:lnTo>
                  <a:pt x="1710" y="336"/>
                </a:lnTo>
                <a:lnTo>
                  <a:pt x="1710" y="336"/>
                </a:lnTo>
                <a:lnTo>
                  <a:pt x="1710" y="298"/>
                </a:lnTo>
                <a:lnTo>
                  <a:pt x="1711" y="260"/>
                </a:lnTo>
                <a:lnTo>
                  <a:pt x="1711" y="260"/>
                </a:lnTo>
                <a:lnTo>
                  <a:pt x="1711" y="233"/>
                </a:lnTo>
                <a:lnTo>
                  <a:pt x="1712" y="227"/>
                </a:lnTo>
                <a:lnTo>
                  <a:pt x="1712" y="238"/>
                </a:lnTo>
                <a:lnTo>
                  <a:pt x="1712" y="249"/>
                </a:lnTo>
                <a:lnTo>
                  <a:pt x="1713" y="249"/>
                </a:lnTo>
                <a:lnTo>
                  <a:pt x="1713" y="260"/>
                </a:lnTo>
                <a:lnTo>
                  <a:pt x="1713" y="265"/>
                </a:lnTo>
                <a:lnTo>
                  <a:pt x="1714" y="255"/>
                </a:lnTo>
                <a:lnTo>
                  <a:pt x="1714" y="249"/>
                </a:lnTo>
                <a:lnTo>
                  <a:pt x="1714" y="238"/>
                </a:lnTo>
                <a:lnTo>
                  <a:pt x="1715" y="222"/>
                </a:lnTo>
                <a:lnTo>
                  <a:pt x="1715" y="238"/>
                </a:lnTo>
                <a:lnTo>
                  <a:pt x="1715" y="271"/>
                </a:lnTo>
                <a:lnTo>
                  <a:pt x="1716" y="298"/>
                </a:lnTo>
                <a:lnTo>
                  <a:pt x="1716" y="330"/>
                </a:lnTo>
                <a:lnTo>
                  <a:pt x="1716" y="336"/>
                </a:lnTo>
                <a:lnTo>
                  <a:pt x="1717" y="352"/>
                </a:lnTo>
                <a:lnTo>
                  <a:pt x="1717" y="352"/>
                </a:lnTo>
                <a:lnTo>
                  <a:pt x="1717" y="298"/>
                </a:lnTo>
                <a:lnTo>
                  <a:pt x="1718" y="249"/>
                </a:lnTo>
                <a:lnTo>
                  <a:pt x="1718" y="238"/>
                </a:lnTo>
                <a:lnTo>
                  <a:pt x="1718" y="233"/>
                </a:lnTo>
                <a:lnTo>
                  <a:pt x="1719" y="244"/>
                </a:lnTo>
                <a:lnTo>
                  <a:pt x="1719" y="244"/>
                </a:lnTo>
                <a:lnTo>
                  <a:pt x="1719" y="271"/>
                </a:lnTo>
                <a:lnTo>
                  <a:pt x="1720" y="276"/>
                </a:lnTo>
                <a:lnTo>
                  <a:pt x="1720" y="271"/>
                </a:lnTo>
                <a:lnTo>
                  <a:pt x="1720" y="287"/>
                </a:lnTo>
                <a:lnTo>
                  <a:pt x="1721" y="282"/>
                </a:lnTo>
                <a:lnTo>
                  <a:pt x="1721" y="271"/>
                </a:lnTo>
                <a:lnTo>
                  <a:pt x="1721" y="271"/>
                </a:lnTo>
                <a:lnTo>
                  <a:pt x="1722" y="265"/>
                </a:lnTo>
                <a:lnTo>
                  <a:pt x="1722" y="276"/>
                </a:lnTo>
                <a:lnTo>
                  <a:pt x="1722" y="303"/>
                </a:lnTo>
                <a:lnTo>
                  <a:pt x="1723" y="325"/>
                </a:lnTo>
                <a:lnTo>
                  <a:pt x="1723" y="341"/>
                </a:lnTo>
                <a:lnTo>
                  <a:pt x="1723" y="363"/>
                </a:lnTo>
                <a:lnTo>
                  <a:pt x="1724" y="368"/>
                </a:lnTo>
                <a:lnTo>
                  <a:pt x="1724" y="319"/>
                </a:lnTo>
                <a:lnTo>
                  <a:pt x="1724" y="287"/>
                </a:lnTo>
                <a:lnTo>
                  <a:pt x="1725" y="260"/>
                </a:lnTo>
                <a:lnTo>
                  <a:pt x="1725" y="244"/>
                </a:lnTo>
                <a:lnTo>
                  <a:pt x="1725" y="249"/>
                </a:lnTo>
                <a:lnTo>
                  <a:pt x="1726" y="260"/>
                </a:lnTo>
                <a:lnTo>
                  <a:pt x="1726" y="287"/>
                </a:lnTo>
                <a:lnTo>
                  <a:pt x="1726" y="292"/>
                </a:lnTo>
                <a:lnTo>
                  <a:pt x="1727" y="303"/>
                </a:lnTo>
                <a:lnTo>
                  <a:pt x="1727" y="303"/>
                </a:lnTo>
                <a:lnTo>
                  <a:pt x="1727" y="298"/>
                </a:lnTo>
                <a:lnTo>
                  <a:pt x="1728" y="282"/>
                </a:lnTo>
                <a:lnTo>
                  <a:pt x="1728" y="287"/>
                </a:lnTo>
                <a:lnTo>
                  <a:pt x="1728" y="271"/>
                </a:lnTo>
                <a:lnTo>
                  <a:pt x="1729" y="260"/>
                </a:lnTo>
                <a:lnTo>
                  <a:pt x="1729" y="260"/>
                </a:lnTo>
                <a:lnTo>
                  <a:pt x="1729" y="271"/>
                </a:lnTo>
                <a:lnTo>
                  <a:pt x="1729" y="276"/>
                </a:lnTo>
                <a:lnTo>
                  <a:pt x="1730" y="292"/>
                </a:lnTo>
                <a:lnTo>
                  <a:pt x="1730" y="325"/>
                </a:lnTo>
                <a:lnTo>
                  <a:pt x="1730" y="352"/>
                </a:lnTo>
                <a:lnTo>
                  <a:pt x="1731" y="363"/>
                </a:lnTo>
                <a:lnTo>
                  <a:pt x="1731" y="352"/>
                </a:lnTo>
                <a:lnTo>
                  <a:pt x="1731" y="336"/>
                </a:lnTo>
                <a:lnTo>
                  <a:pt x="1732" y="303"/>
                </a:lnTo>
                <a:lnTo>
                  <a:pt x="1732" y="287"/>
                </a:lnTo>
                <a:lnTo>
                  <a:pt x="1732" y="287"/>
                </a:lnTo>
                <a:lnTo>
                  <a:pt x="1733" y="309"/>
                </a:lnTo>
                <a:lnTo>
                  <a:pt x="1733" y="309"/>
                </a:lnTo>
                <a:lnTo>
                  <a:pt x="1733" y="309"/>
                </a:lnTo>
                <a:lnTo>
                  <a:pt x="1734" y="314"/>
                </a:lnTo>
                <a:lnTo>
                  <a:pt x="1734" y="303"/>
                </a:lnTo>
                <a:lnTo>
                  <a:pt x="1734" y="298"/>
                </a:lnTo>
                <a:lnTo>
                  <a:pt x="1735" y="298"/>
                </a:lnTo>
                <a:lnTo>
                  <a:pt x="1735" y="298"/>
                </a:lnTo>
                <a:lnTo>
                  <a:pt x="1735" y="287"/>
                </a:lnTo>
                <a:lnTo>
                  <a:pt x="1736" y="287"/>
                </a:lnTo>
                <a:lnTo>
                  <a:pt x="1736" y="271"/>
                </a:lnTo>
                <a:lnTo>
                  <a:pt x="1736" y="271"/>
                </a:lnTo>
                <a:lnTo>
                  <a:pt x="1737" y="255"/>
                </a:lnTo>
                <a:lnTo>
                  <a:pt x="1737" y="265"/>
                </a:lnTo>
                <a:lnTo>
                  <a:pt x="1737" y="287"/>
                </a:lnTo>
                <a:lnTo>
                  <a:pt x="1738" y="303"/>
                </a:lnTo>
                <a:lnTo>
                  <a:pt x="1738" y="325"/>
                </a:lnTo>
                <a:lnTo>
                  <a:pt x="1738" y="330"/>
                </a:lnTo>
                <a:lnTo>
                  <a:pt x="1739" y="341"/>
                </a:lnTo>
                <a:lnTo>
                  <a:pt x="1739" y="341"/>
                </a:lnTo>
                <a:lnTo>
                  <a:pt x="1739" y="265"/>
                </a:lnTo>
                <a:lnTo>
                  <a:pt x="1740" y="249"/>
                </a:lnTo>
                <a:lnTo>
                  <a:pt x="1740" y="249"/>
                </a:lnTo>
                <a:lnTo>
                  <a:pt x="1740" y="244"/>
                </a:lnTo>
                <a:lnTo>
                  <a:pt x="1741" y="244"/>
                </a:lnTo>
                <a:lnTo>
                  <a:pt x="1741" y="249"/>
                </a:lnTo>
                <a:lnTo>
                  <a:pt x="1741" y="265"/>
                </a:lnTo>
                <a:lnTo>
                  <a:pt x="1742" y="255"/>
                </a:lnTo>
                <a:lnTo>
                  <a:pt x="1742" y="255"/>
                </a:lnTo>
                <a:lnTo>
                  <a:pt x="1742" y="255"/>
                </a:lnTo>
                <a:lnTo>
                  <a:pt x="1743" y="244"/>
                </a:lnTo>
                <a:lnTo>
                  <a:pt x="1743" y="244"/>
                </a:lnTo>
                <a:lnTo>
                  <a:pt x="1743" y="238"/>
                </a:lnTo>
                <a:lnTo>
                  <a:pt x="1744" y="233"/>
                </a:lnTo>
                <a:lnTo>
                  <a:pt x="1744" y="227"/>
                </a:lnTo>
                <a:lnTo>
                  <a:pt x="1744" y="227"/>
                </a:lnTo>
                <a:lnTo>
                  <a:pt x="1745" y="227"/>
                </a:lnTo>
                <a:lnTo>
                  <a:pt x="1745" y="244"/>
                </a:lnTo>
                <a:lnTo>
                  <a:pt x="1745" y="265"/>
                </a:lnTo>
                <a:lnTo>
                  <a:pt x="1746" y="287"/>
                </a:lnTo>
                <a:lnTo>
                  <a:pt x="1746" y="309"/>
                </a:lnTo>
                <a:lnTo>
                  <a:pt x="1746" y="330"/>
                </a:lnTo>
                <a:lnTo>
                  <a:pt x="1747" y="336"/>
                </a:lnTo>
                <a:lnTo>
                  <a:pt x="1747" y="303"/>
                </a:lnTo>
                <a:lnTo>
                  <a:pt x="1747" y="265"/>
                </a:lnTo>
                <a:lnTo>
                  <a:pt x="1748" y="238"/>
                </a:lnTo>
                <a:lnTo>
                  <a:pt x="1748" y="238"/>
                </a:lnTo>
                <a:lnTo>
                  <a:pt x="1748" y="238"/>
                </a:lnTo>
                <a:lnTo>
                  <a:pt x="1749" y="233"/>
                </a:lnTo>
                <a:lnTo>
                  <a:pt x="1749" y="227"/>
                </a:lnTo>
                <a:lnTo>
                  <a:pt x="1749" y="233"/>
                </a:lnTo>
                <a:lnTo>
                  <a:pt x="1750" y="233"/>
                </a:lnTo>
                <a:lnTo>
                  <a:pt x="1750" y="217"/>
                </a:lnTo>
                <a:lnTo>
                  <a:pt x="1750" y="211"/>
                </a:lnTo>
                <a:lnTo>
                  <a:pt x="1751" y="211"/>
                </a:lnTo>
                <a:lnTo>
                  <a:pt x="1751" y="211"/>
                </a:lnTo>
                <a:lnTo>
                  <a:pt x="1751" y="201"/>
                </a:lnTo>
                <a:lnTo>
                  <a:pt x="1752" y="173"/>
                </a:lnTo>
                <a:lnTo>
                  <a:pt x="1752" y="179"/>
                </a:lnTo>
                <a:lnTo>
                  <a:pt x="1752" y="163"/>
                </a:lnTo>
                <a:lnTo>
                  <a:pt x="1753" y="152"/>
                </a:lnTo>
                <a:lnTo>
                  <a:pt x="1753" y="179"/>
                </a:lnTo>
                <a:lnTo>
                  <a:pt x="1753" y="195"/>
                </a:lnTo>
                <a:lnTo>
                  <a:pt x="1754" y="211"/>
                </a:lnTo>
                <a:lnTo>
                  <a:pt x="1754" y="227"/>
                </a:lnTo>
                <a:lnTo>
                  <a:pt x="1754" y="260"/>
                </a:lnTo>
                <a:lnTo>
                  <a:pt x="1755" y="265"/>
                </a:lnTo>
                <a:lnTo>
                  <a:pt x="1755" y="255"/>
                </a:lnTo>
                <a:lnTo>
                  <a:pt x="1755" y="233"/>
                </a:lnTo>
                <a:lnTo>
                  <a:pt x="1756" y="201"/>
                </a:lnTo>
                <a:lnTo>
                  <a:pt x="1756" y="190"/>
                </a:lnTo>
                <a:lnTo>
                  <a:pt x="1756" y="184"/>
                </a:lnTo>
                <a:lnTo>
                  <a:pt x="1757" y="190"/>
                </a:lnTo>
                <a:lnTo>
                  <a:pt x="1757" y="184"/>
                </a:lnTo>
                <a:lnTo>
                  <a:pt x="1757" y="201"/>
                </a:lnTo>
                <a:lnTo>
                  <a:pt x="1758" y="190"/>
                </a:lnTo>
                <a:lnTo>
                  <a:pt x="1758" y="179"/>
                </a:lnTo>
                <a:lnTo>
                  <a:pt x="1758" y="173"/>
                </a:lnTo>
                <a:lnTo>
                  <a:pt x="1759" y="168"/>
                </a:lnTo>
                <a:lnTo>
                  <a:pt x="1759" y="157"/>
                </a:lnTo>
                <a:lnTo>
                  <a:pt x="1759" y="152"/>
                </a:lnTo>
                <a:lnTo>
                  <a:pt x="1760" y="146"/>
                </a:lnTo>
                <a:lnTo>
                  <a:pt x="1760" y="141"/>
                </a:lnTo>
                <a:lnTo>
                  <a:pt x="1760" y="136"/>
                </a:lnTo>
                <a:lnTo>
                  <a:pt x="1761" y="130"/>
                </a:lnTo>
                <a:lnTo>
                  <a:pt x="1761" y="136"/>
                </a:lnTo>
                <a:lnTo>
                  <a:pt x="1761" y="152"/>
                </a:lnTo>
                <a:lnTo>
                  <a:pt x="1762" y="173"/>
                </a:lnTo>
                <a:lnTo>
                  <a:pt x="1762" y="195"/>
                </a:lnTo>
                <a:lnTo>
                  <a:pt x="1762" y="211"/>
                </a:lnTo>
                <a:lnTo>
                  <a:pt x="1763" y="227"/>
                </a:lnTo>
                <a:lnTo>
                  <a:pt x="1763" y="238"/>
                </a:lnTo>
                <a:lnTo>
                  <a:pt x="1763" y="238"/>
                </a:lnTo>
                <a:lnTo>
                  <a:pt x="1764" y="222"/>
                </a:lnTo>
                <a:lnTo>
                  <a:pt x="1764" y="206"/>
                </a:lnTo>
                <a:lnTo>
                  <a:pt x="1764" y="201"/>
                </a:lnTo>
                <a:lnTo>
                  <a:pt x="1765" y="201"/>
                </a:lnTo>
                <a:lnTo>
                  <a:pt x="1765" y="201"/>
                </a:lnTo>
                <a:lnTo>
                  <a:pt x="1765" y="206"/>
                </a:lnTo>
                <a:lnTo>
                  <a:pt x="1766" y="190"/>
                </a:lnTo>
                <a:lnTo>
                  <a:pt x="1766" y="190"/>
                </a:lnTo>
                <a:lnTo>
                  <a:pt x="1766" y="184"/>
                </a:lnTo>
                <a:lnTo>
                  <a:pt x="1767" y="179"/>
                </a:lnTo>
                <a:lnTo>
                  <a:pt x="1767" y="179"/>
                </a:lnTo>
                <a:lnTo>
                  <a:pt x="1767" y="195"/>
                </a:lnTo>
                <a:lnTo>
                  <a:pt x="1768" y="190"/>
                </a:lnTo>
                <a:lnTo>
                  <a:pt x="1768" y="184"/>
                </a:lnTo>
                <a:lnTo>
                  <a:pt x="1768" y="190"/>
                </a:lnTo>
                <a:lnTo>
                  <a:pt x="1769" y="195"/>
                </a:lnTo>
                <a:lnTo>
                  <a:pt x="1769" y="195"/>
                </a:lnTo>
                <a:lnTo>
                  <a:pt x="1769" y="190"/>
                </a:lnTo>
                <a:lnTo>
                  <a:pt x="1770" y="201"/>
                </a:lnTo>
                <a:lnTo>
                  <a:pt x="1770" y="201"/>
                </a:lnTo>
                <a:lnTo>
                  <a:pt x="1770" y="190"/>
                </a:lnTo>
                <a:lnTo>
                  <a:pt x="1771" y="206"/>
                </a:lnTo>
                <a:lnTo>
                  <a:pt x="1771" y="206"/>
                </a:lnTo>
                <a:lnTo>
                  <a:pt x="1771" y="217"/>
                </a:lnTo>
                <a:lnTo>
                  <a:pt x="1772" y="206"/>
                </a:lnTo>
                <a:lnTo>
                  <a:pt x="1772" y="195"/>
                </a:lnTo>
                <a:lnTo>
                  <a:pt x="1772" y="206"/>
                </a:lnTo>
                <a:lnTo>
                  <a:pt x="1773" y="211"/>
                </a:lnTo>
                <a:lnTo>
                  <a:pt x="1773" y="201"/>
                </a:lnTo>
                <a:lnTo>
                  <a:pt x="1773" y="211"/>
                </a:lnTo>
                <a:lnTo>
                  <a:pt x="1774" y="201"/>
                </a:lnTo>
                <a:lnTo>
                  <a:pt x="1774" y="195"/>
                </a:lnTo>
                <a:lnTo>
                  <a:pt x="1774" y="211"/>
                </a:lnTo>
                <a:lnTo>
                  <a:pt x="1775" y="217"/>
                </a:lnTo>
                <a:lnTo>
                  <a:pt x="1775" y="233"/>
                </a:lnTo>
                <a:lnTo>
                  <a:pt x="1775" y="238"/>
                </a:lnTo>
                <a:lnTo>
                  <a:pt x="1776" y="249"/>
                </a:lnTo>
                <a:lnTo>
                  <a:pt x="1776" y="244"/>
                </a:lnTo>
                <a:lnTo>
                  <a:pt x="1776" y="249"/>
                </a:lnTo>
                <a:lnTo>
                  <a:pt x="1777" y="260"/>
                </a:lnTo>
                <a:lnTo>
                  <a:pt x="1777" y="282"/>
                </a:lnTo>
                <a:lnTo>
                  <a:pt x="1777" y="260"/>
                </a:lnTo>
                <a:lnTo>
                  <a:pt x="1778" y="265"/>
                </a:lnTo>
                <a:lnTo>
                  <a:pt x="1778" y="276"/>
                </a:lnTo>
                <a:lnTo>
                  <a:pt x="1778" y="287"/>
                </a:lnTo>
                <a:lnTo>
                  <a:pt x="1779" y="282"/>
                </a:lnTo>
                <a:lnTo>
                  <a:pt x="1779" y="276"/>
                </a:lnTo>
                <a:lnTo>
                  <a:pt x="1779" y="292"/>
                </a:lnTo>
                <a:lnTo>
                  <a:pt x="1780" y="287"/>
                </a:lnTo>
                <a:lnTo>
                  <a:pt x="1780" y="287"/>
                </a:lnTo>
                <a:lnTo>
                  <a:pt x="1780" y="276"/>
                </a:lnTo>
                <a:lnTo>
                  <a:pt x="1781" y="292"/>
                </a:lnTo>
                <a:lnTo>
                  <a:pt x="1781" y="292"/>
                </a:lnTo>
                <a:lnTo>
                  <a:pt x="1781" y="292"/>
                </a:lnTo>
                <a:lnTo>
                  <a:pt x="1782" y="265"/>
                </a:lnTo>
                <a:lnTo>
                  <a:pt x="1782" y="271"/>
                </a:lnTo>
                <a:lnTo>
                  <a:pt x="1782" y="282"/>
                </a:lnTo>
                <a:lnTo>
                  <a:pt x="1783" y="282"/>
                </a:lnTo>
                <a:lnTo>
                  <a:pt x="1783" y="309"/>
                </a:lnTo>
                <a:lnTo>
                  <a:pt x="1783" y="314"/>
                </a:lnTo>
                <a:lnTo>
                  <a:pt x="1784" y="309"/>
                </a:lnTo>
                <a:lnTo>
                  <a:pt x="1784" y="319"/>
                </a:lnTo>
                <a:lnTo>
                  <a:pt x="1784" y="282"/>
                </a:lnTo>
                <a:lnTo>
                  <a:pt x="1785" y="271"/>
                </a:lnTo>
                <a:lnTo>
                  <a:pt x="1785" y="260"/>
                </a:lnTo>
                <a:lnTo>
                  <a:pt x="1785" y="260"/>
                </a:lnTo>
                <a:lnTo>
                  <a:pt x="1786" y="260"/>
                </a:lnTo>
                <a:lnTo>
                  <a:pt x="1786" y="255"/>
                </a:lnTo>
                <a:lnTo>
                  <a:pt x="1786" y="255"/>
                </a:lnTo>
                <a:lnTo>
                  <a:pt x="1787" y="255"/>
                </a:lnTo>
                <a:lnTo>
                  <a:pt x="1787" y="255"/>
                </a:lnTo>
                <a:lnTo>
                  <a:pt x="1787" y="255"/>
                </a:lnTo>
                <a:lnTo>
                  <a:pt x="1788" y="265"/>
                </a:lnTo>
                <a:lnTo>
                  <a:pt x="1788" y="260"/>
                </a:lnTo>
                <a:lnTo>
                  <a:pt x="1788" y="255"/>
                </a:lnTo>
                <a:lnTo>
                  <a:pt x="1789" y="265"/>
                </a:lnTo>
                <a:lnTo>
                  <a:pt x="1789" y="271"/>
                </a:lnTo>
                <a:lnTo>
                  <a:pt x="1789" y="276"/>
                </a:lnTo>
                <a:lnTo>
                  <a:pt x="1789" y="265"/>
                </a:lnTo>
                <a:lnTo>
                  <a:pt x="1790" y="271"/>
                </a:lnTo>
                <a:lnTo>
                  <a:pt x="1790" y="271"/>
                </a:lnTo>
                <a:lnTo>
                  <a:pt x="1790" y="282"/>
                </a:lnTo>
                <a:lnTo>
                  <a:pt x="1791" y="287"/>
                </a:lnTo>
                <a:lnTo>
                  <a:pt x="1791" y="292"/>
                </a:lnTo>
                <a:lnTo>
                  <a:pt x="1791" y="298"/>
                </a:lnTo>
                <a:lnTo>
                  <a:pt x="1792" y="314"/>
                </a:lnTo>
                <a:lnTo>
                  <a:pt x="1792" y="325"/>
                </a:lnTo>
                <a:lnTo>
                  <a:pt x="1792" y="325"/>
                </a:lnTo>
                <a:lnTo>
                  <a:pt x="1793" y="336"/>
                </a:lnTo>
                <a:lnTo>
                  <a:pt x="1793" y="325"/>
                </a:lnTo>
                <a:lnTo>
                  <a:pt x="1793" y="325"/>
                </a:lnTo>
                <a:lnTo>
                  <a:pt x="1794" y="341"/>
                </a:lnTo>
                <a:lnTo>
                  <a:pt x="1794" y="341"/>
                </a:lnTo>
                <a:lnTo>
                  <a:pt x="1794" y="319"/>
                </a:lnTo>
                <a:lnTo>
                  <a:pt x="1795" y="319"/>
                </a:lnTo>
                <a:lnTo>
                  <a:pt x="1795" y="330"/>
                </a:lnTo>
                <a:lnTo>
                  <a:pt x="1795" y="325"/>
                </a:lnTo>
                <a:lnTo>
                  <a:pt x="1796" y="319"/>
                </a:lnTo>
                <a:lnTo>
                  <a:pt x="1796" y="309"/>
                </a:lnTo>
                <a:lnTo>
                  <a:pt x="1796" y="319"/>
                </a:lnTo>
                <a:lnTo>
                  <a:pt x="1797" y="319"/>
                </a:lnTo>
                <a:lnTo>
                  <a:pt x="1797" y="319"/>
                </a:lnTo>
                <a:lnTo>
                  <a:pt x="1797" y="309"/>
                </a:lnTo>
                <a:lnTo>
                  <a:pt x="1798" y="325"/>
                </a:lnTo>
                <a:lnTo>
                  <a:pt x="1798" y="325"/>
                </a:lnTo>
                <a:lnTo>
                  <a:pt x="1798" y="319"/>
                </a:lnTo>
                <a:lnTo>
                  <a:pt x="1799" y="319"/>
                </a:lnTo>
                <a:lnTo>
                  <a:pt x="1799" y="309"/>
                </a:lnTo>
                <a:lnTo>
                  <a:pt x="1799" y="319"/>
                </a:lnTo>
                <a:lnTo>
                  <a:pt x="1800" y="314"/>
                </a:lnTo>
                <a:lnTo>
                  <a:pt x="1800" y="303"/>
                </a:lnTo>
                <a:lnTo>
                  <a:pt x="1800" y="319"/>
                </a:lnTo>
                <a:lnTo>
                  <a:pt x="1801" y="330"/>
                </a:lnTo>
                <a:lnTo>
                  <a:pt x="1801" y="325"/>
                </a:lnTo>
                <a:lnTo>
                  <a:pt x="1801" y="330"/>
                </a:lnTo>
                <a:lnTo>
                  <a:pt x="1802" y="330"/>
                </a:lnTo>
                <a:lnTo>
                  <a:pt x="1802" y="325"/>
                </a:lnTo>
                <a:lnTo>
                  <a:pt x="1802" y="330"/>
                </a:lnTo>
                <a:lnTo>
                  <a:pt x="1803" y="336"/>
                </a:lnTo>
                <a:lnTo>
                  <a:pt x="1803" y="330"/>
                </a:lnTo>
                <a:lnTo>
                  <a:pt x="1803" y="341"/>
                </a:lnTo>
                <a:lnTo>
                  <a:pt x="1804" y="341"/>
                </a:lnTo>
                <a:lnTo>
                  <a:pt x="1804" y="336"/>
                </a:lnTo>
                <a:lnTo>
                  <a:pt x="1804" y="325"/>
                </a:lnTo>
                <a:lnTo>
                  <a:pt x="1805" y="341"/>
                </a:lnTo>
                <a:lnTo>
                  <a:pt x="1805" y="336"/>
                </a:lnTo>
                <a:lnTo>
                  <a:pt x="1805" y="336"/>
                </a:lnTo>
                <a:lnTo>
                  <a:pt x="1806" y="336"/>
                </a:lnTo>
                <a:lnTo>
                  <a:pt x="1806" y="336"/>
                </a:lnTo>
                <a:lnTo>
                  <a:pt x="1806" y="330"/>
                </a:lnTo>
                <a:lnTo>
                  <a:pt x="1807" y="330"/>
                </a:lnTo>
                <a:lnTo>
                  <a:pt x="1807" y="336"/>
                </a:lnTo>
                <a:lnTo>
                  <a:pt x="1807" y="330"/>
                </a:lnTo>
                <a:lnTo>
                  <a:pt x="1808" y="314"/>
                </a:lnTo>
                <a:lnTo>
                  <a:pt x="1808" y="292"/>
                </a:lnTo>
                <a:lnTo>
                  <a:pt x="1808" y="298"/>
                </a:lnTo>
                <a:lnTo>
                  <a:pt x="1809" y="298"/>
                </a:lnTo>
                <a:lnTo>
                  <a:pt x="1809" y="287"/>
                </a:lnTo>
                <a:lnTo>
                  <a:pt x="1809" y="298"/>
                </a:lnTo>
                <a:lnTo>
                  <a:pt x="1810" y="292"/>
                </a:lnTo>
                <a:lnTo>
                  <a:pt x="1810" y="292"/>
                </a:lnTo>
                <a:lnTo>
                  <a:pt x="1810" y="309"/>
                </a:lnTo>
                <a:lnTo>
                  <a:pt x="1811" y="303"/>
                </a:lnTo>
                <a:lnTo>
                  <a:pt x="1811" y="303"/>
                </a:lnTo>
                <a:lnTo>
                  <a:pt x="1811" y="309"/>
                </a:lnTo>
                <a:lnTo>
                  <a:pt x="1812" y="282"/>
                </a:lnTo>
                <a:lnTo>
                  <a:pt x="1812" y="287"/>
                </a:lnTo>
                <a:lnTo>
                  <a:pt x="1812" y="271"/>
                </a:lnTo>
                <a:lnTo>
                  <a:pt x="1813" y="260"/>
                </a:lnTo>
                <a:lnTo>
                  <a:pt x="1813" y="282"/>
                </a:lnTo>
                <a:lnTo>
                  <a:pt x="1813" y="276"/>
                </a:lnTo>
                <a:lnTo>
                  <a:pt x="1814" y="271"/>
                </a:lnTo>
                <a:lnTo>
                  <a:pt x="1814" y="287"/>
                </a:lnTo>
                <a:lnTo>
                  <a:pt x="1814" y="309"/>
                </a:lnTo>
                <a:lnTo>
                  <a:pt x="1815" y="298"/>
                </a:lnTo>
                <a:lnTo>
                  <a:pt x="1815" y="298"/>
                </a:lnTo>
                <a:lnTo>
                  <a:pt x="1815" y="292"/>
                </a:lnTo>
                <a:lnTo>
                  <a:pt x="1816" y="271"/>
                </a:lnTo>
                <a:lnTo>
                  <a:pt x="1816" y="255"/>
                </a:lnTo>
                <a:lnTo>
                  <a:pt x="1816" y="244"/>
                </a:lnTo>
                <a:lnTo>
                  <a:pt x="1817" y="249"/>
                </a:lnTo>
                <a:lnTo>
                  <a:pt x="1817" y="260"/>
                </a:lnTo>
                <a:lnTo>
                  <a:pt x="1817" y="255"/>
                </a:lnTo>
                <a:lnTo>
                  <a:pt x="1818" y="260"/>
                </a:lnTo>
                <a:lnTo>
                  <a:pt x="1818" y="249"/>
                </a:lnTo>
                <a:lnTo>
                  <a:pt x="1818" y="255"/>
                </a:lnTo>
                <a:lnTo>
                  <a:pt x="1819" y="255"/>
                </a:lnTo>
                <a:lnTo>
                  <a:pt x="1819" y="255"/>
                </a:lnTo>
                <a:lnTo>
                  <a:pt x="1819" y="255"/>
                </a:lnTo>
                <a:lnTo>
                  <a:pt x="1820" y="260"/>
                </a:lnTo>
                <a:lnTo>
                  <a:pt x="1820" y="260"/>
                </a:lnTo>
                <a:lnTo>
                  <a:pt x="1820" y="265"/>
                </a:lnTo>
                <a:lnTo>
                  <a:pt x="1821" y="244"/>
                </a:lnTo>
                <a:lnTo>
                  <a:pt x="1821" y="249"/>
                </a:lnTo>
                <a:lnTo>
                  <a:pt x="1821" y="249"/>
                </a:lnTo>
                <a:lnTo>
                  <a:pt x="1822" y="249"/>
                </a:lnTo>
                <a:lnTo>
                  <a:pt x="1822" y="244"/>
                </a:lnTo>
                <a:lnTo>
                  <a:pt x="1822" y="265"/>
                </a:lnTo>
                <a:lnTo>
                  <a:pt x="1823" y="292"/>
                </a:lnTo>
                <a:lnTo>
                  <a:pt x="1823" y="309"/>
                </a:lnTo>
                <a:lnTo>
                  <a:pt x="1823" y="314"/>
                </a:lnTo>
                <a:lnTo>
                  <a:pt x="1824" y="319"/>
                </a:lnTo>
                <a:lnTo>
                  <a:pt x="1824" y="298"/>
                </a:lnTo>
                <a:lnTo>
                  <a:pt x="1824" y="265"/>
                </a:lnTo>
                <a:lnTo>
                  <a:pt x="1825" y="265"/>
                </a:lnTo>
                <a:lnTo>
                  <a:pt x="1825" y="255"/>
                </a:lnTo>
                <a:lnTo>
                  <a:pt x="1825" y="255"/>
                </a:lnTo>
                <a:lnTo>
                  <a:pt x="1826" y="260"/>
                </a:lnTo>
                <a:lnTo>
                  <a:pt x="1826" y="265"/>
                </a:lnTo>
                <a:lnTo>
                  <a:pt x="1826" y="271"/>
                </a:lnTo>
                <a:lnTo>
                  <a:pt x="1827" y="271"/>
                </a:lnTo>
                <a:lnTo>
                  <a:pt x="1827" y="271"/>
                </a:lnTo>
                <a:lnTo>
                  <a:pt x="1827" y="255"/>
                </a:lnTo>
                <a:lnTo>
                  <a:pt x="1828" y="238"/>
                </a:lnTo>
                <a:lnTo>
                  <a:pt x="1828" y="249"/>
                </a:lnTo>
                <a:lnTo>
                  <a:pt x="1828" y="249"/>
                </a:lnTo>
                <a:lnTo>
                  <a:pt x="1829" y="255"/>
                </a:lnTo>
                <a:lnTo>
                  <a:pt x="1829" y="244"/>
                </a:lnTo>
                <a:lnTo>
                  <a:pt x="1829" y="244"/>
                </a:lnTo>
                <a:lnTo>
                  <a:pt x="1830" y="260"/>
                </a:lnTo>
                <a:lnTo>
                  <a:pt x="1830" y="282"/>
                </a:lnTo>
                <a:lnTo>
                  <a:pt x="1830" y="287"/>
                </a:lnTo>
                <a:lnTo>
                  <a:pt x="1831" y="303"/>
                </a:lnTo>
                <a:lnTo>
                  <a:pt x="1831" y="319"/>
                </a:lnTo>
                <a:lnTo>
                  <a:pt x="1831" y="325"/>
                </a:lnTo>
                <a:lnTo>
                  <a:pt x="1832" y="336"/>
                </a:lnTo>
                <a:lnTo>
                  <a:pt x="1832" y="282"/>
                </a:lnTo>
                <a:lnTo>
                  <a:pt x="1832" y="265"/>
                </a:lnTo>
                <a:lnTo>
                  <a:pt x="1833" y="265"/>
                </a:lnTo>
                <a:lnTo>
                  <a:pt x="1833" y="255"/>
                </a:lnTo>
                <a:lnTo>
                  <a:pt x="1833" y="260"/>
                </a:lnTo>
                <a:lnTo>
                  <a:pt x="1834" y="287"/>
                </a:lnTo>
                <a:lnTo>
                  <a:pt x="1834" y="287"/>
                </a:lnTo>
                <a:lnTo>
                  <a:pt x="1834" y="282"/>
                </a:lnTo>
                <a:lnTo>
                  <a:pt x="1835" y="271"/>
                </a:lnTo>
                <a:lnTo>
                  <a:pt x="1835" y="265"/>
                </a:lnTo>
                <a:lnTo>
                  <a:pt x="1835" y="260"/>
                </a:lnTo>
                <a:lnTo>
                  <a:pt x="1836" y="260"/>
                </a:lnTo>
                <a:lnTo>
                  <a:pt x="1836" y="255"/>
                </a:lnTo>
                <a:lnTo>
                  <a:pt x="1836" y="271"/>
                </a:lnTo>
                <a:lnTo>
                  <a:pt x="1837" y="260"/>
                </a:lnTo>
                <a:lnTo>
                  <a:pt x="1837" y="249"/>
                </a:lnTo>
                <a:lnTo>
                  <a:pt x="1837" y="249"/>
                </a:lnTo>
                <a:lnTo>
                  <a:pt x="1838" y="260"/>
                </a:lnTo>
                <a:lnTo>
                  <a:pt x="1838" y="222"/>
                </a:lnTo>
                <a:lnTo>
                  <a:pt x="1838" y="238"/>
                </a:lnTo>
                <a:lnTo>
                  <a:pt x="1839" y="249"/>
                </a:lnTo>
                <a:lnTo>
                  <a:pt x="1839" y="276"/>
                </a:lnTo>
                <a:lnTo>
                  <a:pt x="1839" y="282"/>
                </a:lnTo>
                <a:lnTo>
                  <a:pt x="1840" y="309"/>
                </a:lnTo>
                <a:lnTo>
                  <a:pt x="1840" y="298"/>
                </a:lnTo>
                <a:lnTo>
                  <a:pt x="1840" y="314"/>
                </a:lnTo>
                <a:lnTo>
                  <a:pt x="1841" y="271"/>
                </a:lnTo>
                <a:lnTo>
                  <a:pt x="1841" y="255"/>
                </a:lnTo>
                <a:lnTo>
                  <a:pt x="1841" y="238"/>
                </a:lnTo>
                <a:lnTo>
                  <a:pt x="1842" y="233"/>
                </a:lnTo>
                <a:lnTo>
                  <a:pt x="1842" y="244"/>
                </a:lnTo>
                <a:lnTo>
                  <a:pt x="1842" y="249"/>
                </a:lnTo>
                <a:lnTo>
                  <a:pt x="1843" y="249"/>
                </a:lnTo>
                <a:lnTo>
                  <a:pt x="1843" y="255"/>
                </a:lnTo>
                <a:lnTo>
                  <a:pt x="1843" y="249"/>
                </a:lnTo>
                <a:lnTo>
                  <a:pt x="1844" y="249"/>
                </a:lnTo>
                <a:lnTo>
                  <a:pt x="1844" y="255"/>
                </a:lnTo>
                <a:lnTo>
                  <a:pt x="1844" y="244"/>
                </a:lnTo>
                <a:lnTo>
                  <a:pt x="1845" y="227"/>
                </a:lnTo>
                <a:lnTo>
                  <a:pt x="1845" y="217"/>
                </a:lnTo>
                <a:lnTo>
                  <a:pt x="1845" y="217"/>
                </a:lnTo>
                <a:lnTo>
                  <a:pt x="1846" y="217"/>
                </a:lnTo>
                <a:lnTo>
                  <a:pt x="1846" y="233"/>
                </a:lnTo>
                <a:lnTo>
                  <a:pt x="1846" y="244"/>
                </a:lnTo>
                <a:lnTo>
                  <a:pt x="1847" y="276"/>
                </a:lnTo>
                <a:lnTo>
                  <a:pt x="1847" y="292"/>
                </a:lnTo>
                <a:lnTo>
                  <a:pt x="1847" y="325"/>
                </a:lnTo>
                <a:lnTo>
                  <a:pt x="1848" y="287"/>
                </a:lnTo>
                <a:lnTo>
                  <a:pt x="1848" y="244"/>
                </a:lnTo>
                <a:lnTo>
                  <a:pt x="1848" y="222"/>
                </a:lnTo>
                <a:lnTo>
                  <a:pt x="1849" y="222"/>
                </a:lnTo>
                <a:lnTo>
                  <a:pt x="1849" y="233"/>
                </a:lnTo>
                <a:lnTo>
                  <a:pt x="1849" y="227"/>
                </a:lnTo>
                <a:lnTo>
                  <a:pt x="1849" y="244"/>
                </a:lnTo>
                <a:lnTo>
                  <a:pt x="1850" y="260"/>
                </a:lnTo>
                <a:lnTo>
                  <a:pt x="1850" y="260"/>
                </a:lnTo>
                <a:lnTo>
                  <a:pt x="1850" y="249"/>
                </a:lnTo>
                <a:lnTo>
                  <a:pt x="1851" y="265"/>
                </a:lnTo>
                <a:lnTo>
                  <a:pt x="1851" y="255"/>
                </a:lnTo>
                <a:lnTo>
                  <a:pt x="1851" y="233"/>
                </a:lnTo>
                <a:lnTo>
                  <a:pt x="1852" y="206"/>
                </a:lnTo>
                <a:lnTo>
                  <a:pt x="1852" y="195"/>
                </a:lnTo>
                <a:lnTo>
                  <a:pt x="1852" y="201"/>
                </a:lnTo>
                <a:lnTo>
                  <a:pt x="1853" y="222"/>
                </a:lnTo>
                <a:lnTo>
                  <a:pt x="1853" y="238"/>
                </a:lnTo>
                <a:lnTo>
                  <a:pt x="1853" y="255"/>
                </a:lnTo>
                <a:lnTo>
                  <a:pt x="1854" y="309"/>
                </a:lnTo>
                <a:lnTo>
                  <a:pt x="1854" y="325"/>
                </a:lnTo>
                <a:lnTo>
                  <a:pt x="1854" y="330"/>
                </a:lnTo>
                <a:lnTo>
                  <a:pt x="1855" y="292"/>
                </a:lnTo>
                <a:lnTo>
                  <a:pt x="1855" y="265"/>
                </a:lnTo>
                <a:lnTo>
                  <a:pt x="1855" y="244"/>
                </a:lnTo>
                <a:lnTo>
                  <a:pt x="1856" y="244"/>
                </a:lnTo>
                <a:lnTo>
                  <a:pt x="1856" y="244"/>
                </a:lnTo>
                <a:lnTo>
                  <a:pt x="1856" y="244"/>
                </a:lnTo>
                <a:lnTo>
                  <a:pt x="1856" y="244"/>
                </a:lnTo>
                <a:lnTo>
                  <a:pt x="1857" y="260"/>
                </a:lnTo>
                <a:lnTo>
                  <a:pt x="1857" y="260"/>
                </a:lnTo>
                <a:lnTo>
                  <a:pt x="1857" y="255"/>
                </a:lnTo>
                <a:lnTo>
                  <a:pt x="1858" y="255"/>
                </a:lnTo>
                <a:lnTo>
                  <a:pt x="1858" y="249"/>
                </a:lnTo>
                <a:lnTo>
                  <a:pt x="1858" y="249"/>
                </a:lnTo>
                <a:lnTo>
                  <a:pt x="1859" y="244"/>
                </a:lnTo>
                <a:lnTo>
                  <a:pt x="1859" y="222"/>
                </a:lnTo>
                <a:lnTo>
                  <a:pt x="1859" y="211"/>
                </a:lnTo>
                <a:lnTo>
                  <a:pt x="1860" y="201"/>
                </a:lnTo>
                <a:lnTo>
                  <a:pt x="1860" y="227"/>
                </a:lnTo>
                <a:lnTo>
                  <a:pt x="1860" y="244"/>
                </a:lnTo>
                <a:lnTo>
                  <a:pt x="1861" y="271"/>
                </a:lnTo>
                <a:lnTo>
                  <a:pt x="1861" y="292"/>
                </a:lnTo>
                <a:lnTo>
                  <a:pt x="1861" y="314"/>
                </a:lnTo>
                <a:lnTo>
                  <a:pt x="1862" y="325"/>
                </a:lnTo>
                <a:lnTo>
                  <a:pt x="1862" y="298"/>
                </a:lnTo>
                <a:lnTo>
                  <a:pt x="1862" y="255"/>
                </a:lnTo>
                <a:lnTo>
                  <a:pt x="1863" y="244"/>
                </a:lnTo>
                <a:lnTo>
                  <a:pt x="1863" y="238"/>
                </a:lnTo>
                <a:lnTo>
                  <a:pt x="1863" y="249"/>
                </a:lnTo>
                <a:lnTo>
                  <a:pt x="1864" y="249"/>
                </a:lnTo>
                <a:lnTo>
                  <a:pt x="1864" y="260"/>
                </a:lnTo>
                <a:lnTo>
                  <a:pt x="1864" y="260"/>
                </a:lnTo>
                <a:lnTo>
                  <a:pt x="1865" y="265"/>
                </a:lnTo>
                <a:lnTo>
                  <a:pt x="1865" y="265"/>
                </a:lnTo>
                <a:lnTo>
                  <a:pt x="1865" y="276"/>
                </a:lnTo>
                <a:lnTo>
                  <a:pt x="1866" y="271"/>
                </a:lnTo>
                <a:lnTo>
                  <a:pt x="1866" y="255"/>
                </a:lnTo>
                <a:lnTo>
                  <a:pt x="1866" y="238"/>
                </a:lnTo>
                <a:lnTo>
                  <a:pt x="1867" y="227"/>
                </a:lnTo>
                <a:lnTo>
                  <a:pt x="1867" y="227"/>
                </a:lnTo>
                <a:lnTo>
                  <a:pt x="1867" y="233"/>
                </a:lnTo>
                <a:lnTo>
                  <a:pt x="1868" y="255"/>
                </a:lnTo>
                <a:lnTo>
                  <a:pt x="1868" y="282"/>
                </a:lnTo>
                <a:lnTo>
                  <a:pt x="1868" y="325"/>
                </a:lnTo>
                <a:lnTo>
                  <a:pt x="1869" y="336"/>
                </a:lnTo>
                <a:lnTo>
                  <a:pt x="1869" y="314"/>
                </a:lnTo>
                <a:lnTo>
                  <a:pt x="1869" y="265"/>
                </a:lnTo>
                <a:lnTo>
                  <a:pt x="1870" y="238"/>
                </a:lnTo>
                <a:lnTo>
                  <a:pt x="1870" y="233"/>
                </a:lnTo>
                <a:lnTo>
                  <a:pt x="1870" y="227"/>
                </a:lnTo>
                <a:lnTo>
                  <a:pt x="1871" y="222"/>
                </a:lnTo>
                <a:lnTo>
                  <a:pt x="1871" y="238"/>
                </a:lnTo>
                <a:lnTo>
                  <a:pt x="1871" y="249"/>
                </a:lnTo>
                <a:lnTo>
                  <a:pt x="1872" y="249"/>
                </a:lnTo>
                <a:lnTo>
                  <a:pt x="1872" y="260"/>
                </a:lnTo>
                <a:lnTo>
                  <a:pt x="1872" y="255"/>
                </a:lnTo>
                <a:lnTo>
                  <a:pt x="1873" y="238"/>
                </a:lnTo>
                <a:lnTo>
                  <a:pt x="1873" y="222"/>
                </a:lnTo>
                <a:lnTo>
                  <a:pt x="1873" y="211"/>
                </a:lnTo>
                <a:lnTo>
                  <a:pt x="1874" y="211"/>
                </a:lnTo>
                <a:lnTo>
                  <a:pt x="1874" y="233"/>
                </a:lnTo>
                <a:lnTo>
                  <a:pt x="1874" y="249"/>
                </a:lnTo>
                <a:lnTo>
                  <a:pt x="1875" y="265"/>
                </a:lnTo>
                <a:lnTo>
                  <a:pt x="1875" y="298"/>
                </a:lnTo>
                <a:lnTo>
                  <a:pt x="1875" y="298"/>
                </a:lnTo>
                <a:lnTo>
                  <a:pt x="1876" y="238"/>
                </a:lnTo>
                <a:lnTo>
                  <a:pt x="1876" y="184"/>
                </a:lnTo>
                <a:lnTo>
                  <a:pt x="1876" y="168"/>
                </a:lnTo>
                <a:lnTo>
                  <a:pt x="1877" y="184"/>
                </a:lnTo>
                <a:lnTo>
                  <a:pt x="1877" y="184"/>
                </a:lnTo>
                <a:lnTo>
                  <a:pt x="1877" y="201"/>
                </a:lnTo>
                <a:lnTo>
                  <a:pt x="1878" y="217"/>
                </a:lnTo>
                <a:lnTo>
                  <a:pt x="1878" y="217"/>
                </a:lnTo>
                <a:lnTo>
                  <a:pt x="1878" y="222"/>
                </a:lnTo>
                <a:lnTo>
                  <a:pt x="1879" y="211"/>
                </a:lnTo>
                <a:lnTo>
                  <a:pt x="1879" y="206"/>
                </a:lnTo>
                <a:lnTo>
                  <a:pt x="1879" y="179"/>
                </a:lnTo>
                <a:lnTo>
                  <a:pt x="1880" y="168"/>
                </a:lnTo>
                <a:lnTo>
                  <a:pt x="1880" y="168"/>
                </a:lnTo>
                <a:lnTo>
                  <a:pt x="1880" y="184"/>
                </a:lnTo>
                <a:lnTo>
                  <a:pt x="1881" y="211"/>
                </a:lnTo>
                <a:lnTo>
                  <a:pt x="1881" y="233"/>
                </a:lnTo>
                <a:lnTo>
                  <a:pt x="1881" y="255"/>
                </a:lnTo>
                <a:lnTo>
                  <a:pt x="1882" y="255"/>
                </a:lnTo>
                <a:lnTo>
                  <a:pt x="1882" y="233"/>
                </a:lnTo>
                <a:lnTo>
                  <a:pt x="1882" y="173"/>
                </a:lnTo>
                <a:lnTo>
                  <a:pt x="1883" y="152"/>
                </a:lnTo>
                <a:lnTo>
                  <a:pt x="1883" y="168"/>
                </a:lnTo>
                <a:lnTo>
                  <a:pt x="1883" y="173"/>
                </a:lnTo>
                <a:lnTo>
                  <a:pt x="1884" y="190"/>
                </a:lnTo>
                <a:lnTo>
                  <a:pt x="1884" y="195"/>
                </a:lnTo>
                <a:lnTo>
                  <a:pt x="1884" y="222"/>
                </a:lnTo>
                <a:lnTo>
                  <a:pt x="1885" y="211"/>
                </a:lnTo>
                <a:lnTo>
                  <a:pt x="1885" y="233"/>
                </a:lnTo>
                <a:lnTo>
                  <a:pt x="1885" y="238"/>
                </a:lnTo>
                <a:lnTo>
                  <a:pt x="1886" y="244"/>
                </a:lnTo>
                <a:lnTo>
                  <a:pt x="1886" y="227"/>
                </a:lnTo>
                <a:lnTo>
                  <a:pt x="1886" y="222"/>
                </a:lnTo>
                <a:lnTo>
                  <a:pt x="1887" y="217"/>
                </a:lnTo>
                <a:lnTo>
                  <a:pt x="1887" y="233"/>
                </a:lnTo>
                <a:lnTo>
                  <a:pt x="1887" y="238"/>
                </a:lnTo>
                <a:lnTo>
                  <a:pt x="1888" y="255"/>
                </a:lnTo>
                <a:lnTo>
                  <a:pt x="1888" y="265"/>
                </a:lnTo>
                <a:lnTo>
                  <a:pt x="1888" y="303"/>
                </a:lnTo>
                <a:lnTo>
                  <a:pt x="1889" y="298"/>
                </a:lnTo>
                <a:lnTo>
                  <a:pt x="1889" y="276"/>
                </a:lnTo>
                <a:lnTo>
                  <a:pt x="1889" y="249"/>
                </a:lnTo>
                <a:lnTo>
                  <a:pt x="1890" y="238"/>
                </a:lnTo>
                <a:lnTo>
                  <a:pt x="1890" y="244"/>
                </a:lnTo>
                <a:lnTo>
                  <a:pt x="1890" y="244"/>
                </a:lnTo>
                <a:lnTo>
                  <a:pt x="1891" y="255"/>
                </a:lnTo>
                <a:lnTo>
                  <a:pt x="1891" y="260"/>
                </a:lnTo>
                <a:lnTo>
                  <a:pt x="1891" y="265"/>
                </a:lnTo>
                <a:lnTo>
                  <a:pt x="1892" y="276"/>
                </a:lnTo>
                <a:lnTo>
                  <a:pt x="1892" y="282"/>
                </a:lnTo>
                <a:lnTo>
                  <a:pt x="1892" y="271"/>
                </a:lnTo>
                <a:lnTo>
                  <a:pt x="1893" y="276"/>
                </a:lnTo>
                <a:lnTo>
                  <a:pt x="1893" y="282"/>
                </a:lnTo>
                <a:lnTo>
                  <a:pt x="1893" y="282"/>
                </a:lnTo>
                <a:lnTo>
                  <a:pt x="1894" y="282"/>
                </a:lnTo>
                <a:lnTo>
                  <a:pt x="1894" y="287"/>
                </a:lnTo>
                <a:lnTo>
                  <a:pt x="1894" y="276"/>
                </a:lnTo>
                <a:lnTo>
                  <a:pt x="1895" y="276"/>
                </a:lnTo>
                <a:lnTo>
                  <a:pt x="1895" y="292"/>
                </a:lnTo>
                <a:lnTo>
                  <a:pt x="1895" y="292"/>
                </a:lnTo>
                <a:lnTo>
                  <a:pt x="1896" y="303"/>
                </a:lnTo>
                <a:lnTo>
                  <a:pt x="1896" y="319"/>
                </a:lnTo>
                <a:lnTo>
                  <a:pt x="1896" y="325"/>
                </a:lnTo>
                <a:lnTo>
                  <a:pt x="1897" y="341"/>
                </a:lnTo>
                <a:lnTo>
                  <a:pt x="1897" y="341"/>
                </a:lnTo>
                <a:lnTo>
                  <a:pt x="1897" y="292"/>
                </a:lnTo>
                <a:lnTo>
                  <a:pt x="1898" y="276"/>
                </a:lnTo>
                <a:lnTo>
                  <a:pt x="1898" y="276"/>
                </a:lnTo>
                <a:lnTo>
                  <a:pt x="1898" y="276"/>
                </a:lnTo>
                <a:lnTo>
                  <a:pt x="1899" y="282"/>
                </a:lnTo>
                <a:lnTo>
                  <a:pt x="1899" y="292"/>
                </a:lnTo>
                <a:lnTo>
                  <a:pt x="1899" y="319"/>
                </a:lnTo>
                <a:lnTo>
                  <a:pt x="1900" y="314"/>
                </a:lnTo>
                <a:lnTo>
                  <a:pt x="1900" y="314"/>
                </a:lnTo>
                <a:lnTo>
                  <a:pt x="1900" y="303"/>
                </a:lnTo>
                <a:lnTo>
                  <a:pt x="1901" y="298"/>
                </a:lnTo>
                <a:lnTo>
                  <a:pt x="1901" y="292"/>
                </a:lnTo>
                <a:lnTo>
                  <a:pt x="1901" y="287"/>
                </a:lnTo>
                <a:lnTo>
                  <a:pt x="1902" y="287"/>
                </a:lnTo>
                <a:lnTo>
                  <a:pt x="1902" y="260"/>
                </a:lnTo>
                <a:lnTo>
                  <a:pt x="1902" y="260"/>
                </a:lnTo>
                <a:lnTo>
                  <a:pt x="1903" y="249"/>
                </a:lnTo>
                <a:lnTo>
                  <a:pt x="1903" y="260"/>
                </a:lnTo>
                <a:lnTo>
                  <a:pt x="1903" y="265"/>
                </a:lnTo>
                <a:lnTo>
                  <a:pt x="1904" y="276"/>
                </a:lnTo>
                <a:lnTo>
                  <a:pt x="1904" y="287"/>
                </a:lnTo>
                <a:lnTo>
                  <a:pt x="1904" y="292"/>
                </a:lnTo>
                <a:lnTo>
                  <a:pt x="1905" y="303"/>
                </a:lnTo>
                <a:lnTo>
                  <a:pt x="1905" y="309"/>
                </a:lnTo>
                <a:lnTo>
                  <a:pt x="1905" y="271"/>
                </a:lnTo>
                <a:lnTo>
                  <a:pt x="1906" y="249"/>
                </a:lnTo>
                <a:lnTo>
                  <a:pt x="1906" y="238"/>
                </a:lnTo>
                <a:lnTo>
                  <a:pt x="1906" y="249"/>
                </a:lnTo>
                <a:lnTo>
                  <a:pt x="1907" y="249"/>
                </a:lnTo>
                <a:lnTo>
                  <a:pt x="1907" y="255"/>
                </a:lnTo>
                <a:lnTo>
                  <a:pt x="1907" y="260"/>
                </a:lnTo>
                <a:lnTo>
                  <a:pt x="1908" y="276"/>
                </a:lnTo>
                <a:lnTo>
                  <a:pt x="1908" y="265"/>
                </a:lnTo>
                <a:lnTo>
                  <a:pt x="1908" y="260"/>
                </a:lnTo>
                <a:lnTo>
                  <a:pt x="1908" y="271"/>
                </a:lnTo>
                <a:lnTo>
                  <a:pt x="1909" y="271"/>
                </a:lnTo>
                <a:lnTo>
                  <a:pt x="1909" y="276"/>
                </a:lnTo>
                <a:lnTo>
                  <a:pt x="1909" y="271"/>
                </a:lnTo>
                <a:lnTo>
                  <a:pt x="1910" y="271"/>
                </a:lnTo>
                <a:lnTo>
                  <a:pt x="1910" y="260"/>
                </a:lnTo>
                <a:lnTo>
                  <a:pt x="1910" y="271"/>
                </a:lnTo>
                <a:lnTo>
                  <a:pt x="1911" y="260"/>
                </a:lnTo>
                <a:lnTo>
                  <a:pt x="1911" y="292"/>
                </a:lnTo>
                <a:lnTo>
                  <a:pt x="1911" y="314"/>
                </a:lnTo>
                <a:lnTo>
                  <a:pt x="1912" y="319"/>
                </a:lnTo>
                <a:lnTo>
                  <a:pt x="1912" y="330"/>
                </a:lnTo>
                <a:lnTo>
                  <a:pt x="1912" y="325"/>
                </a:lnTo>
                <a:lnTo>
                  <a:pt x="1913" y="292"/>
                </a:lnTo>
                <a:lnTo>
                  <a:pt x="1913" y="255"/>
                </a:lnTo>
                <a:lnTo>
                  <a:pt x="1913" y="238"/>
                </a:lnTo>
                <a:lnTo>
                  <a:pt x="1914" y="238"/>
                </a:lnTo>
                <a:lnTo>
                  <a:pt x="1914" y="249"/>
                </a:lnTo>
                <a:lnTo>
                  <a:pt x="1914" y="255"/>
                </a:lnTo>
                <a:lnTo>
                  <a:pt x="1915" y="265"/>
                </a:lnTo>
                <a:lnTo>
                  <a:pt x="1915" y="260"/>
                </a:lnTo>
                <a:lnTo>
                  <a:pt x="1915" y="265"/>
                </a:lnTo>
                <a:lnTo>
                  <a:pt x="1916" y="271"/>
                </a:lnTo>
                <a:lnTo>
                  <a:pt x="1916" y="265"/>
                </a:lnTo>
                <a:lnTo>
                  <a:pt x="1916" y="265"/>
                </a:lnTo>
                <a:lnTo>
                  <a:pt x="1917" y="271"/>
                </a:lnTo>
                <a:lnTo>
                  <a:pt x="1917" y="265"/>
                </a:lnTo>
                <a:lnTo>
                  <a:pt x="1917" y="260"/>
                </a:lnTo>
                <a:lnTo>
                  <a:pt x="1918" y="260"/>
                </a:lnTo>
                <a:lnTo>
                  <a:pt x="1918" y="265"/>
                </a:lnTo>
                <a:lnTo>
                  <a:pt x="1918" y="271"/>
                </a:lnTo>
                <a:lnTo>
                  <a:pt x="1919" y="292"/>
                </a:lnTo>
                <a:lnTo>
                  <a:pt x="1919" y="336"/>
                </a:lnTo>
                <a:lnTo>
                  <a:pt x="1919" y="357"/>
                </a:lnTo>
                <a:lnTo>
                  <a:pt x="1920" y="352"/>
                </a:lnTo>
                <a:lnTo>
                  <a:pt x="1920" y="325"/>
                </a:lnTo>
                <a:lnTo>
                  <a:pt x="1920" y="276"/>
                </a:lnTo>
                <a:lnTo>
                  <a:pt x="1921" y="244"/>
                </a:lnTo>
                <a:lnTo>
                  <a:pt x="1921" y="260"/>
                </a:lnTo>
                <a:lnTo>
                  <a:pt x="1921" y="260"/>
                </a:lnTo>
                <a:lnTo>
                  <a:pt x="1922" y="276"/>
                </a:lnTo>
                <a:lnTo>
                  <a:pt x="1922" y="282"/>
                </a:lnTo>
                <a:lnTo>
                  <a:pt x="1922" y="298"/>
                </a:lnTo>
                <a:lnTo>
                  <a:pt x="1923" y="282"/>
                </a:lnTo>
                <a:lnTo>
                  <a:pt x="1923" y="282"/>
                </a:lnTo>
                <a:lnTo>
                  <a:pt x="1923" y="271"/>
                </a:lnTo>
                <a:lnTo>
                  <a:pt x="1924" y="265"/>
                </a:lnTo>
                <a:lnTo>
                  <a:pt x="1924" y="255"/>
                </a:lnTo>
                <a:lnTo>
                  <a:pt x="1924" y="249"/>
                </a:lnTo>
                <a:lnTo>
                  <a:pt x="1925" y="249"/>
                </a:lnTo>
                <a:lnTo>
                  <a:pt x="1925" y="244"/>
                </a:lnTo>
                <a:lnTo>
                  <a:pt x="1925" y="244"/>
                </a:lnTo>
                <a:lnTo>
                  <a:pt x="1926" y="287"/>
                </a:lnTo>
                <a:lnTo>
                  <a:pt x="1926" y="309"/>
                </a:lnTo>
                <a:lnTo>
                  <a:pt x="1926" y="336"/>
                </a:lnTo>
                <a:lnTo>
                  <a:pt x="1927" y="352"/>
                </a:lnTo>
                <a:lnTo>
                  <a:pt x="1927" y="346"/>
                </a:lnTo>
                <a:lnTo>
                  <a:pt x="1927" y="265"/>
                </a:lnTo>
                <a:lnTo>
                  <a:pt x="1928" y="238"/>
                </a:lnTo>
                <a:lnTo>
                  <a:pt x="1928" y="238"/>
                </a:lnTo>
                <a:lnTo>
                  <a:pt x="1928" y="238"/>
                </a:lnTo>
                <a:lnTo>
                  <a:pt x="1929" y="244"/>
                </a:lnTo>
                <a:lnTo>
                  <a:pt x="1929" y="249"/>
                </a:lnTo>
                <a:lnTo>
                  <a:pt x="1929" y="249"/>
                </a:lnTo>
                <a:lnTo>
                  <a:pt x="1930" y="238"/>
                </a:lnTo>
                <a:lnTo>
                  <a:pt x="1930" y="238"/>
                </a:lnTo>
                <a:lnTo>
                  <a:pt x="1930" y="249"/>
                </a:lnTo>
                <a:lnTo>
                  <a:pt x="1931" y="244"/>
                </a:lnTo>
                <a:lnTo>
                  <a:pt x="1931" y="233"/>
                </a:lnTo>
                <a:lnTo>
                  <a:pt x="1931" y="211"/>
                </a:lnTo>
                <a:lnTo>
                  <a:pt x="1932" y="206"/>
                </a:lnTo>
                <a:lnTo>
                  <a:pt x="1932" y="190"/>
                </a:lnTo>
                <a:lnTo>
                  <a:pt x="1932" y="195"/>
                </a:lnTo>
                <a:lnTo>
                  <a:pt x="1933" y="206"/>
                </a:lnTo>
                <a:lnTo>
                  <a:pt x="1933" y="201"/>
                </a:lnTo>
                <a:lnTo>
                  <a:pt x="1933" y="217"/>
                </a:lnTo>
                <a:lnTo>
                  <a:pt x="1934" y="222"/>
                </a:lnTo>
                <a:lnTo>
                  <a:pt x="1934" y="265"/>
                </a:lnTo>
                <a:lnTo>
                  <a:pt x="1934" y="282"/>
                </a:lnTo>
                <a:lnTo>
                  <a:pt x="1935" y="271"/>
                </a:lnTo>
                <a:lnTo>
                  <a:pt x="1935" y="249"/>
                </a:lnTo>
                <a:lnTo>
                  <a:pt x="1935" y="195"/>
                </a:lnTo>
                <a:lnTo>
                  <a:pt x="1936" y="173"/>
                </a:lnTo>
                <a:lnTo>
                  <a:pt x="1936" y="190"/>
                </a:lnTo>
                <a:lnTo>
                  <a:pt x="1936" y="201"/>
                </a:lnTo>
                <a:lnTo>
                  <a:pt x="1937" y="201"/>
                </a:lnTo>
                <a:lnTo>
                  <a:pt x="1937" y="211"/>
                </a:lnTo>
                <a:lnTo>
                  <a:pt x="1937" y="211"/>
                </a:lnTo>
                <a:lnTo>
                  <a:pt x="1938" y="211"/>
                </a:lnTo>
                <a:lnTo>
                  <a:pt x="1938" y="217"/>
                </a:lnTo>
                <a:lnTo>
                  <a:pt x="1938" y="206"/>
                </a:lnTo>
                <a:lnTo>
                  <a:pt x="1939" y="211"/>
                </a:lnTo>
                <a:lnTo>
                  <a:pt x="1939" y="184"/>
                </a:lnTo>
                <a:lnTo>
                  <a:pt x="1939" y="190"/>
                </a:lnTo>
                <a:lnTo>
                  <a:pt x="1940" y="173"/>
                </a:lnTo>
                <a:lnTo>
                  <a:pt x="1940" y="184"/>
                </a:lnTo>
                <a:lnTo>
                  <a:pt x="1940" y="195"/>
                </a:lnTo>
                <a:lnTo>
                  <a:pt x="1941" y="211"/>
                </a:lnTo>
                <a:lnTo>
                  <a:pt x="1941" y="227"/>
                </a:lnTo>
                <a:lnTo>
                  <a:pt x="1941" y="238"/>
                </a:lnTo>
                <a:lnTo>
                  <a:pt x="1942" y="260"/>
                </a:lnTo>
                <a:lnTo>
                  <a:pt x="1942" y="282"/>
                </a:lnTo>
                <a:lnTo>
                  <a:pt x="1942" y="282"/>
                </a:lnTo>
                <a:lnTo>
                  <a:pt x="1943" y="249"/>
                </a:lnTo>
                <a:lnTo>
                  <a:pt x="1943" y="206"/>
                </a:lnTo>
                <a:lnTo>
                  <a:pt x="1943" y="206"/>
                </a:lnTo>
                <a:lnTo>
                  <a:pt x="1944" y="211"/>
                </a:lnTo>
                <a:lnTo>
                  <a:pt x="1944" y="211"/>
                </a:lnTo>
                <a:lnTo>
                  <a:pt x="1944" y="222"/>
                </a:lnTo>
                <a:lnTo>
                  <a:pt x="1945" y="238"/>
                </a:lnTo>
                <a:lnTo>
                  <a:pt x="1945" y="227"/>
                </a:lnTo>
                <a:lnTo>
                  <a:pt x="1945" y="222"/>
                </a:lnTo>
                <a:lnTo>
                  <a:pt x="1946" y="217"/>
                </a:lnTo>
                <a:lnTo>
                  <a:pt x="1946" y="238"/>
                </a:lnTo>
                <a:lnTo>
                  <a:pt x="1946" y="238"/>
                </a:lnTo>
                <a:lnTo>
                  <a:pt x="1947" y="227"/>
                </a:lnTo>
                <a:lnTo>
                  <a:pt x="1947" y="206"/>
                </a:lnTo>
                <a:lnTo>
                  <a:pt x="1947" y="190"/>
                </a:lnTo>
                <a:lnTo>
                  <a:pt x="1948" y="184"/>
                </a:lnTo>
                <a:lnTo>
                  <a:pt x="1948" y="201"/>
                </a:lnTo>
                <a:lnTo>
                  <a:pt x="1948" y="211"/>
                </a:lnTo>
                <a:lnTo>
                  <a:pt x="1949" y="233"/>
                </a:lnTo>
                <a:lnTo>
                  <a:pt x="1949" y="249"/>
                </a:lnTo>
                <a:lnTo>
                  <a:pt x="1949" y="265"/>
                </a:lnTo>
                <a:lnTo>
                  <a:pt x="1950" y="287"/>
                </a:lnTo>
                <a:lnTo>
                  <a:pt x="1950" y="287"/>
                </a:lnTo>
                <a:lnTo>
                  <a:pt x="1950" y="260"/>
                </a:lnTo>
                <a:lnTo>
                  <a:pt x="1951" y="233"/>
                </a:lnTo>
                <a:lnTo>
                  <a:pt x="1951" y="217"/>
                </a:lnTo>
                <a:lnTo>
                  <a:pt x="1951" y="222"/>
                </a:lnTo>
                <a:lnTo>
                  <a:pt x="1952" y="227"/>
                </a:lnTo>
                <a:lnTo>
                  <a:pt x="1952" y="233"/>
                </a:lnTo>
                <a:lnTo>
                  <a:pt x="1952" y="227"/>
                </a:lnTo>
                <a:lnTo>
                  <a:pt x="1953" y="227"/>
                </a:lnTo>
                <a:lnTo>
                  <a:pt x="1953" y="238"/>
                </a:lnTo>
                <a:lnTo>
                  <a:pt x="1953" y="233"/>
                </a:lnTo>
                <a:lnTo>
                  <a:pt x="1954" y="227"/>
                </a:lnTo>
                <a:lnTo>
                  <a:pt x="1954" y="211"/>
                </a:lnTo>
                <a:lnTo>
                  <a:pt x="1954" y="211"/>
                </a:lnTo>
                <a:lnTo>
                  <a:pt x="1955" y="206"/>
                </a:lnTo>
                <a:lnTo>
                  <a:pt x="1955" y="201"/>
                </a:lnTo>
                <a:lnTo>
                  <a:pt x="1955" y="190"/>
                </a:lnTo>
                <a:lnTo>
                  <a:pt x="1956" y="190"/>
                </a:lnTo>
                <a:lnTo>
                  <a:pt x="1956" y="201"/>
                </a:lnTo>
                <a:lnTo>
                  <a:pt x="1956" y="217"/>
                </a:lnTo>
                <a:lnTo>
                  <a:pt x="1957" y="255"/>
                </a:lnTo>
                <a:lnTo>
                  <a:pt x="1957" y="276"/>
                </a:lnTo>
                <a:lnTo>
                  <a:pt x="1957" y="298"/>
                </a:lnTo>
                <a:lnTo>
                  <a:pt x="1958" y="314"/>
                </a:lnTo>
                <a:lnTo>
                  <a:pt x="1958" y="287"/>
                </a:lnTo>
                <a:lnTo>
                  <a:pt x="1958" y="233"/>
                </a:lnTo>
                <a:lnTo>
                  <a:pt x="1959" y="227"/>
                </a:lnTo>
                <a:lnTo>
                  <a:pt x="1959" y="217"/>
                </a:lnTo>
                <a:lnTo>
                  <a:pt x="1959" y="217"/>
                </a:lnTo>
                <a:lnTo>
                  <a:pt x="1960" y="222"/>
                </a:lnTo>
                <a:lnTo>
                  <a:pt x="1960" y="233"/>
                </a:lnTo>
                <a:lnTo>
                  <a:pt x="1960" y="233"/>
                </a:lnTo>
                <a:lnTo>
                  <a:pt x="1961" y="227"/>
                </a:lnTo>
                <a:lnTo>
                  <a:pt x="1961" y="227"/>
                </a:lnTo>
                <a:lnTo>
                  <a:pt x="1961" y="211"/>
                </a:lnTo>
                <a:lnTo>
                  <a:pt x="1962" y="211"/>
                </a:lnTo>
                <a:lnTo>
                  <a:pt x="1962" y="222"/>
                </a:lnTo>
                <a:lnTo>
                  <a:pt x="1962" y="222"/>
                </a:lnTo>
                <a:lnTo>
                  <a:pt x="1963" y="206"/>
                </a:lnTo>
                <a:lnTo>
                  <a:pt x="1963" y="179"/>
                </a:lnTo>
                <a:lnTo>
                  <a:pt x="1963" y="190"/>
                </a:lnTo>
                <a:lnTo>
                  <a:pt x="1964" y="163"/>
                </a:lnTo>
                <a:lnTo>
                  <a:pt x="1964" y="152"/>
                </a:lnTo>
                <a:lnTo>
                  <a:pt x="1964" y="190"/>
                </a:lnTo>
                <a:lnTo>
                  <a:pt x="1965" y="206"/>
                </a:lnTo>
                <a:lnTo>
                  <a:pt x="1965" y="255"/>
                </a:lnTo>
                <a:lnTo>
                  <a:pt x="1965" y="276"/>
                </a:lnTo>
                <a:lnTo>
                  <a:pt x="1966" y="282"/>
                </a:lnTo>
                <a:lnTo>
                  <a:pt x="1966" y="271"/>
                </a:lnTo>
                <a:lnTo>
                  <a:pt x="1966" y="249"/>
                </a:lnTo>
                <a:lnTo>
                  <a:pt x="1967" y="195"/>
                </a:lnTo>
                <a:lnTo>
                  <a:pt x="1967" y="179"/>
                </a:lnTo>
                <a:lnTo>
                  <a:pt x="1967" y="179"/>
                </a:lnTo>
                <a:lnTo>
                  <a:pt x="1968" y="195"/>
                </a:lnTo>
                <a:lnTo>
                  <a:pt x="1968" y="206"/>
                </a:lnTo>
                <a:lnTo>
                  <a:pt x="1968" y="211"/>
                </a:lnTo>
                <a:lnTo>
                  <a:pt x="1968" y="217"/>
                </a:lnTo>
                <a:lnTo>
                  <a:pt x="1969" y="211"/>
                </a:lnTo>
                <a:lnTo>
                  <a:pt x="1969" y="201"/>
                </a:lnTo>
                <a:lnTo>
                  <a:pt x="1969" y="206"/>
                </a:lnTo>
                <a:lnTo>
                  <a:pt x="1970" y="195"/>
                </a:lnTo>
                <a:lnTo>
                  <a:pt x="1970" y="184"/>
                </a:lnTo>
                <a:lnTo>
                  <a:pt x="1970" y="163"/>
                </a:lnTo>
                <a:lnTo>
                  <a:pt x="1971" y="152"/>
                </a:lnTo>
                <a:lnTo>
                  <a:pt x="1971" y="168"/>
                </a:lnTo>
                <a:lnTo>
                  <a:pt x="1971" y="201"/>
                </a:lnTo>
                <a:lnTo>
                  <a:pt x="1972" y="227"/>
                </a:lnTo>
                <a:lnTo>
                  <a:pt x="1972" y="249"/>
                </a:lnTo>
                <a:lnTo>
                  <a:pt x="1972" y="287"/>
                </a:lnTo>
                <a:lnTo>
                  <a:pt x="1973" y="314"/>
                </a:lnTo>
                <a:lnTo>
                  <a:pt x="1973" y="336"/>
                </a:lnTo>
                <a:lnTo>
                  <a:pt x="1973" y="303"/>
                </a:lnTo>
                <a:lnTo>
                  <a:pt x="1974" y="271"/>
                </a:lnTo>
                <a:lnTo>
                  <a:pt x="1974" y="222"/>
                </a:lnTo>
                <a:lnTo>
                  <a:pt x="1974" y="244"/>
                </a:lnTo>
                <a:lnTo>
                  <a:pt x="1975" y="255"/>
                </a:lnTo>
                <a:lnTo>
                  <a:pt x="1975" y="255"/>
                </a:lnTo>
                <a:lnTo>
                  <a:pt x="1975" y="271"/>
                </a:lnTo>
                <a:lnTo>
                  <a:pt x="1976" y="265"/>
                </a:lnTo>
                <a:lnTo>
                  <a:pt x="1976" y="265"/>
                </a:lnTo>
                <a:lnTo>
                  <a:pt x="1976" y="260"/>
                </a:lnTo>
                <a:lnTo>
                  <a:pt x="1977" y="265"/>
                </a:lnTo>
                <a:lnTo>
                  <a:pt x="1977" y="265"/>
                </a:lnTo>
                <a:lnTo>
                  <a:pt x="1977" y="255"/>
                </a:lnTo>
                <a:lnTo>
                  <a:pt x="1978" y="255"/>
                </a:lnTo>
                <a:lnTo>
                  <a:pt x="1978" y="244"/>
                </a:lnTo>
                <a:lnTo>
                  <a:pt x="1978" y="233"/>
                </a:lnTo>
                <a:lnTo>
                  <a:pt x="1979" y="217"/>
                </a:lnTo>
                <a:lnTo>
                  <a:pt x="1979" y="222"/>
                </a:lnTo>
                <a:lnTo>
                  <a:pt x="1979" y="233"/>
                </a:lnTo>
                <a:lnTo>
                  <a:pt x="1980" y="244"/>
                </a:lnTo>
                <a:lnTo>
                  <a:pt x="1980" y="265"/>
                </a:lnTo>
                <a:lnTo>
                  <a:pt x="1980" y="292"/>
                </a:lnTo>
                <a:lnTo>
                  <a:pt x="1981" y="325"/>
                </a:lnTo>
                <a:lnTo>
                  <a:pt x="1981" y="303"/>
                </a:lnTo>
                <a:lnTo>
                  <a:pt x="1981" y="271"/>
                </a:lnTo>
                <a:lnTo>
                  <a:pt x="1982" y="244"/>
                </a:lnTo>
                <a:lnTo>
                  <a:pt x="1982" y="227"/>
                </a:lnTo>
                <a:lnTo>
                  <a:pt x="1982" y="238"/>
                </a:lnTo>
                <a:lnTo>
                  <a:pt x="1983" y="238"/>
                </a:lnTo>
                <a:lnTo>
                  <a:pt x="1983" y="244"/>
                </a:lnTo>
                <a:lnTo>
                  <a:pt x="1983" y="244"/>
                </a:lnTo>
                <a:lnTo>
                  <a:pt x="1984" y="260"/>
                </a:lnTo>
                <a:lnTo>
                  <a:pt x="1984" y="260"/>
                </a:lnTo>
                <a:lnTo>
                  <a:pt x="1984" y="260"/>
                </a:lnTo>
                <a:lnTo>
                  <a:pt x="1985" y="255"/>
                </a:lnTo>
                <a:lnTo>
                  <a:pt x="1985" y="249"/>
                </a:lnTo>
                <a:lnTo>
                  <a:pt x="1985" y="255"/>
                </a:lnTo>
                <a:lnTo>
                  <a:pt x="1986" y="227"/>
                </a:lnTo>
                <a:lnTo>
                  <a:pt x="1986" y="211"/>
                </a:lnTo>
                <a:lnTo>
                  <a:pt x="1986" y="195"/>
                </a:lnTo>
                <a:lnTo>
                  <a:pt x="1987" y="206"/>
                </a:lnTo>
                <a:lnTo>
                  <a:pt x="1987" y="217"/>
                </a:lnTo>
                <a:lnTo>
                  <a:pt x="1987" y="222"/>
                </a:lnTo>
                <a:lnTo>
                  <a:pt x="1988" y="271"/>
                </a:lnTo>
                <a:lnTo>
                  <a:pt x="1988" y="303"/>
                </a:lnTo>
                <a:lnTo>
                  <a:pt x="1988" y="271"/>
                </a:lnTo>
                <a:lnTo>
                  <a:pt x="1989" y="201"/>
                </a:lnTo>
                <a:lnTo>
                  <a:pt x="1989" y="163"/>
                </a:lnTo>
                <a:lnTo>
                  <a:pt x="1989" y="184"/>
                </a:lnTo>
                <a:lnTo>
                  <a:pt x="1990" y="184"/>
                </a:lnTo>
                <a:lnTo>
                  <a:pt x="1990" y="201"/>
                </a:lnTo>
                <a:lnTo>
                  <a:pt x="1990" y="217"/>
                </a:lnTo>
                <a:lnTo>
                  <a:pt x="1991" y="238"/>
                </a:lnTo>
                <a:lnTo>
                  <a:pt x="1991" y="244"/>
                </a:lnTo>
                <a:lnTo>
                  <a:pt x="1991" y="244"/>
                </a:lnTo>
                <a:lnTo>
                  <a:pt x="1992" y="238"/>
                </a:lnTo>
                <a:lnTo>
                  <a:pt x="1992" y="238"/>
                </a:lnTo>
                <a:lnTo>
                  <a:pt x="1992" y="233"/>
                </a:lnTo>
                <a:lnTo>
                  <a:pt x="1993" y="195"/>
                </a:lnTo>
                <a:lnTo>
                  <a:pt x="1993" y="201"/>
                </a:lnTo>
                <a:lnTo>
                  <a:pt x="1993" y="206"/>
                </a:lnTo>
                <a:lnTo>
                  <a:pt x="1994" y="233"/>
                </a:lnTo>
                <a:lnTo>
                  <a:pt x="1994" y="255"/>
                </a:lnTo>
                <a:lnTo>
                  <a:pt x="1994" y="255"/>
                </a:lnTo>
                <a:lnTo>
                  <a:pt x="1995" y="287"/>
                </a:lnTo>
                <a:lnTo>
                  <a:pt x="1995" y="255"/>
                </a:lnTo>
                <a:lnTo>
                  <a:pt x="1995" y="227"/>
                </a:lnTo>
                <a:lnTo>
                  <a:pt x="1996" y="217"/>
                </a:lnTo>
                <a:lnTo>
                  <a:pt x="1996" y="217"/>
                </a:lnTo>
                <a:lnTo>
                  <a:pt x="1996" y="222"/>
                </a:lnTo>
                <a:lnTo>
                  <a:pt x="1997" y="217"/>
                </a:lnTo>
                <a:lnTo>
                  <a:pt x="1997" y="233"/>
                </a:lnTo>
                <a:lnTo>
                  <a:pt x="1997" y="238"/>
                </a:lnTo>
                <a:lnTo>
                  <a:pt x="1998" y="238"/>
                </a:lnTo>
                <a:lnTo>
                  <a:pt x="1998" y="249"/>
                </a:lnTo>
                <a:lnTo>
                  <a:pt x="1998" y="238"/>
                </a:lnTo>
                <a:lnTo>
                  <a:pt x="1999" y="233"/>
                </a:lnTo>
                <a:lnTo>
                  <a:pt x="1999" y="222"/>
                </a:lnTo>
                <a:lnTo>
                  <a:pt x="1999" y="217"/>
                </a:lnTo>
                <a:lnTo>
                  <a:pt x="2000" y="222"/>
                </a:lnTo>
                <a:lnTo>
                  <a:pt x="2000" y="217"/>
                </a:lnTo>
                <a:lnTo>
                  <a:pt x="2000" y="222"/>
                </a:lnTo>
                <a:lnTo>
                  <a:pt x="2001" y="233"/>
                </a:lnTo>
                <a:lnTo>
                  <a:pt x="2001" y="227"/>
                </a:lnTo>
                <a:lnTo>
                  <a:pt x="2001" y="233"/>
                </a:lnTo>
                <a:lnTo>
                  <a:pt x="2002" y="233"/>
                </a:lnTo>
                <a:lnTo>
                  <a:pt x="2002" y="227"/>
                </a:lnTo>
                <a:lnTo>
                  <a:pt x="2002" y="233"/>
                </a:lnTo>
                <a:lnTo>
                  <a:pt x="2003" y="238"/>
                </a:lnTo>
                <a:lnTo>
                  <a:pt x="2003" y="238"/>
                </a:lnTo>
                <a:lnTo>
                  <a:pt x="2003" y="249"/>
                </a:lnTo>
                <a:lnTo>
                  <a:pt x="2004" y="282"/>
                </a:lnTo>
                <a:lnTo>
                  <a:pt x="2004" y="287"/>
                </a:lnTo>
                <a:lnTo>
                  <a:pt x="2004" y="287"/>
                </a:lnTo>
                <a:lnTo>
                  <a:pt x="2005" y="282"/>
                </a:lnTo>
                <a:lnTo>
                  <a:pt x="2005" y="282"/>
                </a:lnTo>
                <a:lnTo>
                  <a:pt x="2005" y="309"/>
                </a:lnTo>
                <a:lnTo>
                  <a:pt x="2006" y="325"/>
                </a:lnTo>
                <a:lnTo>
                  <a:pt x="2006" y="341"/>
                </a:lnTo>
                <a:lnTo>
                  <a:pt x="2006" y="352"/>
                </a:lnTo>
                <a:lnTo>
                  <a:pt x="2007" y="357"/>
                </a:lnTo>
                <a:lnTo>
                  <a:pt x="2007" y="357"/>
                </a:lnTo>
                <a:lnTo>
                  <a:pt x="2007" y="352"/>
                </a:lnTo>
                <a:lnTo>
                  <a:pt x="2008" y="325"/>
                </a:lnTo>
                <a:lnTo>
                  <a:pt x="2008" y="276"/>
                </a:lnTo>
                <a:lnTo>
                  <a:pt x="2008" y="271"/>
                </a:lnTo>
                <a:lnTo>
                  <a:pt x="2009" y="271"/>
                </a:lnTo>
                <a:lnTo>
                  <a:pt x="2009" y="271"/>
                </a:lnTo>
                <a:lnTo>
                  <a:pt x="2009" y="265"/>
                </a:lnTo>
                <a:lnTo>
                  <a:pt x="2010" y="260"/>
                </a:lnTo>
                <a:lnTo>
                  <a:pt x="2010" y="271"/>
                </a:lnTo>
                <a:lnTo>
                  <a:pt x="2010" y="260"/>
                </a:lnTo>
                <a:lnTo>
                  <a:pt x="2011" y="260"/>
                </a:lnTo>
                <a:lnTo>
                  <a:pt x="2011" y="255"/>
                </a:lnTo>
                <a:lnTo>
                  <a:pt x="2011" y="260"/>
                </a:lnTo>
                <a:lnTo>
                  <a:pt x="2012" y="265"/>
                </a:lnTo>
                <a:lnTo>
                  <a:pt x="2012" y="260"/>
                </a:lnTo>
                <a:lnTo>
                  <a:pt x="2012" y="255"/>
                </a:lnTo>
                <a:lnTo>
                  <a:pt x="2013" y="238"/>
                </a:lnTo>
                <a:lnTo>
                  <a:pt x="2013" y="238"/>
                </a:lnTo>
                <a:lnTo>
                  <a:pt x="2013" y="249"/>
                </a:lnTo>
                <a:lnTo>
                  <a:pt x="2014" y="255"/>
                </a:lnTo>
                <a:lnTo>
                  <a:pt x="2014" y="249"/>
                </a:lnTo>
                <a:lnTo>
                  <a:pt x="2014" y="255"/>
                </a:lnTo>
                <a:lnTo>
                  <a:pt x="2015" y="265"/>
                </a:lnTo>
                <a:lnTo>
                  <a:pt x="2015" y="260"/>
                </a:lnTo>
                <a:lnTo>
                  <a:pt x="2015" y="282"/>
                </a:lnTo>
                <a:lnTo>
                  <a:pt x="2016" y="271"/>
                </a:lnTo>
                <a:lnTo>
                  <a:pt x="2016" y="276"/>
                </a:lnTo>
                <a:lnTo>
                  <a:pt x="2016" y="271"/>
                </a:lnTo>
                <a:lnTo>
                  <a:pt x="2017" y="249"/>
                </a:lnTo>
                <a:lnTo>
                  <a:pt x="2017" y="249"/>
                </a:lnTo>
                <a:lnTo>
                  <a:pt x="2017" y="244"/>
                </a:lnTo>
                <a:lnTo>
                  <a:pt x="2018" y="244"/>
                </a:lnTo>
                <a:lnTo>
                  <a:pt x="2018" y="255"/>
                </a:lnTo>
                <a:lnTo>
                  <a:pt x="2018" y="255"/>
                </a:lnTo>
                <a:lnTo>
                  <a:pt x="2019" y="303"/>
                </a:lnTo>
                <a:lnTo>
                  <a:pt x="2019" y="325"/>
                </a:lnTo>
                <a:lnTo>
                  <a:pt x="2019" y="341"/>
                </a:lnTo>
                <a:lnTo>
                  <a:pt x="2020" y="330"/>
                </a:lnTo>
                <a:lnTo>
                  <a:pt x="2020" y="298"/>
                </a:lnTo>
                <a:lnTo>
                  <a:pt x="2020" y="265"/>
                </a:lnTo>
                <a:lnTo>
                  <a:pt x="2021" y="255"/>
                </a:lnTo>
                <a:lnTo>
                  <a:pt x="2021" y="255"/>
                </a:lnTo>
                <a:lnTo>
                  <a:pt x="2021" y="260"/>
                </a:lnTo>
                <a:lnTo>
                  <a:pt x="2022" y="260"/>
                </a:lnTo>
                <a:lnTo>
                  <a:pt x="2022" y="265"/>
                </a:lnTo>
                <a:lnTo>
                  <a:pt x="2022" y="260"/>
                </a:lnTo>
                <a:lnTo>
                  <a:pt x="2023" y="276"/>
                </a:lnTo>
                <a:lnTo>
                  <a:pt x="2023" y="276"/>
                </a:lnTo>
                <a:lnTo>
                  <a:pt x="2023" y="265"/>
                </a:lnTo>
                <a:lnTo>
                  <a:pt x="2024" y="265"/>
                </a:lnTo>
                <a:lnTo>
                  <a:pt x="2024" y="255"/>
                </a:lnTo>
                <a:lnTo>
                  <a:pt x="2024" y="238"/>
                </a:lnTo>
                <a:lnTo>
                  <a:pt x="2025" y="233"/>
                </a:lnTo>
                <a:lnTo>
                  <a:pt x="2025" y="233"/>
                </a:lnTo>
                <a:lnTo>
                  <a:pt x="2025" y="255"/>
                </a:lnTo>
                <a:lnTo>
                  <a:pt x="2026" y="271"/>
                </a:lnTo>
                <a:lnTo>
                  <a:pt x="2026" y="298"/>
                </a:lnTo>
                <a:lnTo>
                  <a:pt x="2026" y="309"/>
                </a:lnTo>
                <a:lnTo>
                  <a:pt x="2027" y="330"/>
                </a:lnTo>
                <a:lnTo>
                  <a:pt x="2027" y="336"/>
                </a:lnTo>
                <a:lnTo>
                  <a:pt x="2027" y="282"/>
                </a:lnTo>
                <a:lnTo>
                  <a:pt x="2028" y="244"/>
                </a:lnTo>
                <a:lnTo>
                  <a:pt x="2028" y="211"/>
                </a:lnTo>
                <a:lnTo>
                  <a:pt x="2028" y="217"/>
                </a:lnTo>
                <a:lnTo>
                  <a:pt x="2028" y="222"/>
                </a:lnTo>
                <a:lnTo>
                  <a:pt x="2029" y="217"/>
                </a:lnTo>
                <a:lnTo>
                  <a:pt x="2029" y="217"/>
                </a:lnTo>
                <a:lnTo>
                  <a:pt x="2029" y="233"/>
                </a:lnTo>
                <a:lnTo>
                  <a:pt x="2030" y="233"/>
                </a:lnTo>
                <a:lnTo>
                  <a:pt x="2030" y="233"/>
                </a:lnTo>
                <a:lnTo>
                  <a:pt x="2030" y="238"/>
                </a:lnTo>
                <a:lnTo>
                  <a:pt x="2031" y="238"/>
                </a:lnTo>
                <a:lnTo>
                  <a:pt x="2031" y="227"/>
                </a:lnTo>
                <a:lnTo>
                  <a:pt x="2031" y="238"/>
                </a:lnTo>
                <a:lnTo>
                  <a:pt x="2032" y="271"/>
                </a:lnTo>
                <a:lnTo>
                  <a:pt x="2032" y="260"/>
                </a:lnTo>
                <a:lnTo>
                  <a:pt x="2032" y="265"/>
                </a:lnTo>
                <a:lnTo>
                  <a:pt x="2033" y="282"/>
                </a:lnTo>
                <a:lnTo>
                  <a:pt x="2033" y="303"/>
                </a:lnTo>
                <a:lnTo>
                  <a:pt x="2033" y="319"/>
                </a:lnTo>
                <a:lnTo>
                  <a:pt x="2034" y="336"/>
                </a:lnTo>
                <a:lnTo>
                  <a:pt x="2034" y="346"/>
                </a:lnTo>
                <a:lnTo>
                  <a:pt x="2034" y="303"/>
                </a:lnTo>
                <a:lnTo>
                  <a:pt x="2035" y="276"/>
                </a:lnTo>
                <a:lnTo>
                  <a:pt x="2035" y="271"/>
                </a:lnTo>
                <a:lnTo>
                  <a:pt x="2035" y="271"/>
                </a:lnTo>
                <a:lnTo>
                  <a:pt x="2036" y="276"/>
                </a:lnTo>
                <a:lnTo>
                  <a:pt x="2036" y="276"/>
                </a:lnTo>
                <a:lnTo>
                  <a:pt x="2036" y="271"/>
                </a:lnTo>
                <a:lnTo>
                  <a:pt x="2037" y="271"/>
                </a:lnTo>
                <a:lnTo>
                  <a:pt x="2037" y="271"/>
                </a:lnTo>
                <a:lnTo>
                  <a:pt x="2037" y="265"/>
                </a:lnTo>
                <a:lnTo>
                  <a:pt x="2038" y="260"/>
                </a:lnTo>
                <a:lnTo>
                  <a:pt x="2038" y="276"/>
                </a:lnTo>
                <a:lnTo>
                  <a:pt x="2038" y="265"/>
                </a:lnTo>
                <a:lnTo>
                  <a:pt x="2039" y="255"/>
                </a:lnTo>
                <a:lnTo>
                  <a:pt x="2039" y="255"/>
                </a:lnTo>
                <a:lnTo>
                  <a:pt x="2039" y="260"/>
                </a:lnTo>
                <a:lnTo>
                  <a:pt x="2040" y="255"/>
                </a:lnTo>
                <a:lnTo>
                  <a:pt x="2040" y="244"/>
                </a:lnTo>
                <a:lnTo>
                  <a:pt x="2040" y="255"/>
                </a:lnTo>
                <a:lnTo>
                  <a:pt x="2041" y="255"/>
                </a:lnTo>
                <a:lnTo>
                  <a:pt x="2041" y="238"/>
                </a:lnTo>
                <a:lnTo>
                  <a:pt x="2041" y="238"/>
                </a:lnTo>
                <a:lnTo>
                  <a:pt x="2042" y="227"/>
                </a:lnTo>
                <a:lnTo>
                  <a:pt x="2042" y="233"/>
                </a:lnTo>
                <a:lnTo>
                  <a:pt x="2042" y="227"/>
                </a:lnTo>
                <a:lnTo>
                  <a:pt x="2042" y="217"/>
                </a:lnTo>
                <a:lnTo>
                  <a:pt x="2043" y="222"/>
                </a:lnTo>
                <a:lnTo>
                  <a:pt x="2043" y="217"/>
                </a:lnTo>
                <a:lnTo>
                  <a:pt x="2043" y="206"/>
                </a:lnTo>
                <a:lnTo>
                  <a:pt x="2044" y="211"/>
                </a:lnTo>
                <a:lnTo>
                  <a:pt x="2044" y="211"/>
                </a:lnTo>
                <a:lnTo>
                  <a:pt x="2044" y="211"/>
                </a:lnTo>
                <a:lnTo>
                  <a:pt x="2045" y="222"/>
                </a:lnTo>
                <a:lnTo>
                  <a:pt x="2045" y="217"/>
                </a:lnTo>
                <a:lnTo>
                  <a:pt x="2045" y="211"/>
                </a:lnTo>
                <a:lnTo>
                  <a:pt x="2046" y="206"/>
                </a:lnTo>
                <a:lnTo>
                  <a:pt x="2046" y="201"/>
                </a:lnTo>
                <a:lnTo>
                  <a:pt x="2046" y="206"/>
                </a:lnTo>
                <a:lnTo>
                  <a:pt x="2047" y="211"/>
                </a:lnTo>
                <a:lnTo>
                  <a:pt x="2047" y="206"/>
                </a:lnTo>
                <a:lnTo>
                  <a:pt x="2047" y="206"/>
                </a:lnTo>
                <a:lnTo>
                  <a:pt x="2048" y="206"/>
                </a:lnTo>
                <a:lnTo>
                  <a:pt x="2048" y="190"/>
                </a:lnTo>
                <a:lnTo>
                  <a:pt x="2048" y="173"/>
                </a:lnTo>
                <a:lnTo>
                  <a:pt x="2049" y="173"/>
                </a:lnTo>
                <a:lnTo>
                  <a:pt x="2049" y="146"/>
                </a:lnTo>
                <a:lnTo>
                  <a:pt x="2049" y="141"/>
                </a:lnTo>
                <a:lnTo>
                  <a:pt x="2050" y="136"/>
                </a:lnTo>
                <a:lnTo>
                  <a:pt x="2050" y="130"/>
                </a:lnTo>
                <a:lnTo>
                  <a:pt x="2050" y="136"/>
                </a:lnTo>
                <a:lnTo>
                  <a:pt x="2051" y="103"/>
                </a:lnTo>
                <a:lnTo>
                  <a:pt x="2051" y="76"/>
                </a:lnTo>
                <a:lnTo>
                  <a:pt x="2051" y="81"/>
                </a:lnTo>
                <a:lnTo>
                  <a:pt x="2052" y="76"/>
                </a:lnTo>
                <a:lnTo>
                  <a:pt x="2052" y="81"/>
                </a:lnTo>
                <a:lnTo>
                  <a:pt x="2052" y="87"/>
                </a:lnTo>
                <a:lnTo>
                  <a:pt x="2053" y="109"/>
                </a:lnTo>
                <a:lnTo>
                  <a:pt x="2053" y="136"/>
                </a:lnTo>
                <a:lnTo>
                  <a:pt x="2053" y="136"/>
                </a:lnTo>
                <a:lnTo>
                  <a:pt x="2054" y="146"/>
                </a:lnTo>
                <a:lnTo>
                  <a:pt x="2054" y="163"/>
                </a:lnTo>
                <a:lnTo>
                  <a:pt x="2054" y="184"/>
                </a:lnTo>
                <a:lnTo>
                  <a:pt x="2055" y="222"/>
                </a:lnTo>
                <a:lnTo>
                  <a:pt x="2055" y="222"/>
                </a:lnTo>
                <a:lnTo>
                  <a:pt x="2055" y="238"/>
                </a:lnTo>
                <a:lnTo>
                  <a:pt x="2056" y="265"/>
                </a:lnTo>
                <a:lnTo>
                  <a:pt x="2056" y="282"/>
                </a:lnTo>
                <a:lnTo>
                  <a:pt x="2056" y="292"/>
                </a:lnTo>
                <a:lnTo>
                  <a:pt x="2057" y="309"/>
                </a:lnTo>
                <a:lnTo>
                  <a:pt x="2057" y="314"/>
                </a:lnTo>
                <a:lnTo>
                  <a:pt x="2057" y="319"/>
                </a:lnTo>
                <a:lnTo>
                  <a:pt x="2058" y="314"/>
                </a:lnTo>
                <a:lnTo>
                  <a:pt x="2058" y="309"/>
                </a:lnTo>
                <a:lnTo>
                  <a:pt x="2058" y="287"/>
                </a:lnTo>
                <a:lnTo>
                  <a:pt x="2059" y="271"/>
                </a:lnTo>
                <a:lnTo>
                  <a:pt x="2059" y="287"/>
                </a:lnTo>
                <a:lnTo>
                  <a:pt x="2059" y="282"/>
                </a:lnTo>
                <a:lnTo>
                  <a:pt x="2060" y="287"/>
                </a:lnTo>
                <a:lnTo>
                  <a:pt x="2060" y="292"/>
                </a:lnTo>
                <a:lnTo>
                  <a:pt x="2060" y="282"/>
                </a:lnTo>
                <a:lnTo>
                  <a:pt x="2061" y="282"/>
                </a:lnTo>
                <a:lnTo>
                  <a:pt x="2061" y="287"/>
                </a:lnTo>
                <a:lnTo>
                  <a:pt x="2061" y="276"/>
                </a:lnTo>
                <a:lnTo>
                  <a:pt x="2062" y="292"/>
                </a:lnTo>
                <a:lnTo>
                  <a:pt x="2062" y="287"/>
                </a:lnTo>
                <a:lnTo>
                  <a:pt x="2062" y="292"/>
                </a:lnTo>
                <a:lnTo>
                  <a:pt x="2063" y="292"/>
                </a:lnTo>
                <a:lnTo>
                  <a:pt x="2063" y="314"/>
                </a:lnTo>
                <a:lnTo>
                  <a:pt x="2063" y="309"/>
                </a:lnTo>
                <a:lnTo>
                  <a:pt x="2064" y="319"/>
                </a:lnTo>
                <a:lnTo>
                  <a:pt x="2064" y="292"/>
                </a:lnTo>
                <a:lnTo>
                  <a:pt x="2064" y="282"/>
                </a:lnTo>
                <a:lnTo>
                  <a:pt x="2065" y="282"/>
                </a:lnTo>
                <a:lnTo>
                  <a:pt x="2065" y="271"/>
                </a:lnTo>
                <a:lnTo>
                  <a:pt x="2065" y="276"/>
                </a:lnTo>
                <a:lnTo>
                  <a:pt x="2066" y="265"/>
                </a:lnTo>
                <a:lnTo>
                  <a:pt x="2066" y="249"/>
                </a:lnTo>
                <a:lnTo>
                  <a:pt x="2066" y="249"/>
                </a:lnTo>
                <a:lnTo>
                  <a:pt x="2067" y="260"/>
                </a:lnTo>
                <a:lnTo>
                  <a:pt x="2067" y="265"/>
                </a:lnTo>
                <a:lnTo>
                  <a:pt x="2067" y="255"/>
                </a:lnTo>
                <a:lnTo>
                  <a:pt x="2068" y="260"/>
                </a:lnTo>
                <a:lnTo>
                  <a:pt x="2068" y="249"/>
                </a:lnTo>
                <a:lnTo>
                  <a:pt x="2068" y="249"/>
                </a:lnTo>
                <a:lnTo>
                  <a:pt x="2069" y="249"/>
                </a:lnTo>
                <a:lnTo>
                  <a:pt x="2069" y="233"/>
                </a:lnTo>
                <a:lnTo>
                  <a:pt x="2069" y="222"/>
                </a:lnTo>
                <a:lnTo>
                  <a:pt x="2070" y="227"/>
                </a:lnTo>
                <a:lnTo>
                  <a:pt x="2070" y="222"/>
                </a:lnTo>
                <a:lnTo>
                  <a:pt x="2070" y="217"/>
                </a:lnTo>
                <a:lnTo>
                  <a:pt x="2071" y="211"/>
                </a:lnTo>
                <a:lnTo>
                  <a:pt x="2071" y="201"/>
                </a:lnTo>
                <a:lnTo>
                  <a:pt x="2071" y="206"/>
                </a:lnTo>
                <a:lnTo>
                  <a:pt x="2072" y="206"/>
                </a:lnTo>
                <a:lnTo>
                  <a:pt x="2072" y="211"/>
                </a:lnTo>
                <a:lnTo>
                  <a:pt x="2072" y="206"/>
                </a:lnTo>
                <a:lnTo>
                  <a:pt x="2073" y="217"/>
                </a:lnTo>
                <a:lnTo>
                  <a:pt x="2073" y="206"/>
                </a:lnTo>
                <a:lnTo>
                  <a:pt x="2073" y="211"/>
                </a:lnTo>
                <a:lnTo>
                  <a:pt x="2074" y="206"/>
                </a:lnTo>
                <a:lnTo>
                  <a:pt x="2074" y="217"/>
                </a:lnTo>
                <a:lnTo>
                  <a:pt x="2074" y="227"/>
                </a:lnTo>
                <a:lnTo>
                  <a:pt x="2075" y="227"/>
                </a:lnTo>
                <a:lnTo>
                  <a:pt x="2075" y="244"/>
                </a:lnTo>
                <a:lnTo>
                  <a:pt x="2075" y="244"/>
                </a:lnTo>
                <a:lnTo>
                  <a:pt x="2076" y="249"/>
                </a:lnTo>
                <a:lnTo>
                  <a:pt x="2076" y="255"/>
                </a:lnTo>
                <a:lnTo>
                  <a:pt x="2076" y="249"/>
                </a:lnTo>
                <a:lnTo>
                  <a:pt x="2077" y="260"/>
                </a:lnTo>
                <a:lnTo>
                  <a:pt x="2077" y="249"/>
                </a:lnTo>
                <a:lnTo>
                  <a:pt x="2077" y="233"/>
                </a:lnTo>
                <a:lnTo>
                  <a:pt x="2078" y="233"/>
                </a:lnTo>
                <a:lnTo>
                  <a:pt x="2078" y="227"/>
                </a:lnTo>
                <a:lnTo>
                  <a:pt x="2078" y="238"/>
                </a:lnTo>
                <a:lnTo>
                  <a:pt x="2079" y="249"/>
                </a:lnTo>
                <a:lnTo>
                  <a:pt x="2079" y="244"/>
                </a:lnTo>
                <a:lnTo>
                  <a:pt x="2079" y="244"/>
                </a:lnTo>
                <a:lnTo>
                  <a:pt x="2080" y="238"/>
                </a:lnTo>
                <a:lnTo>
                  <a:pt x="2080" y="244"/>
                </a:lnTo>
                <a:lnTo>
                  <a:pt x="2080" y="244"/>
                </a:lnTo>
                <a:lnTo>
                  <a:pt x="2081" y="249"/>
                </a:lnTo>
                <a:lnTo>
                  <a:pt x="2081" y="260"/>
                </a:lnTo>
                <a:lnTo>
                  <a:pt x="2081" y="276"/>
                </a:lnTo>
                <a:lnTo>
                  <a:pt x="2082" y="271"/>
                </a:lnTo>
                <a:lnTo>
                  <a:pt x="2082" y="276"/>
                </a:lnTo>
                <a:lnTo>
                  <a:pt x="2082" y="276"/>
                </a:lnTo>
                <a:lnTo>
                  <a:pt x="2083" y="276"/>
                </a:lnTo>
                <a:lnTo>
                  <a:pt x="2083" y="271"/>
                </a:lnTo>
                <a:lnTo>
                  <a:pt x="2083" y="271"/>
                </a:lnTo>
                <a:lnTo>
                  <a:pt x="2084" y="265"/>
                </a:lnTo>
                <a:lnTo>
                  <a:pt x="2084" y="255"/>
                </a:lnTo>
                <a:lnTo>
                  <a:pt x="2084" y="255"/>
                </a:lnTo>
                <a:lnTo>
                  <a:pt x="2085" y="255"/>
                </a:lnTo>
                <a:lnTo>
                  <a:pt x="2085" y="255"/>
                </a:lnTo>
                <a:lnTo>
                  <a:pt x="2085" y="260"/>
                </a:lnTo>
                <a:lnTo>
                  <a:pt x="2086" y="255"/>
                </a:lnTo>
                <a:lnTo>
                  <a:pt x="2086" y="260"/>
                </a:lnTo>
                <a:lnTo>
                  <a:pt x="2086" y="265"/>
                </a:lnTo>
                <a:lnTo>
                  <a:pt x="2087" y="271"/>
                </a:lnTo>
                <a:lnTo>
                  <a:pt x="2087" y="265"/>
                </a:lnTo>
                <a:lnTo>
                  <a:pt x="2087" y="265"/>
                </a:lnTo>
                <a:lnTo>
                  <a:pt x="2088" y="260"/>
                </a:lnTo>
                <a:lnTo>
                  <a:pt x="2088" y="271"/>
                </a:lnTo>
                <a:lnTo>
                  <a:pt x="2088" y="287"/>
                </a:lnTo>
                <a:lnTo>
                  <a:pt x="2088" y="292"/>
                </a:lnTo>
                <a:lnTo>
                  <a:pt x="2089" y="276"/>
                </a:lnTo>
                <a:lnTo>
                  <a:pt x="2089" y="271"/>
                </a:lnTo>
                <a:lnTo>
                  <a:pt x="2089" y="276"/>
                </a:lnTo>
                <a:lnTo>
                  <a:pt x="2090" y="260"/>
                </a:lnTo>
                <a:lnTo>
                  <a:pt x="2090" y="260"/>
                </a:lnTo>
                <a:lnTo>
                  <a:pt x="2090" y="260"/>
                </a:lnTo>
                <a:lnTo>
                  <a:pt x="2091" y="255"/>
                </a:lnTo>
                <a:lnTo>
                  <a:pt x="2091" y="233"/>
                </a:lnTo>
                <a:lnTo>
                  <a:pt x="2091" y="233"/>
                </a:lnTo>
                <a:lnTo>
                  <a:pt x="2092" y="222"/>
                </a:lnTo>
                <a:lnTo>
                  <a:pt x="2092" y="201"/>
                </a:lnTo>
                <a:lnTo>
                  <a:pt x="2092" y="184"/>
                </a:lnTo>
                <a:lnTo>
                  <a:pt x="2093" y="190"/>
                </a:lnTo>
                <a:lnTo>
                  <a:pt x="2093" y="195"/>
                </a:lnTo>
                <a:lnTo>
                  <a:pt x="2093" y="201"/>
                </a:lnTo>
                <a:lnTo>
                  <a:pt x="2094" y="190"/>
                </a:lnTo>
                <a:lnTo>
                  <a:pt x="2094" y="168"/>
                </a:lnTo>
                <a:lnTo>
                  <a:pt x="2094" y="168"/>
                </a:lnTo>
                <a:lnTo>
                  <a:pt x="2095" y="184"/>
                </a:lnTo>
                <a:lnTo>
                  <a:pt x="2095" y="201"/>
                </a:lnTo>
                <a:lnTo>
                  <a:pt x="2095" y="201"/>
                </a:lnTo>
                <a:lnTo>
                  <a:pt x="2096" y="190"/>
                </a:lnTo>
                <a:lnTo>
                  <a:pt x="2096" y="206"/>
                </a:lnTo>
                <a:lnTo>
                  <a:pt x="2096" y="217"/>
                </a:lnTo>
                <a:lnTo>
                  <a:pt x="2097" y="217"/>
                </a:lnTo>
                <a:lnTo>
                  <a:pt x="2097" y="206"/>
                </a:lnTo>
                <a:lnTo>
                  <a:pt x="2097" y="211"/>
                </a:lnTo>
                <a:lnTo>
                  <a:pt x="2098" y="222"/>
                </a:lnTo>
                <a:lnTo>
                  <a:pt x="2098" y="227"/>
                </a:lnTo>
                <a:lnTo>
                  <a:pt x="2098" y="227"/>
                </a:lnTo>
                <a:lnTo>
                  <a:pt x="2099" y="238"/>
                </a:lnTo>
                <a:lnTo>
                  <a:pt x="2099" y="238"/>
                </a:lnTo>
                <a:lnTo>
                  <a:pt x="2099" y="238"/>
                </a:lnTo>
                <a:lnTo>
                  <a:pt x="2100" y="233"/>
                </a:lnTo>
                <a:lnTo>
                  <a:pt x="2100" y="238"/>
                </a:lnTo>
                <a:lnTo>
                  <a:pt x="2100" y="238"/>
                </a:lnTo>
                <a:lnTo>
                  <a:pt x="2101" y="244"/>
                </a:lnTo>
                <a:lnTo>
                  <a:pt x="2101" y="249"/>
                </a:lnTo>
                <a:lnTo>
                  <a:pt x="2101" y="255"/>
                </a:lnTo>
                <a:lnTo>
                  <a:pt x="2102" y="238"/>
                </a:lnTo>
                <a:lnTo>
                  <a:pt x="2102" y="238"/>
                </a:lnTo>
                <a:lnTo>
                  <a:pt x="2102" y="249"/>
                </a:lnTo>
                <a:lnTo>
                  <a:pt x="2103" y="233"/>
                </a:lnTo>
                <a:lnTo>
                  <a:pt x="2103" y="238"/>
                </a:lnTo>
                <a:lnTo>
                  <a:pt x="2103" y="222"/>
                </a:lnTo>
                <a:lnTo>
                  <a:pt x="2104" y="211"/>
                </a:lnTo>
                <a:lnTo>
                  <a:pt x="2104" y="211"/>
                </a:lnTo>
                <a:lnTo>
                  <a:pt x="2104" y="217"/>
                </a:lnTo>
                <a:lnTo>
                  <a:pt x="2105" y="222"/>
                </a:lnTo>
                <a:lnTo>
                  <a:pt x="2105" y="222"/>
                </a:lnTo>
                <a:lnTo>
                  <a:pt x="2105" y="222"/>
                </a:lnTo>
                <a:lnTo>
                  <a:pt x="2106" y="238"/>
                </a:lnTo>
                <a:lnTo>
                  <a:pt x="2106" y="227"/>
                </a:lnTo>
                <a:lnTo>
                  <a:pt x="2106" y="238"/>
                </a:lnTo>
                <a:lnTo>
                  <a:pt x="2107" y="255"/>
                </a:lnTo>
                <a:lnTo>
                  <a:pt x="2107" y="255"/>
                </a:lnTo>
                <a:lnTo>
                  <a:pt x="2107" y="265"/>
                </a:lnTo>
                <a:lnTo>
                  <a:pt x="2108" y="287"/>
                </a:lnTo>
                <a:lnTo>
                  <a:pt x="2108" y="282"/>
                </a:lnTo>
                <a:lnTo>
                  <a:pt x="2108" y="276"/>
                </a:lnTo>
                <a:lnTo>
                  <a:pt x="2109" y="260"/>
                </a:lnTo>
                <a:lnTo>
                  <a:pt x="2109" y="276"/>
                </a:lnTo>
                <a:lnTo>
                  <a:pt x="2109" y="271"/>
                </a:lnTo>
                <a:lnTo>
                  <a:pt x="2110" y="255"/>
                </a:lnTo>
                <a:lnTo>
                  <a:pt x="2110" y="249"/>
                </a:lnTo>
                <a:lnTo>
                  <a:pt x="2110" y="249"/>
                </a:lnTo>
                <a:lnTo>
                  <a:pt x="2111" y="244"/>
                </a:lnTo>
                <a:lnTo>
                  <a:pt x="2111" y="244"/>
                </a:lnTo>
                <a:lnTo>
                  <a:pt x="2111" y="238"/>
                </a:lnTo>
                <a:lnTo>
                  <a:pt x="2112" y="227"/>
                </a:lnTo>
                <a:lnTo>
                  <a:pt x="2112" y="233"/>
                </a:lnTo>
                <a:lnTo>
                  <a:pt x="2112" y="233"/>
                </a:lnTo>
                <a:lnTo>
                  <a:pt x="2113" y="238"/>
                </a:lnTo>
                <a:lnTo>
                  <a:pt x="2113" y="238"/>
                </a:lnTo>
                <a:lnTo>
                  <a:pt x="2113" y="233"/>
                </a:lnTo>
                <a:lnTo>
                  <a:pt x="2114" y="244"/>
                </a:lnTo>
                <a:lnTo>
                  <a:pt x="2114" y="255"/>
                </a:lnTo>
                <a:lnTo>
                  <a:pt x="2114" y="265"/>
                </a:lnTo>
                <a:lnTo>
                  <a:pt x="2115" y="271"/>
                </a:lnTo>
                <a:lnTo>
                  <a:pt x="2115" y="260"/>
                </a:lnTo>
                <a:lnTo>
                  <a:pt x="2115" y="271"/>
                </a:lnTo>
                <a:lnTo>
                  <a:pt x="2116" y="271"/>
                </a:lnTo>
                <a:lnTo>
                  <a:pt x="2116" y="271"/>
                </a:lnTo>
                <a:lnTo>
                  <a:pt x="2116" y="265"/>
                </a:lnTo>
                <a:lnTo>
                  <a:pt x="2117" y="265"/>
                </a:lnTo>
                <a:lnTo>
                  <a:pt x="2117" y="238"/>
                </a:lnTo>
                <a:lnTo>
                  <a:pt x="2117" y="233"/>
                </a:lnTo>
                <a:lnTo>
                  <a:pt x="2118" y="222"/>
                </a:lnTo>
                <a:lnTo>
                  <a:pt x="2118" y="211"/>
                </a:lnTo>
                <a:lnTo>
                  <a:pt x="2118" y="201"/>
                </a:lnTo>
                <a:lnTo>
                  <a:pt x="2119" y="179"/>
                </a:lnTo>
                <a:lnTo>
                  <a:pt x="2119" y="157"/>
                </a:lnTo>
                <a:lnTo>
                  <a:pt x="2119" y="125"/>
                </a:lnTo>
                <a:lnTo>
                  <a:pt x="2120" y="130"/>
                </a:lnTo>
                <a:lnTo>
                  <a:pt x="2120" y="146"/>
                </a:lnTo>
                <a:lnTo>
                  <a:pt x="2120" y="168"/>
                </a:lnTo>
                <a:lnTo>
                  <a:pt x="2121" y="163"/>
                </a:lnTo>
                <a:lnTo>
                  <a:pt x="2121" y="206"/>
                </a:lnTo>
                <a:lnTo>
                  <a:pt x="2121" y="227"/>
                </a:lnTo>
                <a:lnTo>
                  <a:pt x="2122" y="227"/>
                </a:lnTo>
                <a:lnTo>
                  <a:pt x="2122" y="260"/>
                </a:lnTo>
                <a:lnTo>
                  <a:pt x="2122" y="271"/>
                </a:lnTo>
                <a:lnTo>
                  <a:pt x="2123" y="255"/>
                </a:lnTo>
                <a:lnTo>
                  <a:pt x="2123" y="249"/>
                </a:lnTo>
                <a:lnTo>
                  <a:pt x="2123" y="222"/>
                </a:lnTo>
                <a:lnTo>
                  <a:pt x="2124" y="217"/>
                </a:lnTo>
                <a:lnTo>
                  <a:pt x="2124" y="206"/>
                </a:lnTo>
                <a:lnTo>
                  <a:pt x="2124" y="211"/>
                </a:lnTo>
                <a:lnTo>
                  <a:pt x="2125" y="222"/>
                </a:lnTo>
                <a:lnTo>
                  <a:pt x="2125" y="249"/>
                </a:lnTo>
                <a:lnTo>
                  <a:pt x="2125" y="292"/>
                </a:lnTo>
                <a:lnTo>
                  <a:pt x="2126" y="341"/>
                </a:lnTo>
                <a:lnTo>
                  <a:pt x="2126" y="427"/>
                </a:lnTo>
                <a:lnTo>
                  <a:pt x="2126" y="438"/>
                </a:lnTo>
                <a:lnTo>
                  <a:pt x="2127" y="373"/>
                </a:lnTo>
                <a:lnTo>
                  <a:pt x="2127" y="346"/>
                </a:lnTo>
                <a:lnTo>
                  <a:pt x="2127" y="357"/>
                </a:lnTo>
                <a:lnTo>
                  <a:pt x="2128" y="368"/>
                </a:lnTo>
                <a:lnTo>
                  <a:pt x="2128" y="352"/>
                </a:lnTo>
                <a:lnTo>
                  <a:pt x="2128" y="319"/>
                </a:lnTo>
                <a:lnTo>
                  <a:pt x="2129" y="303"/>
                </a:lnTo>
                <a:lnTo>
                  <a:pt x="2129" y="287"/>
                </a:lnTo>
                <a:lnTo>
                  <a:pt x="2129" y="282"/>
                </a:lnTo>
                <a:lnTo>
                  <a:pt x="2130" y="276"/>
                </a:lnTo>
                <a:lnTo>
                  <a:pt x="2130" y="276"/>
                </a:lnTo>
                <a:lnTo>
                  <a:pt x="2130" y="233"/>
                </a:lnTo>
                <a:lnTo>
                  <a:pt x="2131" y="211"/>
                </a:lnTo>
                <a:lnTo>
                  <a:pt x="2131" y="179"/>
                </a:lnTo>
                <a:lnTo>
                  <a:pt x="2131" y="190"/>
                </a:lnTo>
                <a:lnTo>
                  <a:pt x="2132" y="201"/>
                </a:lnTo>
                <a:lnTo>
                  <a:pt x="2132" y="211"/>
                </a:lnTo>
                <a:lnTo>
                  <a:pt x="2132" y="227"/>
                </a:lnTo>
                <a:lnTo>
                  <a:pt x="2133" y="244"/>
                </a:lnTo>
                <a:lnTo>
                  <a:pt x="2133" y="325"/>
                </a:lnTo>
                <a:lnTo>
                  <a:pt x="2133" y="363"/>
                </a:lnTo>
                <a:lnTo>
                  <a:pt x="2134" y="384"/>
                </a:lnTo>
                <a:lnTo>
                  <a:pt x="2134" y="373"/>
                </a:lnTo>
                <a:lnTo>
                  <a:pt x="2134" y="352"/>
                </a:lnTo>
                <a:lnTo>
                  <a:pt x="2135" y="282"/>
                </a:lnTo>
                <a:lnTo>
                  <a:pt x="2135" y="271"/>
                </a:lnTo>
                <a:lnTo>
                  <a:pt x="2135" y="265"/>
                </a:lnTo>
                <a:lnTo>
                  <a:pt x="2136" y="282"/>
                </a:lnTo>
                <a:lnTo>
                  <a:pt x="2136" y="298"/>
                </a:lnTo>
                <a:lnTo>
                  <a:pt x="2136" y="292"/>
                </a:lnTo>
                <a:lnTo>
                  <a:pt x="2137" y="309"/>
                </a:lnTo>
                <a:lnTo>
                  <a:pt x="2137" y="292"/>
                </a:lnTo>
                <a:lnTo>
                  <a:pt x="2137" y="298"/>
                </a:lnTo>
                <a:lnTo>
                  <a:pt x="2138" y="282"/>
                </a:lnTo>
                <a:lnTo>
                  <a:pt x="2138" y="282"/>
                </a:lnTo>
                <a:lnTo>
                  <a:pt x="2138" y="265"/>
                </a:lnTo>
                <a:lnTo>
                  <a:pt x="2139" y="255"/>
                </a:lnTo>
                <a:lnTo>
                  <a:pt x="2139" y="249"/>
                </a:lnTo>
                <a:lnTo>
                  <a:pt x="2139" y="255"/>
                </a:lnTo>
                <a:lnTo>
                  <a:pt x="2140" y="292"/>
                </a:lnTo>
                <a:lnTo>
                  <a:pt x="2140" y="303"/>
                </a:lnTo>
                <a:lnTo>
                  <a:pt x="2140" y="325"/>
                </a:lnTo>
                <a:lnTo>
                  <a:pt x="2141" y="341"/>
                </a:lnTo>
                <a:lnTo>
                  <a:pt x="2141" y="363"/>
                </a:lnTo>
                <a:lnTo>
                  <a:pt x="2141" y="379"/>
                </a:lnTo>
                <a:lnTo>
                  <a:pt x="2142" y="363"/>
                </a:lnTo>
                <a:lnTo>
                  <a:pt x="2142" y="314"/>
                </a:lnTo>
                <a:lnTo>
                  <a:pt x="2142" y="287"/>
                </a:lnTo>
                <a:lnTo>
                  <a:pt x="2143" y="287"/>
                </a:lnTo>
                <a:lnTo>
                  <a:pt x="2143" y="303"/>
                </a:lnTo>
                <a:lnTo>
                  <a:pt x="2143" y="303"/>
                </a:lnTo>
                <a:lnTo>
                  <a:pt x="2144" y="325"/>
                </a:lnTo>
                <a:lnTo>
                  <a:pt x="2144" y="341"/>
                </a:lnTo>
                <a:lnTo>
                  <a:pt x="2144" y="330"/>
                </a:lnTo>
                <a:lnTo>
                  <a:pt x="2145" y="319"/>
                </a:lnTo>
                <a:lnTo>
                  <a:pt x="2145" y="298"/>
                </a:lnTo>
                <a:lnTo>
                  <a:pt x="2145" y="298"/>
                </a:lnTo>
                <a:lnTo>
                  <a:pt x="2146" y="292"/>
                </a:lnTo>
                <a:lnTo>
                  <a:pt x="2146" y="276"/>
                </a:lnTo>
                <a:lnTo>
                  <a:pt x="2146" y="260"/>
                </a:lnTo>
                <a:lnTo>
                  <a:pt x="2147" y="260"/>
                </a:lnTo>
                <a:lnTo>
                  <a:pt x="2147" y="244"/>
                </a:lnTo>
                <a:lnTo>
                  <a:pt x="2147" y="255"/>
                </a:lnTo>
                <a:lnTo>
                  <a:pt x="2148" y="282"/>
                </a:lnTo>
                <a:lnTo>
                  <a:pt x="2148" y="341"/>
                </a:lnTo>
                <a:lnTo>
                  <a:pt x="2148" y="357"/>
                </a:lnTo>
                <a:lnTo>
                  <a:pt x="2148" y="363"/>
                </a:lnTo>
                <a:lnTo>
                  <a:pt x="2149" y="363"/>
                </a:lnTo>
                <a:lnTo>
                  <a:pt x="2149" y="319"/>
                </a:lnTo>
                <a:lnTo>
                  <a:pt x="2149" y="282"/>
                </a:lnTo>
                <a:lnTo>
                  <a:pt x="2150" y="271"/>
                </a:lnTo>
                <a:lnTo>
                  <a:pt x="2150" y="282"/>
                </a:lnTo>
                <a:lnTo>
                  <a:pt x="2150" y="271"/>
                </a:lnTo>
                <a:lnTo>
                  <a:pt x="2151" y="271"/>
                </a:lnTo>
                <a:lnTo>
                  <a:pt x="2151" y="298"/>
                </a:lnTo>
                <a:lnTo>
                  <a:pt x="2151" y="298"/>
                </a:lnTo>
                <a:lnTo>
                  <a:pt x="2152" y="309"/>
                </a:lnTo>
                <a:lnTo>
                  <a:pt x="2152" y="303"/>
                </a:lnTo>
                <a:lnTo>
                  <a:pt x="2152" y="292"/>
                </a:lnTo>
                <a:lnTo>
                  <a:pt x="2153" y="265"/>
                </a:lnTo>
                <a:lnTo>
                  <a:pt x="2153" y="249"/>
                </a:lnTo>
                <a:lnTo>
                  <a:pt x="2153" y="244"/>
                </a:lnTo>
                <a:lnTo>
                  <a:pt x="2154" y="233"/>
                </a:lnTo>
                <a:lnTo>
                  <a:pt x="2154" y="255"/>
                </a:lnTo>
                <a:lnTo>
                  <a:pt x="2154" y="276"/>
                </a:lnTo>
                <a:lnTo>
                  <a:pt x="2155" y="298"/>
                </a:lnTo>
                <a:lnTo>
                  <a:pt x="2155" y="325"/>
                </a:lnTo>
                <a:lnTo>
                  <a:pt x="2155" y="357"/>
                </a:lnTo>
                <a:lnTo>
                  <a:pt x="2156" y="368"/>
                </a:lnTo>
                <a:lnTo>
                  <a:pt x="2156" y="379"/>
                </a:lnTo>
                <a:lnTo>
                  <a:pt x="2156" y="368"/>
                </a:lnTo>
                <a:lnTo>
                  <a:pt x="2157" y="325"/>
                </a:lnTo>
                <a:lnTo>
                  <a:pt x="2157" y="276"/>
                </a:lnTo>
                <a:lnTo>
                  <a:pt x="2157" y="271"/>
                </a:lnTo>
                <a:lnTo>
                  <a:pt x="2158" y="287"/>
                </a:lnTo>
                <a:lnTo>
                  <a:pt x="2158" y="287"/>
                </a:lnTo>
                <a:lnTo>
                  <a:pt x="2158" y="292"/>
                </a:lnTo>
                <a:lnTo>
                  <a:pt x="2159" y="309"/>
                </a:lnTo>
                <a:lnTo>
                  <a:pt x="2159" y="314"/>
                </a:lnTo>
                <a:lnTo>
                  <a:pt x="2159" y="314"/>
                </a:lnTo>
                <a:lnTo>
                  <a:pt x="2160" y="298"/>
                </a:lnTo>
                <a:lnTo>
                  <a:pt x="2160" y="276"/>
                </a:lnTo>
                <a:lnTo>
                  <a:pt x="2160" y="260"/>
                </a:lnTo>
                <a:lnTo>
                  <a:pt x="2161" y="260"/>
                </a:lnTo>
                <a:lnTo>
                  <a:pt x="2161" y="260"/>
                </a:lnTo>
                <a:lnTo>
                  <a:pt x="2161" y="276"/>
                </a:lnTo>
                <a:lnTo>
                  <a:pt x="2162" y="303"/>
                </a:lnTo>
                <a:lnTo>
                  <a:pt x="2162" y="336"/>
                </a:lnTo>
                <a:lnTo>
                  <a:pt x="2162" y="357"/>
                </a:lnTo>
                <a:lnTo>
                  <a:pt x="2163" y="373"/>
                </a:lnTo>
                <a:lnTo>
                  <a:pt x="2163" y="384"/>
                </a:lnTo>
                <a:lnTo>
                  <a:pt x="2163" y="363"/>
                </a:lnTo>
                <a:lnTo>
                  <a:pt x="2164" y="282"/>
                </a:lnTo>
                <a:lnTo>
                  <a:pt x="2164" y="298"/>
                </a:lnTo>
                <a:lnTo>
                  <a:pt x="2164" y="303"/>
                </a:lnTo>
                <a:lnTo>
                  <a:pt x="2165" y="309"/>
                </a:lnTo>
                <a:lnTo>
                  <a:pt x="2165" y="314"/>
                </a:lnTo>
                <a:lnTo>
                  <a:pt x="2165" y="330"/>
                </a:lnTo>
                <a:lnTo>
                  <a:pt x="2166" y="325"/>
                </a:lnTo>
                <a:lnTo>
                  <a:pt x="2166" y="325"/>
                </a:lnTo>
                <a:lnTo>
                  <a:pt x="2166" y="314"/>
                </a:lnTo>
                <a:lnTo>
                  <a:pt x="2167" y="298"/>
                </a:lnTo>
                <a:lnTo>
                  <a:pt x="2167" y="303"/>
                </a:lnTo>
                <a:lnTo>
                  <a:pt x="2167" y="287"/>
                </a:lnTo>
                <a:lnTo>
                  <a:pt x="2168" y="265"/>
                </a:lnTo>
                <a:lnTo>
                  <a:pt x="2168" y="292"/>
                </a:lnTo>
                <a:lnTo>
                  <a:pt x="2168" y="303"/>
                </a:lnTo>
                <a:lnTo>
                  <a:pt x="2169" y="314"/>
                </a:lnTo>
                <a:lnTo>
                  <a:pt x="2169" y="325"/>
                </a:lnTo>
                <a:lnTo>
                  <a:pt x="2169" y="346"/>
                </a:lnTo>
                <a:lnTo>
                  <a:pt x="2170" y="368"/>
                </a:lnTo>
                <a:lnTo>
                  <a:pt x="2170" y="368"/>
                </a:lnTo>
                <a:lnTo>
                  <a:pt x="2170" y="319"/>
                </a:lnTo>
                <a:lnTo>
                  <a:pt x="2171" y="287"/>
                </a:lnTo>
                <a:lnTo>
                  <a:pt x="2171" y="276"/>
                </a:lnTo>
                <a:lnTo>
                  <a:pt x="2171" y="276"/>
                </a:lnTo>
                <a:lnTo>
                  <a:pt x="2172" y="303"/>
                </a:lnTo>
                <a:lnTo>
                  <a:pt x="2172" y="336"/>
                </a:lnTo>
                <a:lnTo>
                  <a:pt x="2172" y="346"/>
                </a:lnTo>
                <a:lnTo>
                  <a:pt x="2173" y="330"/>
                </a:lnTo>
                <a:lnTo>
                  <a:pt x="2173" y="336"/>
                </a:lnTo>
                <a:lnTo>
                  <a:pt x="2173" y="336"/>
                </a:lnTo>
                <a:lnTo>
                  <a:pt x="2174" y="309"/>
                </a:lnTo>
                <a:lnTo>
                  <a:pt x="2174" y="309"/>
                </a:lnTo>
                <a:lnTo>
                  <a:pt x="2174" y="292"/>
                </a:lnTo>
                <a:lnTo>
                  <a:pt x="2175" y="298"/>
                </a:lnTo>
                <a:lnTo>
                  <a:pt x="2175" y="325"/>
                </a:lnTo>
                <a:lnTo>
                  <a:pt x="2175" y="352"/>
                </a:lnTo>
                <a:lnTo>
                  <a:pt x="2176" y="363"/>
                </a:lnTo>
                <a:lnTo>
                  <a:pt x="2176" y="379"/>
                </a:lnTo>
                <a:lnTo>
                  <a:pt x="2176" y="384"/>
                </a:lnTo>
                <a:lnTo>
                  <a:pt x="2177" y="357"/>
                </a:lnTo>
                <a:lnTo>
                  <a:pt x="2177" y="282"/>
                </a:lnTo>
                <a:lnTo>
                  <a:pt x="2177" y="276"/>
                </a:lnTo>
                <a:lnTo>
                  <a:pt x="2178" y="271"/>
                </a:lnTo>
                <a:lnTo>
                  <a:pt x="2178" y="271"/>
                </a:lnTo>
                <a:lnTo>
                  <a:pt x="2178" y="265"/>
                </a:lnTo>
                <a:lnTo>
                  <a:pt x="2179" y="298"/>
                </a:lnTo>
                <a:lnTo>
                  <a:pt x="2179" y="314"/>
                </a:lnTo>
                <a:lnTo>
                  <a:pt x="2179" y="325"/>
                </a:lnTo>
                <a:lnTo>
                  <a:pt x="2180" y="314"/>
                </a:lnTo>
                <a:lnTo>
                  <a:pt x="2180" y="309"/>
                </a:lnTo>
                <a:lnTo>
                  <a:pt x="2180" y="287"/>
                </a:lnTo>
                <a:lnTo>
                  <a:pt x="2181" y="271"/>
                </a:lnTo>
                <a:lnTo>
                  <a:pt x="2181" y="244"/>
                </a:lnTo>
                <a:lnTo>
                  <a:pt x="2181" y="217"/>
                </a:lnTo>
                <a:lnTo>
                  <a:pt x="2182" y="233"/>
                </a:lnTo>
                <a:lnTo>
                  <a:pt x="2182" y="244"/>
                </a:lnTo>
                <a:lnTo>
                  <a:pt x="2182" y="260"/>
                </a:lnTo>
                <a:lnTo>
                  <a:pt x="2183" y="271"/>
                </a:lnTo>
                <a:lnTo>
                  <a:pt x="2183" y="303"/>
                </a:lnTo>
                <a:lnTo>
                  <a:pt x="2183" y="303"/>
                </a:lnTo>
                <a:lnTo>
                  <a:pt x="2184" y="265"/>
                </a:lnTo>
                <a:lnTo>
                  <a:pt x="2184" y="227"/>
                </a:lnTo>
                <a:lnTo>
                  <a:pt x="2184" y="217"/>
                </a:lnTo>
                <a:lnTo>
                  <a:pt x="2185" y="211"/>
                </a:lnTo>
                <a:lnTo>
                  <a:pt x="2185" y="217"/>
                </a:lnTo>
                <a:lnTo>
                  <a:pt x="2185" y="244"/>
                </a:lnTo>
                <a:lnTo>
                  <a:pt x="2186" y="249"/>
                </a:lnTo>
                <a:lnTo>
                  <a:pt x="2186" y="249"/>
                </a:lnTo>
                <a:lnTo>
                  <a:pt x="2186" y="249"/>
                </a:lnTo>
                <a:lnTo>
                  <a:pt x="2187" y="255"/>
                </a:lnTo>
                <a:lnTo>
                  <a:pt x="2187" y="249"/>
                </a:lnTo>
                <a:lnTo>
                  <a:pt x="2187" y="249"/>
                </a:lnTo>
                <a:lnTo>
                  <a:pt x="2188" y="227"/>
                </a:lnTo>
                <a:lnTo>
                  <a:pt x="2188" y="227"/>
                </a:lnTo>
                <a:lnTo>
                  <a:pt x="2188" y="222"/>
                </a:lnTo>
                <a:lnTo>
                  <a:pt x="2189" y="206"/>
                </a:lnTo>
                <a:lnTo>
                  <a:pt x="2189" y="201"/>
                </a:lnTo>
                <a:lnTo>
                  <a:pt x="2189" y="201"/>
                </a:lnTo>
                <a:lnTo>
                  <a:pt x="2190" y="201"/>
                </a:lnTo>
                <a:lnTo>
                  <a:pt x="2190" y="222"/>
                </a:lnTo>
                <a:lnTo>
                  <a:pt x="2190" y="238"/>
                </a:lnTo>
                <a:lnTo>
                  <a:pt x="2191" y="255"/>
                </a:lnTo>
                <a:lnTo>
                  <a:pt x="2191" y="282"/>
                </a:lnTo>
                <a:lnTo>
                  <a:pt x="2191" y="298"/>
                </a:lnTo>
                <a:lnTo>
                  <a:pt x="2192" y="303"/>
                </a:lnTo>
                <a:lnTo>
                  <a:pt x="2192" y="249"/>
                </a:lnTo>
                <a:lnTo>
                  <a:pt x="2192" y="217"/>
                </a:lnTo>
                <a:lnTo>
                  <a:pt x="2193" y="211"/>
                </a:lnTo>
                <a:lnTo>
                  <a:pt x="2193" y="217"/>
                </a:lnTo>
                <a:lnTo>
                  <a:pt x="2193" y="217"/>
                </a:lnTo>
                <a:lnTo>
                  <a:pt x="2194" y="227"/>
                </a:lnTo>
                <a:lnTo>
                  <a:pt x="2194" y="227"/>
                </a:lnTo>
                <a:lnTo>
                  <a:pt x="2194" y="222"/>
                </a:lnTo>
                <a:lnTo>
                  <a:pt x="2195" y="222"/>
                </a:lnTo>
                <a:lnTo>
                  <a:pt x="2195" y="227"/>
                </a:lnTo>
                <a:lnTo>
                  <a:pt x="2195" y="227"/>
                </a:lnTo>
                <a:lnTo>
                  <a:pt x="2196" y="222"/>
                </a:lnTo>
                <a:lnTo>
                  <a:pt x="2196" y="217"/>
                </a:lnTo>
                <a:lnTo>
                  <a:pt x="2196" y="217"/>
                </a:lnTo>
                <a:lnTo>
                  <a:pt x="2197" y="211"/>
                </a:lnTo>
                <a:lnTo>
                  <a:pt x="2197" y="195"/>
                </a:lnTo>
                <a:lnTo>
                  <a:pt x="2197" y="201"/>
                </a:lnTo>
                <a:lnTo>
                  <a:pt x="2198" y="184"/>
                </a:lnTo>
                <a:lnTo>
                  <a:pt x="2198" y="190"/>
                </a:lnTo>
                <a:lnTo>
                  <a:pt x="2198" y="217"/>
                </a:lnTo>
                <a:lnTo>
                  <a:pt x="2199" y="227"/>
                </a:lnTo>
                <a:lnTo>
                  <a:pt x="2199" y="244"/>
                </a:lnTo>
                <a:lnTo>
                  <a:pt x="2199" y="260"/>
                </a:lnTo>
                <a:lnTo>
                  <a:pt x="2200" y="271"/>
                </a:lnTo>
                <a:lnTo>
                  <a:pt x="2200" y="260"/>
                </a:lnTo>
                <a:lnTo>
                  <a:pt x="2200" y="238"/>
                </a:lnTo>
                <a:lnTo>
                  <a:pt x="2201" y="211"/>
                </a:lnTo>
                <a:lnTo>
                  <a:pt x="2201" y="211"/>
                </a:lnTo>
                <a:lnTo>
                  <a:pt x="2201" y="206"/>
                </a:lnTo>
                <a:lnTo>
                  <a:pt x="2202" y="211"/>
                </a:lnTo>
                <a:lnTo>
                  <a:pt x="2202" y="217"/>
                </a:lnTo>
                <a:lnTo>
                  <a:pt x="2202" y="222"/>
                </a:lnTo>
                <a:lnTo>
                  <a:pt x="2203" y="211"/>
                </a:lnTo>
                <a:lnTo>
                  <a:pt x="2203" y="217"/>
                </a:lnTo>
                <a:lnTo>
                  <a:pt x="2203" y="211"/>
                </a:lnTo>
                <a:lnTo>
                  <a:pt x="2204" y="211"/>
                </a:lnTo>
                <a:lnTo>
                  <a:pt x="2204" y="211"/>
                </a:lnTo>
                <a:lnTo>
                  <a:pt x="2204" y="206"/>
                </a:lnTo>
                <a:lnTo>
                  <a:pt x="2205" y="190"/>
                </a:lnTo>
                <a:lnTo>
                  <a:pt x="2205" y="195"/>
                </a:lnTo>
                <a:lnTo>
                  <a:pt x="2205" y="184"/>
                </a:lnTo>
                <a:lnTo>
                  <a:pt x="2206" y="201"/>
                </a:lnTo>
                <a:lnTo>
                  <a:pt x="2206" y="222"/>
                </a:lnTo>
                <a:lnTo>
                  <a:pt x="2206" y="238"/>
                </a:lnTo>
                <a:lnTo>
                  <a:pt x="2207" y="255"/>
                </a:lnTo>
                <a:lnTo>
                  <a:pt x="2207" y="265"/>
                </a:lnTo>
                <a:lnTo>
                  <a:pt x="2207" y="276"/>
                </a:lnTo>
                <a:lnTo>
                  <a:pt x="2208" y="244"/>
                </a:lnTo>
                <a:lnTo>
                  <a:pt x="2208" y="222"/>
                </a:lnTo>
                <a:lnTo>
                  <a:pt x="2208" y="190"/>
                </a:lnTo>
                <a:lnTo>
                  <a:pt x="2208" y="211"/>
                </a:lnTo>
                <a:lnTo>
                  <a:pt x="2209" y="211"/>
                </a:lnTo>
                <a:lnTo>
                  <a:pt x="2209" y="227"/>
                </a:lnTo>
                <a:lnTo>
                  <a:pt x="2209" y="249"/>
                </a:lnTo>
                <a:lnTo>
                  <a:pt x="2210" y="238"/>
                </a:lnTo>
                <a:lnTo>
                  <a:pt x="2210" y="222"/>
                </a:lnTo>
                <a:lnTo>
                  <a:pt x="2210" y="227"/>
                </a:lnTo>
                <a:lnTo>
                  <a:pt x="2211" y="222"/>
                </a:lnTo>
                <a:lnTo>
                  <a:pt x="2211" y="227"/>
                </a:lnTo>
                <a:lnTo>
                  <a:pt x="2211" y="227"/>
                </a:lnTo>
                <a:lnTo>
                  <a:pt x="2212" y="238"/>
                </a:lnTo>
                <a:lnTo>
                  <a:pt x="2212" y="227"/>
                </a:lnTo>
                <a:lnTo>
                  <a:pt x="2212" y="238"/>
                </a:lnTo>
                <a:lnTo>
                  <a:pt x="2213" y="227"/>
                </a:lnTo>
                <a:lnTo>
                  <a:pt x="2213" y="211"/>
                </a:lnTo>
                <a:lnTo>
                  <a:pt x="2213" y="201"/>
                </a:lnTo>
                <a:lnTo>
                  <a:pt x="2214" y="217"/>
                </a:lnTo>
                <a:lnTo>
                  <a:pt x="2214" y="227"/>
                </a:lnTo>
                <a:lnTo>
                  <a:pt x="2214" y="260"/>
                </a:lnTo>
                <a:lnTo>
                  <a:pt x="2215" y="265"/>
                </a:lnTo>
                <a:lnTo>
                  <a:pt x="2215" y="260"/>
                </a:lnTo>
                <a:lnTo>
                  <a:pt x="2215" y="282"/>
                </a:lnTo>
                <a:lnTo>
                  <a:pt x="2216" y="244"/>
                </a:lnTo>
                <a:lnTo>
                  <a:pt x="2216" y="206"/>
                </a:lnTo>
                <a:lnTo>
                  <a:pt x="2216" y="206"/>
                </a:lnTo>
                <a:lnTo>
                  <a:pt x="2217" y="206"/>
                </a:lnTo>
                <a:lnTo>
                  <a:pt x="2217" y="217"/>
                </a:lnTo>
                <a:lnTo>
                  <a:pt x="2217" y="227"/>
                </a:lnTo>
                <a:lnTo>
                  <a:pt x="2218" y="227"/>
                </a:lnTo>
                <a:lnTo>
                  <a:pt x="2218" y="227"/>
                </a:lnTo>
                <a:lnTo>
                  <a:pt x="2218" y="222"/>
                </a:lnTo>
                <a:lnTo>
                  <a:pt x="2219" y="217"/>
                </a:lnTo>
                <a:lnTo>
                  <a:pt x="2219" y="217"/>
                </a:lnTo>
                <a:lnTo>
                  <a:pt x="2219" y="217"/>
                </a:lnTo>
                <a:lnTo>
                  <a:pt x="2220" y="217"/>
                </a:lnTo>
                <a:lnTo>
                  <a:pt x="2220" y="201"/>
                </a:lnTo>
                <a:lnTo>
                  <a:pt x="2220" y="190"/>
                </a:lnTo>
                <a:lnTo>
                  <a:pt x="2221" y="201"/>
                </a:lnTo>
                <a:lnTo>
                  <a:pt x="2221" y="190"/>
                </a:lnTo>
                <a:lnTo>
                  <a:pt x="2221" y="168"/>
                </a:lnTo>
                <a:lnTo>
                  <a:pt x="2222" y="173"/>
                </a:lnTo>
                <a:lnTo>
                  <a:pt x="2222" y="173"/>
                </a:lnTo>
                <a:lnTo>
                  <a:pt x="2222" y="201"/>
                </a:lnTo>
                <a:lnTo>
                  <a:pt x="2223" y="206"/>
                </a:lnTo>
                <a:lnTo>
                  <a:pt x="2223" y="222"/>
                </a:lnTo>
                <a:lnTo>
                  <a:pt x="2223" y="233"/>
                </a:lnTo>
                <a:lnTo>
                  <a:pt x="2224" y="244"/>
                </a:lnTo>
                <a:lnTo>
                  <a:pt x="2224" y="249"/>
                </a:lnTo>
                <a:lnTo>
                  <a:pt x="2224" y="233"/>
                </a:lnTo>
                <a:lnTo>
                  <a:pt x="2225" y="217"/>
                </a:lnTo>
                <a:lnTo>
                  <a:pt x="2225" y="173"/>
                </a:lnTo>
                <a:lnTo>
                  <a:pt x="2225" y="163"/>
                </a:lnTo>
                <a:lnTo>
                  <a:pt x="2226" y="173"/>
                </a:lnTo>
                <a:lnTo>
                  <a:pt x="2226" y="179"/>
                </a:lnTo>
                <a:lnTo>
                  <a:pt x="2226" y="195"/>
                </a:lnTo>
                <a:lnTo>
                  <a:pt x="2227" y="206"/>
                </a:lnTo>
                <a:lnTo>
                  <a:pt x="2227" y="206"/>
                </a:lnTo>
                <a:lnTo>
                  <a:pt x="2227" y="206"/>
                </a:lnTo>
                <a:lnTo>
                  <a:pt x="2228" y="211"/>
                </a:lnTo>
                <a:lnTo>
                  <a:pt x="2228" y="206"/>
                </a:lnTo>
                <a:lnTo>
                  <a:pt x="2228" y="211"/>
                </a:lnTo>
                <a:lnTo>
                  <a:pt x="2228" y="201"/>
                </a:lnTo>
                <a:lnTo>
                  <a:pt x="2229" y="190"/>
                </a:lnTo>
                <a:lnTo>
                  <a:pt x="2229" y="168"/>
                </a:lnTo>
                <a:lnTo>
                  <a:pt x="2229" y="168"/>
                </a:lnTo>
                <a:lnTo>
                  <a:pt x="2230" y="184"/>
                </a:lnTo>
                <a:lnTo>
                  <a:pt x="2230" y="190"/>
                </a:lnTo>
                <a:lnTo>
                  <a:pt x="2230" y="211"/>
                </a:lnTo>
                <a:lnTo>
                  <a:pt x="2231" y="249"/>
                </a:lnTo>
                <a:lnTo>
                  <a:pt x="2231" y="255"/>
                </a:lnTo>
                <a:lnTo>
                  <a:pt x="2231" y="276"/>
                </a:lnTo>
                <a:lnTo>
                  <a:pt x="2232" y="271"/>
                </a:lnTo>
                <a:lnTo>
                  <a:pt x="2232" y="260"/>
                </a:lnTo>
                <a:lnTo>
                  <a:pt x="2232" y="238"/>
                </a:lnTo>
                <a:lnTo>
                  <a:pt x="2233" y="222"/>
                </a:lnTo>
                <a:lnTo>
                  <a:pt x="2233" y="222"/>
                </a:lnTo>
                <a:lnTo>
                  <a:pt x="2233" y="222"/>
                </a:lnTo>
                <a:lnTo>
                  <a:pt x="2234" y="227"/>
                </a:lnTo>
                <a:lnTo>
                  <a:pt x="2234" y="238"/>
                </a:lnTo>
                <a:lnTo>
                  <a:pt x="2234" y="244"/>
                </a:lnTo>
                <a:lnTo>
                  <a:pt x="2235" y="238"/>
                </a:lnTo>
                <a:lnTo>
                  <a:pt x="2235" y="255"/>
                </a:lnTo>
                <a:lnTo>
                  <a:pt x="2235" y="260"/>
                </a:lnTo>
                <a:lnTo>
                  <a:pt x="2236" y="244"/>
                </a:lnTo>
                <a:lnTo>
                  <a:pt x="2236" y="244"/>
                </a:lnTo>
                <a:lnTo>
                  <a:pt x="2236" y="249"/>
                </a:lnTo>
                <a:lnTo>
                  <a:pt x="2237" y="233"/>
                </a:lnTo>
                <a:lnTo>
                  <a:pt x="2237" y="222"/>
                </a:lnTo>
                <a:lnTo>
                  <a:pt x="2237" y="211"/>
                </a:lnTo>
                <a:lnTo>
                  <a:pt x="2238" y="211"/>
                </a:lnTo>
                <a:lnTo>
                  <a:pt x="2238" y="206"/>
                </a:lnTo>
                <a:lnTo>
                  <a:pt x="2238" y="211"/>
                </a:lnTo>
                <a:lnTo>
                  <a:pt x="2239" y="233"/>
                </a:lnTo>
                <a:lnTo>
                  <a:pt x="2239" y="238"/>
                </a:lnTo>
                <a:lnTo>
                  <a:pt x="2239" y="249"/>
                </a:lnTo>
                <a:lnTo>
                  <a:pt x="2240" y="314"/>
                </a:lnTo>
                <a:lnTo>
                  <a:pt x="2240" y="309"/>
                </a:lnTo>
                <a:lnTo>
                  <a:pt x="2240" y="282"/>
                </a:lnTo>
                <a:lnTo>
                  <a:pt x="2241" y="244"/>
                </a:lnTo>
                <a:lnTo>
                  <a:pt x="2241" y="217"/>
                </a:lnTo>
                <a:lnTo>
                  <a:pt x="2241" y="222"/>
                </a:lnTo>
                <a:lnTo>
                  <a:pt x="2242" y="217"/>
                </a:lnTo>
                <a:lnTo>
                  <a:pt x="2242" y="136"/>
                </a:lnTo>
                <a:lnTo>
                  <a:pt x="2242" y="233"/>
                </a:lnTo>
                <a:lnTo>
                  <a:pt x="2243" y="233"/>
                </a:lnTo>
                <a:lnTo>
                  <a:pt x="2243" y="233"/>
                </a:lnTo>
                <a:lnTo>
                  <a:pt x="2243" y="233"/>
                </a:lnTo>
                <a:lnTo>
                  <a:pt x="2244" y="217"/>
                </a:lnTo>
                <a:lnTo>
                  <a:pt x="2244" y="227"/>
                </a:lnTo>
                <a:lnTo>
                  <a:pt x="2244" y="244"/>
                </a:lnTo>
                <a:lnTo>
                  <a:pt x="2245" y="233"/>
                </a:lnTo>
                <a:lnTo>
                  <a:pt x="2245" y="222"/>
                </a:lnTo>
                <a:lnTo>
                  <a:pt x="2245" y="217"/>
                </a:lnTo>
                <a:lnTo>
                  <a:pt x="2246" y="211"/>
                </a:lnTo>
                <a:lnTo>
                  <a:pt x="2246" y="211"/>
                </a:lnTo>
                <a:lnTo>
                  <a:pt x="2246" y="222"/>
                </a:lnTo>
                <a:lnTo>
                  <a:pt x="2247" y="238"/>
                </a:lnTo>
                <a:lnTo>
                  <a:pt x="2247" y="244"/>
                </a:lnTo>
                <a:lnTo>
                  <a:pt x="2247" y="249"/>
                </a:lnTo>
                <a:lnTo>
                  <a:pt x="2248" y="271"/>
                </a:lnTo>
                <a:lnTo>
                  <a:pt x="2248" y="303"/>
                </a:lnTo>
                <a:lnTo>
                  <a:pt x="2248" y="287"/>
                </a:lnTo>
                <a:lnTo>
                  <a:pt x="2249" y="222"/>
                </a:lnTo>
                <a:lnTo>
                  <a:pt x="2249" y="217"/>
                </a:lnTo>
                <a:lnTo>
                  <a:pt x="2249" y="211"/>
                </a:lnTo>
                <a:lnTo>
                  <a:pt x="2250" y="211"/>
                </a:lnTo>
                <a:lnTo>
                  <a:pt x="2250" y="211"/>
                </a:lnTo>
                <a:lnTo>
                  <a:pt x="2250" y="233"/>
                </a:lnTo>
                <a:lnTo>
                  <a:pt x="2251" y="227"/>
                </a:lnTo>
                <a:lnTo>
                  <a:pt x="2251" y="217"/>
                </a:lnTo>
                <a:lnTo>
                  <a:pt x="2251" y="222"/>
                </a:lnTo>
                <a:lnTo>
                  <a:pt x="2252" y="211"/>
                </a:lnTo>
                <a:lnTo>
                  <a:pt x="2252" y="217"/>
                </a:lnTo>
                <a:lnTo>
                  <a:pt x="2252" y="217"/>
                </a:lnTo>
                <a:lnTo>
                  <a:pt x="2253" y="206"/>
                </a:lnTo>
                <a:lnTo>
                  <a:pt x="2253" y="201"/>
                </a:lnTo>
                <a:lnTo>
                  <a:pt x="2253" y="195"/>
                </a:lnTo>
                <a:lnTo>
                  <a:pt x="2254" y="201"/>
                </a:lnTo>
                <a:lnTo>
                  <a:pt x="2254" y="195"/>
                </a:lnTo>
                <a:lnTo>
                  <a:pt x="2254" y="201"/>
                </a:lnTo>
                <a:lnTo>
                  <a:pt x="2255" y="217"/>
                </a:lnTo>
                <a:lnTo>
                  <a:pt x="2255" y="233"/>
                </a:lnTo>
                <a:lnTo>
                  <a:pt x="2255" y="244"/>
                </a:lnTo>
                <a:lnTo>
                  <a:pt x="2256" y="249"/>
                </a:lnTo>
                <a:lnTo>
                  <a:pt x="2256" y="249"/>
                </a:lnTo>
                <a:lnTo>
                  <a:pt x="2256" y="244"/>
                </a:lnTo>
                <a:lnTo>
                  <a:pt x="2257" y="195"/>
                </a:lnTo>
                <a:lnTo>
                  <a:pt x="2257" y="163"/>
                </a:lnTo>
                <a:lnTo>
                  <a:pt x="2257" y="168"/>
                </a:lnTo>
                <a:lnTo>
                  <a:pt x="2258" y="168"/>
                </a:lnTo>
                <a:lnTo>
                  <a:pt x="2258" y="179"/>
                </a:lnTo>
                <a:lnTo>
                  <a:pt x="2258" y="190"/>
                </a:lnTo>
                <a:lnTo>
                  <a:pt x="2259" y="195"/>
                </a:lnTo>
                <a:lnTo>
                  <a:pt x="2259" y="184"/>
                </a:lnTo>
                <a:lnTo>
                  <a:pt x="2259" y="173"/>
                </a:lnTo>
                <a:lnTo>
                  <a:pt x="2260" y="168"/>
                </a:lnTo>
                <a:lnTo>
                  <a:pt x="2260" y="157"/>
                </a:lnTo>
                <a:lnTo>
                  <a:pt x="2260" y="163"/>
                </a:lnTo>
                <a:lnTo>
                  <a:pt x="2261" y="163"/>
                </a:lnTo>
                <a:lnTo>
                  <a:pt x="2261" y="152"/>
                </a:lnTo>
                <a:lnTo>
                  <a:pt x="2261" y="130"/>
                </a:lnTo>
                <a:lnTo>
                  <a:pt x="2262" y="119"/>
                </a:lnTo>
                <a:lnTo>
                  <a:pt x="2262" y="136"/>
                </a:lnTo>
                <a:lnTo>
                  <a:pt x="2262" y="141"/>
                </a:lnTo>
                <a:lnTo>
                  <a:pt x="2263" y="168"/>
                </a:lnTo>
                <a:lnTo>
                  <a:pt x="2263" y="184"/>
                </a:lnTo>
                <a:lnTo>
                  <a:pt x="2263" y="201"/>
                </a:lnTo>
                <a:lnTo>
                  <a:pt x="2264" y="206"/>
                </a:lnTo>
                <a:lnTo>
                  <a:pt x="2264" y="227"/>
                </a:lnTo>
                <a:lnTo>
                  <a:pt x="2264" y="217"/>
                </a:lnTo>
                <a:lnTo>
                  <a:pt x="2265" y="184"/>
                </a:lnTo>
                <a:lnTo>
                  <a:pt x="2265" y="168"/>
                </a:lnTo>
                <a:lnTo>
                  <a:pt x="2265" y="146"/>
                </a:lnTo>
                <a:lnTo>
                  <a:pt x="2266" y="141"/>
                </a:lnTo>
                <a:lnTo>
                  <a:pt x="2266" y="163"/>
                </a:lnTo>
                <a:lnTo>
                  <a:pt x="2266" y="173"/>
                </a:lnTo>
                <a:lnTo>
                  <a:pt x="2267" y="179"/>
                </a:lnTo>
                <a:lnTo>
                  <a:pt x="2267" y="168"/>
                </a:lnTo>
                <a:lnTo>
                  <a:pt x="2267" y="173"/>
                </a:lnTo>
                <a:lnTo>
                  <a:pt x="2268" y="173"/>
                </a:lnTo>
                <a:lnTo>
                  <a:pt x="2268" y="152"/>
                </a:lnTo>
                <a:lnTo>
                  <a:pt x="2268" y="146"/>
                </a:lnTo>
                <a:lnTo>
                  <a:pt x="2268" y="136"/>
                </a:lnTo>
                <a:lnTo>
                  <a:pt x="2269" y="136"/>
                </a:lnTo>
                <a:lnTo>
                  <a:pt x="2269" y="136"/>
                </a:lnTo>
                <a:lnTo>
                  <a:pt x="2269" y="119"/>
                </a:lnTo>
                <a:lnTo>
                  <a:pt x="2270" y="125"/>
                </a:lnTo>
                <a:lnTo>
                  <a:pt x="2270" y="125"/>
                </a:lnTo>
                <a:lnTo>
                  <a:pt x="2270" y="173"/>
                </a:lnTo>
                <a:lnTo>
                  <a:pt x="2271" y="201"/>
                </a:lnTo>
                <a:lnTo>
                  <a:pt x="2271" y="206"/>
                </a:lnTo>
                <a:lnTo>
                  <a:pt x="2271" y="217"/>
                </a:lnTo>
                <a:lnTo>
                  <a:pt x="2272" y="233"/>
                </a:lnTo>
                <a:lnTo>
                  <a:pt x="2272" y="233"/>
                </a:lnTo>
                <a:lnTo>
                  <a:pt x="2272" y="195"/>
                </a:lnTo>
                <a:lnTo>
                  <a:pt x="2273" y="173"/>
                </a:lnTo>
                <a:lnTo>
                  <a:pt x="2273" y="184"/>
                </a:lnTo>
                <a:lnTo>
                  <a:pt x="2273" y="190"/>
                </a:lnTo>
                <a:lnTo>
                  <a:pt x="2274" y="179"/>
                </a:lnTo>
                <a:lnTo>
                  <a:pt x="2274" y="173"/>
                </a:lnTo>
                <a:lnTo>
                  <a:pt x="2274" y="184"/>
                </a:lnTo>
                <a:lnTo>
                  <a:pt x="2275" y="201"/>
                </a:lnTo>
                <a:lnTo>
                  <a:pt x="2275" y="195"/>
                </a:lnTo>
                <a:lnTo>
                  <a:pt x="2275" y="190"/>
                </a:lnTo>
                <a:lnTo>
                  <a:pt x="2276" y="179"/>
                </a:lnTo>
                <a:lnTo>
                  <a:pt x="2276" y="168"/>
                </a:lnTo>
                <a:lnTo>
                  <a:pt x="2276" y="152"/>
                </a:lnTo>
                <a:lnTo>
                  <a:pt x="2277" y="136"/>
                </a:lnTo>
                <a:lnTo>
                  <a:pt x="2277" y="163"/>
                </a:lnTo>
                <a:lnTo>
                  <a:pt x="2277" y="173"/>
                </a:lnTo>
                <a:lnTo>
                  <a:pt x="2278" y="201"/>
                </a:lnTo>
                <a:lnTo>
                  <a:pt x="2278" y="217"/>
                </a:lnTo>
                <a:lnTo>
                  <a:pt x="2278" y="238"/>
                </a:lnTo>
                <a:lnTo>
                  <a:pt x="2279" y="271"/>
                </a:lnTo>
                <a:lnTo>
                  <a:pt x="2279" y="265"/>
                </a:lnTo>
                <a:lnTo>
                  <a:pt x="2279" y="249"/>
                </a:lnTo>
                <a:lnTo>
                  <a:pt x="2280" y="227"/>
                </a:lnTo>
                <a:lnTo>
                  <a:pt x="2280" y="222"/>
                </a:lnTo>
                <a:lnTo>
                  <a:pt x="2280" y="217"/>
                </a:lnTo>
                <a:lnTo>
                  <a:pt x="2281" y="222"/>
                </a:lnTo>
                <a:lnTo>
                  <a:pt x="2281" y="227"/>
                </a:lnTo>
                <a:lnTo>
                  <a:pt x="2281" y="244"/>
                </a:lnTo>
                <a:lnTo>
                  <a:pt x="2282" y="233"/>
                </a:lnTo>
                <a:lnTo>
                  <a:pt x="2282" y="222"/>
                </a:lnTo>
                <a:lnTo>
                  <a:pt x="2282" y="217"/>
                </a:lnTo>
                <a:lnTo>
                  <a:pt x="2283" y="222"/>
                </a:lnTo>
                <a:lnTo>
                  <a:pt x="2283" y="222"/>
                </a:lnTo>
                <a:lnTo>
                  <a:pt x="2283" y="217"/>
                </a:lnTo>
                <a:lnTo>
                  <a:pt x="2284" y="201"/>
                </a:lnTo>
                <a:lnTo>
                  <a:pt x="2284" y="190"/>
                </a:lnTo>
                <a:lnTo>
                  <a:pt x="2284" y="190"/>
                </a:lnTo>
                <a:lnTo>
                  <a:pt x="2285" y="195"/>
                </a:lnTo>
                <a:lnTo>
                  <a:pt x="2285" y="227"/>
                </a:lnTo>
                <a:lnTo>
                  <a:pt x="2285" y="260"/>
                </a:lnTo>
                <a:lnTo>
                  <a:pt x="2286" y="287"/>
                </a:lnTo>
                <a:lnTo>
                  <a:pt x="2286" y="298"/>
                </a:lnTo>
                <a:lnTo>
                  <a:pt x="2286" y="276"/>
                </a:lnTo>
                <a:lnTo>
                  <a:pt x="2287" y="260"/>
                </a:lnTo>
                <a:lnTo>
                  <a:pt x="2287" y="238"/>
                </a:lnTo>
                <a:lnTo>
                  <a:pt x="2287" y="227"/>
                </a:lnTo>
                <a:lnTo>
                  <a:pt x="2288" y="238"/>
                </a:lnTo>
                <a:lnTo>
                  <a:pt x="2288" y="238"/>
                </a:lnTo>
                <a:lnTo>
                  <a:pt x="2288" y="255"/>
                </a:lnTo>
                <a:lnTo>
                  <a:pt x="2289" y="249"/>
                </a:lnTo>
                <a:lnTo>
                  <a:pt x="2289" y="255"/>
                </a:lnTo>
                <a:lnTo>
                  <a:pt x="2289" y="276"/>
                </a:lnTo>
                <a:lnTo>
                  <a:pt x="2290" y="271"/>
                </a:lnTo>
                <a:lnTo>
                  <a:pt x="2290" y="271"/>
                </a:lnTo>
                <a:lnTo>
                  <a:pt x="2290" y="276"/>
                </a:lnTo>
                <a:lnTo>
                  <a:pt x="2291" y="271"/>
                </a:lnTo>
                <a:lnTo>
                  <a:pt x="2291" y="276"/>
                </a:lnTo>
                <a:lnTo>
                  <a:pt x="2291" y="271"/>
                </a:lnTo>
                <a:lnTo>
                  <a:pt x="2292" y="282"/>
                </a:lnTo>
                <a:lnTo>
                  <a:pt x="2292" y="292"/>
                </a:lnTo>
                <a:lnTo>
                  <a:pt x="2292" y="298"/>
                </a:lnTo>
                <a:lnTo>
                  <a:pt x="2293" y="303"/>
                </a:lnTo>
                <a:lnTo>
                  <a:pt x="2293" y="309"/>
                </a:lnTo>
                <a:lnTo>
                  <a:pt x="2293" y="330"/>
                </a:lnTo>
                <a:lnTo>
                  <a:pt x="2294" y="346"/>
                </a:lnTo>
                <a:lnTo>
                  <a:pt x="2294" y="363"/>
                </a:lnTo>
                <a:lnTo>
                  <a:pt x="2294" y="379"/>
                </a:lnTo>
                <a:lnTo>
                  <a:pt x="2295" y="384"/>
                </a:lnTo>
                <a:lnTo>
                  <a:pt x="2295" y="373"/>
                </a:lnTo>
                <a:lnTo>
                  <a:pt x="2295" y="352"/>
                </a:lnTo>
                <a:lnTo>
                  <a:pt x="2296" y="325"/>
                </a:lnTo>
                <a:lnTo>
                  <a:pt x="2296" y="314"/>
                </a:lnTo>
                <a:lnTo>
                  <a:pt x="2296" y="309"/>
                </a:lnTo>
                <a:lnTo>
                  <a:pt x="2297" y="314"/>
                </a:lnTo>
                <a:lnTo>
                  <a:pt x="2297" y="330"/>
                </a:lnTo>
                <a:lnTo>
                  <a:pt x="2297" y="336"/>
                </a:lnTo>
                <a:lnTo>
                  <a:pt x="2298" y="341"/>
                </a:lnTo>
                <a:lnTo>
                  <a:pt x="2298" y="325"/>
                </a:lnTo>
                <a:lnTo>
                  <a:pt x="2298" y="303"/>
                </a:lnTo>
                <a:lnTo>
                  <a:pt x="2299" y="298"/>
                </a:lnTo>
                <a:lnTo>
                  <a:pt x="2299" y="287"/>
                </a:lnTo>
                <a:lnTo>
                  <a:pt x="2299" y="276"/>
                </a:lnTo>
                <a:lnTo>
                  <a:pt x="2300" y="271"/>
                </a:lnTo>
                <a:lnTo>
                  <a:pt x="2300" y="265"/>
                </a:lnTo>
                <a:lnTo>
                  <a:pt x="2300" y="260"/>
                </a:lnTo>
                <a:lnTo>
                  <a:pt x="2301" y="265"/>
                </a:lnTo>
                <a:lnTo>
                  <a:pt x="2301" y="325"/>
                </a:lnTo>
                <a:lnTo>
                  <a:pt x="2301" y="352"/>
                </a:lnTo>
                <a:lnTo>
                  <a:pt x="2302" y="363"/>
                </a:lnTo>
                <a:lnTo>
                  <a:pt x="2302" y="368"/>
                </a:lnTo>
                <a:lnTo>
                  <a:pt x="2302" y="384"/>
                </a:lnTo>
                <a:lnTo>
                  <a:pt x="2303" y="325"/>
                </a:lnTo>
                <a:lnTo>
                  <a:pt x="2303" y="292"/>
                </a:lnTo>
                <a:lnTo>
                  <a:pt x="2303" y="282"/>
                </a:lnTo>
                <a:lnTo>
                  <a:pt x="2304" y="271"/>
                </a:lnTo>
                <a:lnTo>
                  <a:pt x="2304" y="260"/>
                </a:lnTo>
                <a:lnTo>
                  <a:pt x="2304" y="260"/>
                </a:lnTo>
                <a:lnTo>
                  <a:pt x="2305" y="255"/>
                </a:lnTo>
                <a:lnTo>
                  <a:pt x="2305" y="260"/>
                </a:lnTo>
                <a:lnTo>
                  <a:pt x="2305" y="265"/>
                </a:lnTo>
                <a:lnTo>
                  <a:pt x="2306" y="260"/>
                </a:lnTo>
                <a:lnTo>
                  <a:pt x="2306" y="255"/>
                </a:lnTo>
                <a:lnTo>
                  <a:pt x="2306" y="249"/>
                </a:lnTo>
                <a:lnTo>
                  <a:pt x="2307" y="244"/>
                </a:lnTo>
                <a:lnTo>
                  <a:pt x="2307" y="249"/>
                </a:lnTo>
                <a:lnTo>
                  <a:pt x="2307" y="238"/>
                </a:lnTo>
                <a:lnTo>
                  <a:pt x="2308" y="206"/>
                </a:lnTo>
                <a:lnTo>
                  <a:pt x="2308" y="195"/>
                </a:lnTo>
                <a:lnTo>
                  <a:pt x="2308" y="190"/>
                </a:lnTo>
                <a:lnTo>
                  <a:pt x="2309" y="190"/>
                </a:lnTo>
                <a:lnTo>
                  <a:pt x="2309" y="217"/>
                </a:lnTo>
                <a:lnTo>
                  <a:pt x="2309" y="238"/>
                </a:lnTo>
                <a:lnTo>
                  <a:pt x="2310" y="260"/>
                </a:lnTo>
                <a:lnTo>
                  <a:pt x="2310" y="287"/>
                </a:lnTo>
                <a:lnTo>
                  <a:pt x="2310" y="325"/>
                </a:lnTo>
                <a:lnTo>
                  <a:pt x="2311" y="325"/>
                </a:lnTo>
                <a:lnTo>
                  <a:pt x="2311" y="303"/>
                </a:lnTo>
                <a:lnTo>
                  <a:pt x="2311" y="265"/>
                </a:lnTo>
                <a:lnTo>
                  <a:pt x="2312" y="238"/>
                </a:lnTo>
                <a:lnTo>
                  <a:pt x="2312" y="238"/>
                </a:lnTo>
                <a:lnTo>
                  <a:pt x="2312" y="238"/>
                </a:lnTo>
                <a:lnTo>
                  <a:pt x="2313" y="249"/>
                </a:lnTo>
                <a:lnTo>
                  <a:pt x="2313" y="249"/>
                </a:lnTo>
                <a:lnTo>
                  <a:pt x="2313" y="255"/>
                </a:lnTo>
                <a:lnTo>
                  <a:pt x="2314" y="260"/>
                </a:lnTo>
                <a:lnTo>
                  <a:pt x="2314" y="265"/>
                </a:lnTo>
                <a:lnTo>
                  <a:pt x="2314" y="249"/>
                </a:lnTo>
                <a:lnTo>
                  <a:pt x="2315" y="227"/>
                </a:lnTo>
                <a:lnTo>
                  <a:pt x="2315" y="238"/>
                </a:lnTo>
                <a:lnTo>
                  <a:pt x="2315" y="222"/>
                </a:lnTo>
                <a:lnTo>
                  <a:pt x="2316" y="217"/>
                </a:lnTo>
                <a:lnTo>
                  <a:pt x="2316" y="227"/>
                </a:lnTo>
                <a:lnTo>
                  <a:pt x="2316" y="255"/>
                </a:lnTo>
                <a:lnTo>
                  <a:pt x="2317" y="282"/>
                </a:lnTo>
                <a:lnTo>
                  <a:pt x="2317" y="303"/>
                </a:lnTo>
                <a:lnTo>
                  <a:pt x="2317" y="330"/>
                </a:lnTo>
                <a:lnTo>
                  <a:pt x="2318" y="352"/>
                </a:lnTo>
                <a:lnTo>
                  <a:pt x="2318" y="352"/>
                </a:lnTo>
                <a:lnTo>
                  <a:pt x="2318" y="330"/>
                </a:lnTo>
                <a:lnTo>
                  <a:pt x="2319" y="260"/>
                </a:lnTo>
                <a:lnTo>
                  <a:pt x="2319" y="255"/>
                </a:lnTo>
                <a:lnTo>
                  <a:pt x="2319" y="244"/>
                </a:lnTo>
                <a:lnTo>
                  <a:pt x="2320" y="255"/>
                </a:lnTo>
                <a:lnTo>
                  <a:pt x="2320" y="271"/>
                </a:lnTo>
                <a:lnTo>
                  <a:pt x="2320" y="265"/>
                </a:lnTo>
                <a:lnTo>
                  <a:pt x="2321" y="276"/>
                </a:lnTo>
                <a:lnTo>
                  <a:pt x="2321" y="282"/>
                </a:lnTo>
                <a:lnTo>
                  <a:pt x="2321" y="282"/>
                </a:lnTo>
                <a:lnTo>
                  <a:pt x="2322" y="271"/>
                </a:lnTo>
                <a:lnTo>
                  <a:pt x="2322" y="260"/>
                </a:lnTo>
                <a:lnTo>
                  <a:pt x="2322" y="249"/>
                </a:lnTo>
                <a:lnTo>
                  <a:pt x="2323" y="217"/>
                </a:lnTo>
                <a:lnTo>
                  <a:pt x="2323" y="206"/>
                </a:lnTo>
                <a:lnTo>
                  <a:pt x="2323" y="211"/>
                </a:lnTo>
                <a:lnTo>
                  <a:pt x="2324" y="211"/>
                </a:lnTo>
                <a:lnTo>
                  <a:pt x="2324" y="222"/>
                </a:lnTo>
                <a:lnTo>
                  <a:pt x="2324" y="244"/>
                </a:lnTo>
                <a:lnTo>
                  <a:pt x="2325" y="265"/>
                </a:lnTo>
                <a:lnTo>
                  <a:pt x="2325" y="292"/>
                </a:lnTo>
                <a:lnTo>
                  <a:pt x="2325" y="325"/>
                </a:lnTo>
                <a:lnTo>
                  <a:pt x="2326" y="309"/>
                </a:lnTo>
                <a:lnTo>
                  <a:pt x="2326" y="265"/>
                </a:lnTo>
                <a:lnTo>
                  <a:pt x="2326" y="233"/>
                </a:lnTo>
                <a:lnTo>
                  <a:pt x="2327" y="217"/>
                </a:lnTo>
                <a:lnTo>
                  <a:pt x="2327" y="222"/>
                </a:lnTo>
                <a:lnTo>
                  <a:pt x="2327" y="217"/>
                </a:lnTo>
                <a:lnTo>
                  <a:pt x="2328" y="227"/>
                </a:lnTo>
                <a:lnTo>
                  <a:pt x="2328" y="227"/>
                </a:lnTo>
                <a:lnTo>
                  <a:pt x="2328" y="222"/>
                </a:lnTo>
                <a:lnTo>
                  <a:pt x="2328" y="222"/>
                </a:lnTo>
                <a:lnTo>
                  <a:pt x="2329" y="227"/>
                </a:lnTo>
                <a:lnTo>
                  <a:pt x="2329" y="222"/>
                </a:lnTo>
                <a:lnTo>
                  <a:pt x="2329" y="217"/>
                </a:lnTo>
                <a:lnTo>
                  <a:pt x="2330" y="206"/>
                </a:lnTo>
                <a:lnTo>
                  <a:pt x="2330" y="195"/>
                </a:lnTo>
                <a:lnTo>
                  <a:pt x="2330" y="179"/>
                </a:lnTo>
                <a:lnTo>
                  <a:pt x="2331" y="190"/>
                </a:lnTo>
                <a:lnTo>
                  <a:pt x="2331" y="173"/>
                </a:lnTo>
                <a:lnTo>
                  <a:pt x="2331" y="168"/>
                </a:lnTo>
                <a:lnTo>
                  <a:pt x="2332" y="206"/>
                </a:lnTo>
                <a:lnTo>
                  <a:pt x="2332" y="227"/>
                </a:lnTo>
                <a:lnTo>
                  <a:pt x="2332" y="249"/>
                </a:lnTo>
                <a:lnTo>
                  <a:pt x="2333" y="260"/>
                </a:lnTo>
                <a:lnTo>
                  <a:pt x="2333" y="271"/>
                </a:lnTo>
                <a:lnTo>
                  <a:pt x="2333" y="271"/>
                </a:lnTo>
                <a:lnTo>
                  <a:pt x="2334" y="244"/>
                </a:lnTo>
                <a:lnTo>
                  <a:pt x="2334" y="195"/>
                </a:lnTo>
                <a:lnTo>
                  <a:pt x="2334" y="184"/>
                </a:lnTo>
                <a:lnTo>
                  <a:pt x="2335" y="184"/>
                </a:lnTo>
                <a:lnTo>
                  <a:pt x="2335" y="195"/>
                </a:lnTo>
                <a:lnTo>
                  <a:pt x="2335" y="201"/>
                </a:lnTo>
                <a:lnTo>
                  <a:pt x="2336" y="206"/>
                </a:lnTo>
                <a:lnTo>
                  <a:pt x="2336" y="211"/>
                </a:lnTo>
                <a:lnTo>
                  <a:pt x="2336" y="206"/>
                </a:lnTo>
                <a:lnTo>
                  <a:pt x="2337" y="206"/>
                </a:lnTo>
                <a:lnTo>
                  <a:pt x="2337" y="211"/>
                </a:lnTo>
                <a:lnTo>
                  <a:pt x="2337" y="206"/>
                </a:lnTo>
                <a:lnTo>
                  <a:pt x="2338" y="206"/>
                </a:lnTo>
                <a:lnTo>
                  <a:pt x="2338" y="195"/>
                </a:lnTo>
                <a:lnTo>
                  <a:pt x="2338" y="190"/>
                </a:lnTo>
                <a:lnTo>
                  <a:pt x="2339" y="163"/>
                </a:lnTo>
                <a:lnTo>
                  <a:pt x="2339" y="190"/>
                </a:lnTo>
                <a:lnTo>
                  <a:pt x="2339" y="190"/>
                </a:lnTo>
                <a:lnTo>
                  <a:pt x="2340" y="184"/>
                </a:lnTo>
                <a:lnTo>
                  <a:pt x="2340" y="179"/>
                </a:lnTo>
                <a:lnTo>
                  <a:pt x="2340" y="173"/>
                </a:lnTo>
                <a:lnTo>
                  <a:pt x="2341" y="179"/>
                </a:lnTo>
                <a:lnTo>
                  <a:pt x="2341" y="190"/>
                </a:lnTo>
                <a:lnTo>
                  <a:pt x="2341" y="206"/>
                </a:lnTo>
                <a:lnTo>
                  <a:pt x="2342" y="217"/>
                </a:lnTo>
                <a:lnTo>
                  <a:pt x="2342" y="222"/>
                </a:lnTo>
                <a:lnTo>
                  <a:pt x="2342" y="238"/>
                </a:lnTo>
                <a:lnTo>
                  <a:pt x="2343" y="238"/>
                </a:lnTo>
                <a:lnTo>
                  <a:pt x="2343" y="249"/>
                </a:lnTo>
                <a:lnTo>
                  <a:pt x="2343" y="249"/>
                </a:lnTo>
                <a:lnTo>
                  <a:pt x="2344" y="238"/>
                </a:lnTo>
                <a:lnTo>
                  <a:pt x="2344" y="217"/>
                </a:lnTo>
                <a:lnTo>
                  <a:pt x="2344" y="227"/>
                </a:lnTo>
                <a:lnTo>
                  <a:pt x="2345" y="222"/>
                </a:lnTo>
                <a:lnTo>
                  <a:pt x="2345" y="222"/>
                </a:lnTo>
                <a:lnTo>
                  <a:pt x="2345" y="227"/>
                </a:lnTo>
                <a:lnTo>
                  <a:pt x="2346" y="233"/>
                </a:lnTo>
                <a:lnTo>
                  <a:pt x="2346" y="233"/>
                </a:lnTo>
                <a:lnTo>
                  <a:pt x="2346" y="238"/>
                </a:lnTo>
                <a:lnTo>
                  <a:pt x="2347" y="238"/>
                </a:lnTo>
                <a:lnTo>
                  <a:pt x="2347" y="255"/>
                </a:lnTo>
                <a:lnTo>
                  <a:pt x="2347" y="244"/>
                </a:lnTo>
                <a:lnTo>
                  <a:pt x="2348" y="233"/>
                </a:lnTo>
                <a:lnTo>
                  <a:pt x="2348" y="227"/>
                </a:lnTo>
                <a:lnTo>
                  <a:pt x="2348" y="238"/>
                </a:lnTo>
                <a:lnTo>
                  <a:pt x="2349" y="249"/>
                </a:lnTo>
                <a:lnTo>
                  <a:pt x="2349" y="255"/>
                </a:lnTo>
                <a:lnTo>
                  <a:pt x="2349" y="255"/>
                </a:lnTo>
                <a:lnTo>
                  <a:pt x="2350" y="233"/>
                </a:lnTo>
                <a:lnTo>
                  <a:pt x="2350" y="249"/>
                </a:lnTo>
                <a:lnTo>
                  <a:pt x="2350" y="227"/>
                </a:lnTo>
                <a:lnTo>
                  <a:pt x="2351" y="255"/>
                </a:lnTo>
                <a:lnTo>
                  <a:pt x="2351" y="244"/>
                </a:lnTo>
                <a:lnTo>
                  <a:pt x="2351" y="249"/>
                </a:lnTo>
                <a:lnTo>
                  <a:pt x="2352" y="255"/>
                </a:lnTo>
                <a:lnTo>
                  <a:pt x="2352" y="255"/>
                </a:lnTo>
                <a:lnTo>
                  <a:pt x="2352" y="260"/>
                </a:lnTo>
                <a:lnTo>
                  <a:pt x="2353" y="271"/>
                </a:lnTo>
                <a:lnTo>
                  <a:pt x="2353" y="276"/>
                </a:lnTo>
                <a:lnTo>
                  <a:pt x="2353" y="271"/>
                </a:lnTo>
                <a:lnTo>
                  <a:pt x="2354" y="265"/>
                </a:lnTo>
                <a:lnTo>
                  <a:pt x="2354" y="271"/>
                </a:lnTo>
                <a:lnTo>
                  <a:pt x="2354" y="276"/>
                </a:lnTo>
                <a:lnTo>
                  <a:pt x="2355" y="276"/>
                </a:lnTo>
                <a:lnTo>
                  <a:pt x="2355" y="276"/>
                </a:lnTo>
                <a:lnTo>
                  <a:pt x="2355" y="276"/>
                </a:lnTo>
                <a:lnTo>
                  <a:pt x="2356" y="260"/>
                </a:lnTo>
                <a:lnTo>
                  <a:pt x="2356" y="271"/>
                </a:lnTo>
                <a:lnTo>
                  <a:pt x="2356" y="276"/>
                </a:lnTo>
                <a:lnTo>
                  <a:pt x="2357" y="265"/>
                </a:lnTo>
                <a:lnTo>
                  <a:pt x="2357" y="271"/>
                </a:lnTo>
                <a:lnTo>
                  <a:pt x="2357" y="276"/>
                </a:lnTo>
                <a:lnTo>
                  <a:pt x="2358" y="271"/>
                </a:lnTo>
                <a:lnTo>
                  <a:pt x="2358" y="282"/>
                </a:lnTo>
                <a:lnTo>
                  <a:pt x="2358" y="292"/>
                </a:lnTo>
                <a:lnTo>
                  <a:pt x="2359" y="292"/>
                </a:lnTo>
                <a:lnTo>
                  <a:pt x="2359" y="298"/>
                </a:lnTo>
                <a:lnTo>
                  <a:pt x="2359" y="282"/>
                </a:lnTo>
                <a:lnTo>
                  <a:pt x="2360" y="309"/>
                </a:lnTo>
                <a:lnTo>
                  <a:pt x="2360" y="309"/>
                </a:lnTo>
                <a:lnTo>
                  <a:pt x="2360" y="319"/>
                </a:lnTo>
                <a:lnTo>
                  <a:pt x="2361" y="314"/>
                </a:lnTo>
                <a:lnTo>
                  <a:pt x="2361" y="330"/>
                </a:lnTo>
                <a:lnTo>
                  <a:pt x="2361" y="341"/>
                </a:lnTo>
                <a:lnTo>
                  <a:pt x="2362" y="325"/>
                </a:lnTo>
                <a:lnTo>
                  <a:pt x="2362" y="319"/>
                </a:lnTo>
                <a:lnTo>
                  <a:pt x="2362" y="298"/>
                </a:lnTo>
                <a:lnTo>
                  <a:pt x="2363" y="292"/>
                </a:lnTo>
                <a:lnTo>
                  <a:pt x="2363" y="309"/>
                </a:lnTo>
                <a:lnTo>
                  <a:pt x="2363" y="287"/>
                </a:lnTo>
                <a:lnTo>
                  <a:pt x="2364" y="282"/>
                </a:lnTo>
                <a:lnTo>
                  <a:pt x="2364" y="287"/>
                </a:lnTo>
                <a:lnTo>
                  <a:pt x="2364" y="282"/>
                </a:lnTo>
                <a:lnTo>
                  <a:pt x="2365" y="271"/>
                </a:lnTo>
                <a:lnTo>
                  <a:pt x="2365" y="271"/>
                </a:lnTo>
                <a:lnTo>
                  <a:pt x="2365" y="282"/>
                </a:lnTo>
                <a:lnTo>
                  <a:pt x="2366" y="292"/>
                </a:lnTo>
                <a:lnTo>
                  <a:pt x="2366" y="298"/>
                </a:lnTo>
                <a:lnTo>
                  <a:pt x="2366" y="292"/>
                </a:lnTo>
                <a:lnTo>
                  <a:pt x="2367" y="298"/>
                </a:lnTo>
                <a:lnTo>
                  <a:pt x="2367" y="276"/>
                </a:lnTo>
                <a:lnTo>
                  <a:pt x="2367" y="265"/>
                </a:lnTo>
                <a:lnTo>
                  <a:pt x="2368" y="271"/>
                </a:lnTo>
                <a:lnTo>
                  <a:pt x="2368" y="282"/>
                </a:lnTo>
                <a:lnTo>
                  <a:pt x="2368" y="292"/>
                </a:lnTo>
                <a:lnTo>
                  <a:pt x="2369" y="298"/>
                </a:lnTo>
                <a:lnTo>
                  <a:pt x="2369" y="314"/>
                </a:lnTo>
                <a:lnTo>
                  <a:pt x="2369" y="330"/>
                </a:lnTo>
                <a:lnTo>
                  <a:pt x="2370" y="319"/>
                </a:lnTo>
                <a:lnTo>
                  <a:pt x="2370" y="309"/>
                </a:lnTo>
                <a:lnTo>
                  <a:pt x="2370" y="303"/>
                </a:lnTo>
                <a:lnTo>
                  <a:pt x="2371" y="292"/>
                </a:lnTo>
                <a:lnTo>
                  <a:pt x="2371" y="271"/>
                </a:lnTo>
                <a:lnTo>
                  <a:pt x="2371" y="265"/>
                </a:lnTo>
                <a:lnTo>
                  <a:pt x="2372" y="265"/>
                </a:lnTo>
                <a:lnTo>
                  <a:pt x="2372" y="265"/>
                </a:lnTo>
                <a:lnTo>
                  <a:pt x="2372" y="265"/>
                </a:lnTo>
                <a:lnTo>
                  <a:pt x="2373" y="255"/>
                </a:lnTo>
                <a:lnTo>
                  <a:pt x="2373" y="260"/>
                </a:lnTo>
                <a:lnTo>
                  <a:pt x="2373" y="255"/>
                </a:lnTo>
                <a:lnTo>
                  <a:pt x="2374" y="260"/>
                </a:lnTo>
                <a:lnTo>
                  <a:pt x="2374" y="260"/>
                </a:lnTo>
                <a:lnTo>
                  <a:pt x="2374" y="260"/>
                </a:lnTo>
                <a:lnTo>
                  <a:pt x="2375" y="271"/>
                </a:lnTo>
                <a:lnTo>
                  <a:pt x="2375" y="271"/>
                </a:lnTo>
                <a:lnTo>
                  <a:pt x="2375" y="276"/>
                </a:lnTo>
                <a:lnTo>
                  <a:pt x="2376" y="276"/>
                </a:lnTo>
                <a:lnTo>
                  <a:pt x="2376" y="282"/>
                </a:lnTo>
                <a:lnTo>
                  <a:pt x="2376" y="287"/>
                </a:lnTo>
                <a:lnTo>
                  <a:pt x="2377" y="282"/>
                </a:lnTo>
                <a:lnTo>
                  <a:pt x="2377" y="292"/>
                </a:lnTo>
                <a:lnTo>
                  <a:pt x="2377" y="287"/>
                </a:lnTo>
                <a:lnTo>
                  <a:pt x="2378" y="287"/>
                </a:lnTo>
                <a:lnTo>
                  <a:pt x="2378" y="309"/>
                </a:lnTo>
                <a:lnTo>
                  <a:pt x="2378" y="298"/>
                </a:lnTo>
                <a:lnTo>
                  <a:pt x="2379" y="314"/>
                </a:lnTo>
                <a:lnTo>
                  <a:pt x="2379" y="314"/>
                </a:lnTo>
                <a:lnTo>
                  <a:pt x="2379" y="336"/>
                </a:lnTo>
                <a:lnTo>
                  <a:pt x="2380" y="336"/>
                </a:lnTo>
                <a:lnTo>
                  <a:pt x="2380" y="341"/>
                </a:lnTo>
                <a:lnTo>
                  <a:pt x="2380" y="346"/>
                </a:lnTo>
                <a:lnTo>
                  <a:pt x="2381" y="346"/>
                </a:lnTo>
                <a:lnTo>
                  <a:pt x="2381" y="352"/>
                </a:lnTo>
                <a:lnTo>
                  <a:pt x="2381" y="346"/>
                </a:lnTo>
                <a:lnTo>
                  <a:pt x="2382" y="363"/>
                </a:lnTo>
                <a:lnTo>
                  <a:pt x="2382" y="357"/>
                </a:lnTo>
                <a:lnTo>
                  <a:pt x="2382" y="363"/>
                </a:lnTo>
                <a:lnTo>
                  <a:pt x="2383" y="352"/>
                </a:lnTo>
                <a:lnTo>
                  <a:pt x="2383" y="336"/>
                </a:lnTo>
                <a:lnTo>
                  <a:pt x="2383" y="346"/>
                </a:lnTo>
                <a:lnTo>
                  <a:pt x="2384" y="346"/>
                </a:lnTo>
                <a:lnTo>
                  <a:pt x="2384" y="336"/>
                </a:lnTo>
                <a:lnTo>
                  <a:pt x="2384" y="325"/>
                </a:lnTo>
                <a:lnTo>
                  <a:pt x="2385" y="336"/>
                </a:lnTo>
                <a:lnTo>
                  <a:pt x="2385" y="336"/>
                </a:lnTo>
                <a:lnTo>
                  <a:pt x="2385" y="336"/>
                </a:lnTo>
                <a:lnTo>
                  <a:pt x="2386" y="346"/>
                </a:lnTo>
                <a:lnTo>
                  <a:pt x="2386" y="314"/>
                </a:lnTo>
                <a:lnTo>
                  <a:pt x="2386" y="330"/>
                </a:lnTo>
                <a:lnTo>
                  <a:pt x="2387" y="325"/>
                </a:lnTo>
                <a:lnTo>
                  <a:pt x="2387" y="298"/>
                </a:lnTo>
                <a:lnTo>
                  <a:pt x="2387" y="298"/>
                </a:lnTo>
                <a:lnTo>
                  <a:pt x="2388" y="319"/>
                </a:lnTo>
                <a:lnTo>
                  <a:pt x="2388" y="330"/>
                </a:lnTo>
                <a:lnTo>
                  <a:pt x="2388" y="341"/>
                </a:lnTo>
                <a:lnTo>
                  <a:pt x="2388" y="352"/>
                </a:lnTo>
                <a:lnTo>
                  <a:pt x="2389" y="357"/>
                </a:lnTo>
                <a:lnTo>
                  <a:pt x="2389" y="373"/>
                </a:lnTo>
                <a:lnTo>
                  <a:pt x="2389" y="368"/>
                </a:lnTo>
                <a:lnTo>
                  <a:pt x="2390" y="336"/>
                </a:lnTo>
                <a:lnTo>
                  <a:pt x="2390" y="325"/>
                </a:lnTo>
                <a:lnTo>
                  <a:pt x="2390" y="309"/>
                </a:lnTo>
                <a:lnTo>
                  <a:pt x="2391" y="309"/>
                </a:lnTo>
                <a:lnTo>
                  <a:pt x="2391" y="325"/>
                </a:lnTo>
                <a:lnTo>
                  <a:pt x="2391" y="330"/>
                </a:lnTo>
                <a:lnTo>
                  <a:pt x="2392" y="336"/>
                </a:lnTo>
                <a:lnTo>
                  <a:pt x="2392" y="341"/>
                </a:lnTo>
                <a:lnTo>
                  <a:pt x="2392" y="341"/>
                </a:lnTo>
                <a:lnTo>
                  <a:pt x="2393" y="341"/>
                </a:lnTo>
                <a:lnTo>
                  <a:pt x="2393" y="325"/>
                </a:lnTo>
                <a:lnTo>
                  <a:pt x="2393" y="303"/>
                </a:lnTo>
                <a:lnTo>
                  <a:pt x="2394" y="303"/>
                </a:lnTo>
                <a:lnTo>
                  <a:pt x="2394" y="292"/>
                </a:lnTo>
                <a:lnTo>
                  <a:pt x="2394" y="282"/>
                </a:lnTo>
                <a:lnTo>
                  <a:pt x="2395" y="287"/>
                </a:lnTo>
                <a:lnTo>
                  <a:pt x="2395" y="292"/>
                </a:lnTo>
                <a:lnTo>
                  <a:pt x="2395" y="314"/>
                </a:lnTo>
                <a:lnTo>
                  <a:pt x="2396" y="325"/>
                </a:lnTo>
                <a:lnTo>
                  <a:pt x="2396" y="336"/>
                </a:lnTo>
                <a:lnTo>
                  <a:pt x="2396" y="373"/>
                </a:lnTo>
                <a:lnTo>
                  <a:pt x="2397" y="363"/>
                </a:lnTo>
                <a:lnTo>
                  <a:pt x="2397" y="319"/>
                </a:lnTo>
                <a:lnTo>
                  <a:pt x="2397" y="282"/>
                </a:lnTo>
                <a:lnTo>
                  <a:pt x="2398" y="271"/>
                </a:lnTo>
                <a:lnTo>
                  <a:pt x="2398" y="265"/>
                </a:lnTo>
                <a:lnTo>
                  <a:pt x="2398" y="276"/>
                </a:lnTo>
                <a:lnTo>
                  <a:pt x="2399" y="287"/>
                </a:lnTo>
                <a:lnTo>
                  <a:pt x="2399" y="287"/>
                </a:lnTo>
                <a:lnTo>
                  <a:pt x="2399" y="309"/>
                </a:lnTo>
                <a:lnTo>
                  <a:pt x="2400" y="319"/>
                </a:lnTo>
                <a:lnTo>
                  <a:pt x="2400" y="314"/>
                </a:lnTo>
                <a:lnTo>
                  <a:pt x="2400" y="292"/>
                </a:lnTo>
                <a:lnTo>
                  <a:pt x="2401" y="276"/>
                </a:lnTo>
                <a:lnTo>
                  <a:pt x="2401" y="249"/>
                </a:lnTo>
                <a:lnTo>
                  <a:pt x="2401" y="249"/>
                </a:lnTo>
                <a:lnTo>
                  <a:pt x="2402" y="244"/>
                </a:lnTo>
                <a:lnTo>
                  <a:pt x="2402" y="249"/>
                </a:lnTo>
                <a:lnTo>
                  <a:pt x="2402" y="276"/>
                </a:lnTo>
                <a:lnTo>
                  <a:pt x="2403" y="309"/>
                </a:lnTo>
                <a:lnTo>
                  <a:pt x="2403" y="336"/>
                </a:lnTo>
                <a:lnTo>
                  <a:pt x="2403" y="363"/>
                </a:lnTo>
                <a:lnTo>
                  <a:pt x="2404" y="368"/>
                </a:lnTo>
                <a:lnTo>
                  <a:pt x="2404" y="379"/>
                </a:lnTo>
                <a:lnTo>
                  <a:pt x="2404" y="336"/>
                </a:lnTo>
                <a:lnTo>
                  <a:pt x="2405" y="276"/>
                </a:lnTo>
                <a:lnTo>
                  <a:pt x="2405" y="271"/>
                </a:lnTo>
                <a:lnTo>
                  <a:pt x="2405" y="276"/>
                </a:lnTo>
                <a:lnTo>
                  <a:pt x="2406" y="265"/>
                </a:lnTo>
                <a:lnTo>
                  <a:pt x="2406" y="287"/>
                </a:lnTo>
                <a:lnTo>
                  <a:pt x="2406" y="287"/>
                </a:lnTo>
                <a:lnTo>
                  <a:pt x="2407" y="292"/>
                </a:lnTo>
                <a:lnTo>
                  <a:pt x="2407" y="303"/>
                </a:lnTo>
                <a:lnTo>
                  <a:pt x="2407" y="309"/>
                </a:lnTo>
                <a:lnTo>
                  <a:pt x="2408" y="298"/>
                </a:lnTo>
                <a:lnTo>
                  <a:pt x="2408" y="292"/>
                </a:lnTo>
                <a:lnTo>
                  <a:pt x="2408" y="271"/>
                </a:lnTo>
                <a:lnTo>
                  <a:pt x="2409" y="265"/>
                </a:lnTo>
                <a:lnTo>
                  <a:pt x="2409" y="255"/>
                </a:lnTo>
                <a:lnTo>
                  <a:pt x="2409" y="260"/>
                </a:lnTo>
                <a:lnTo>
                  <a:pt x="2410" y="255"/>
                </a:lnTo>
                <a:lnTo>
                  <a:pt x="2410" y="260"/>
                </a:lnTo>
                <a:lnTo>
                  <a:pt x="2410" y="287"/>
                </a:lnTo>
                <a:lnTo>
                  <a:pt x="2411" y="309"/>
                </a:lnTo>
                <a:lnTo>
                  <a:pt x="2411" y="325"/>
                </a:lnTo>
                <a:lnTo>
                  <a:pt x="2411" y="319"/>
                </a:lnTo>
                <a:lnTo>
                  <a:pt x="2412" y="276"/>
                </a:lnTo>
                <a:lnTo>
                  <a:pt x="2412" y="244"/>
                </a:lnTo>
                <a:lnTo>
                  <a:pt x="2412" y="222"/>
                </a:lnTo>
                <a:lnTo>
                  <a:pt x="2413" y="222"/>
                </a:lnTo>
                <a:lnTo>
                  <a:pt x="2413" y="222"/>
                </a:lnTo>
                <a:lnTo>
                  <a:pt x="2413" y="217"/>
                </a:lnTo>
                <a:lnTo>
                  <a:pt x="2414" y="222"/>
                </a:lnTo>
                <a:lnTo>
                  <a:pt x="2414" y="222"/>
                </a:lnTo>
                <a:lnTo>
                  <a:pt x="2414" y="233"/>
                </a:lnTo>
                <a:lnTo>
                  <a:pt x="2414" y="233"/>
                </a:lnTo>
                <a:lnTo>
                  <a:pt x="2415" y="227"/>
                </a:lnTo>
                <a:lnTo>
                  <a:pt x="2415" y="222"/>
                </a:lnTo>
                <a:lnTo>
                  <a:pt x="2415" y="201"/>
                </a:lnTo>
                <a:lnTo>
                  <a:pt x="2416" y="195"/>
                </a:lnTo>
                <a:lnTo>
                  <a:pt x="2416" y="190"/>
                </a:lnTo>
                <a:lnTo>
                  <a:pt x="2416" y="163"/>
                </a:lnTo>
                <a:lnTo>
                  <a:pt x="2417" y="163"/>
                </a:lnTo>
                <a:lnTo>
                  <a:pt x="2417" y="163"/>
                </a:lnTo>
                <a:lnTo>
                  <a:pt x="2417" y="179"/>
                </a:lnTo>
                <a:lnTo>
                  <a:pt x="2418" y="211"/>
                </a:lnTo>
                <a:lnTo>
                  <a:pt x="2418" y="217"/>
                </a:lnTo>
                <a:lnTo>
                  <a:pt x="2418" y="233"/>
                </a:lnTo>
                <a:lnTo>
                  <a:pt x="2419" y="233"/>
                </a:lnTo>
                <a:lnTo>
                  <a:pt x="2419" y="238"/>
                </a:lnTo>
                <a:lnTo>
                  <a:pt x="2419" y="233"/>
                </a:lnTo>
                <a:lnTo>
                  <a:pt x="2420" y="201"/>
                </a:lnTo>
                <a:lnTo>
                  <a:pt x="2420" y="157"/>
                </a:lnTo>
                <a:lnTo>
                  <a:pt x="2420" y="168"/>
                </a:lnTo>
                <a:lnTo>
                  <a:pt x="2421" y="179"/>
                </a:lnTo>
                <a:lnTo>
                  <a:pt x="2421" y="179"/>
                </a:lnTo>
                <a:lnTo>
                  <a:pt x="2421" y="190"/>
                </a:lnTo>
                <a:lnTo>
                  <a:pt x="2422" y="201"/>
                </a:lnTo>
                <a:lnTo>
                  <a:pt x="2422" y="201"/>
                </a:lnTo>
                <a:lnTo>
                  <a:pt x="2422" y="206"/>
                </a:lnTo>
                <a:lnTo>
                  <a:pt x="2423" y="201"/>
                </a:lnTo>
                <a:lnTo>
                  <a:pt x="2423" y="201"/>
                </a:lnTo>
                <a:lnTo>
                  <a:pt x="2423" y="179"/>
                </a:lnTo>
                <a:lnTo>
                  <a:pt x="2424" y="163"/>
                </a:lnTo>
                <a:lnTo>
                  <a:pt x="2424" y="141"/>
                </a:lnTo>
                <a:lnTo>
                  <a:pt x="2424" y="136"/>
                </a:lnTo>
                <a:lnTo>
                  <a:pt x="2425" y="125"/>
                </a:lnTo>
                <a:lnTo>
                  <a:pt x="2425" y="157"/>
                </a:lnTo>
                <a:lnTo>
                  <a:pt x="2425" y="179"/>
                </a:lnTo>
                <a:lnTo>
                  <a:pt x="2426" y="195"/>
                </a:lnTo>
                <a:lnTo>
                  <a:pt x="2426" y="206"/>
                </a:lnTo>
                <a:lnTo>
                  <a:pt x="2426" y="244"/>
                </a:lnTo>
                <a:lnTo>
                  <a:pt x="2427" y="217"/>
                </a:lnTo>
                <a:lnTo>
                  <a:pt x="2427" y="168"/>
                </a:lnTo>
                <a:lnTo>
                  <a:pt x="2427" y="152"/>
                </a:lnTo>
                <a:lnTo>
                  <a:pt x="2428" y="146"/>
                </a:lnTo>
                <a:lnTo>
                  <a:pt x="2428" y="146"/>
                </a:lnTo>
                <a:lnTo>
                  <a:pt x="2428" y="168"/>
                </a:lnTo>
                <a:lnTo>
                  <a:pt x="2429" y="173"/>
                </a:lnTo>
                <a:lnTo>
                  <a:pt x="2429" y="184"/>
                </a:lnTo>
                <a:lnTo>
                  <a:pt x="2429" y="179"/>
                </a:lnTo>
                <a:lnTo>
                  <a:pt x="2430" y="163"/>
                </a:lnTo>
                <a:lnTo>
                  <a:pt x="2430" y="173"/>
                </a:lnTo>
                <a:lnTo>
                  <a:pt x="2430" y="168"/>
                </a:lnTo>
                <a:lnTo>
                  <a:pt x="2431" y="130"/>
                </a:lnTo>
                <a:lnTo>
                  <a:pt x="2431" y="136"/>
                </a:lnTo>
                <a:lnTo>
                  <a:pt x="2431" y="141"/>
                </a:lnTo>
                <a:lnTo>
                  <a:pt x="2432" y="168"/>
                </a:lnTo>
                <a:lnTo>
                  <a:pt x="2432" y="184"/>
                </a:lnTo>
                <a:lnTo>
                  <a:pt x="2432" y="201"/>
                </a:lnTo>
                <a:lnTo>
                  <a:pt x="2433" y="222"/>
                </a:lnTo>
                <a:lnTo>
                  <a:pt x="2433" y="244"/>
                </a:lnTo>
                <a:lnTo>
                  <a:pt x="2433" y="260"/>
                </a:lnTo>
                <a:lnTo>
                  <a:pt x="2434" y="260"/>
                </a:lnTo>
                <a:lnTo>
                  <a:pt x="2434" y="238"/>
                </a:lnTo>
                <a:lnTo>
                  <a:pt x="2434" y="227"/>
                </a:lnTo>
                <a:lnTo>
                  <a:pt x="2435" y="206"/>
                </a:lnTo>
                <a:lnTo>
                  <a:pt x="2435" y="211"/>
                </a:lnTo>
                <a:lnTo>
                  <a:pt x="2435" y="222"/>
                </a:lnTo>
                <a:lnTo>
                  <a:pt x="2436" y="227"/>
                </a:lnTo>
                <a:lnTo>
                  <a:pt x="2436" y="233"/>
                </a:lnTo>
                <a:lnTo>
                  <a:pt x="2436" y="244"/>
                </a:lnTo>
                <a:lnTo>
                  <a:pt x="2437" y="227"/>
                </a:lnTo>
                <a:lnTo>
                  <a:pt x="2437" y="227"/>
                </a:lnTo>
                <a:lnTo>
                  <a:pt x="2437" y="201"/>
                </a:lnTo>
                <a:lnTo>
                  <a:pt x="2438" y="190"/>
                </a:lnTo>
                <a:lnTo>
                  <a:pt x="2438" y="184"/>
                </a:lnTo>
                <a:lnTo>
                  <a:pt x="2438" y="195"/>
                </a:lnTo>
                <a:lnTo>
                  <a:pt x="2439" y="227"/>
                </a:lnTo>
                <a:lnTo>
                  <a:pt x="2439" y="255"/>
                </a:lnTo>
                <a:lnTo>
                  <a:pt x="2439" y="309"/>
                </a:lnTo>
                <a:lnTo>
                  <a:pt x="2440" y="341"/>
                </a:lnTo>
                <a:lnTo>
                  <a:pt x="2440" y="336"/>
                </a:lnTo>
                <a:lnTo>
                  <a:pt x="2440" y="287"/>
                </a:lnTo>
                <a:lnTo>
                  <a:pt x="2441" y="233"/>
                </a:lnTo>
                <a:lnTo>
                  <a:pt x="2441" y="217"/>
                </a:lnTo>
                <a:lnTo>
                  <a:pt x="2441" y="217"/>
                </a:lnTo>
                <a:lnTo>
                  <a:pt x="2442" y="238"/>
                </a:lnTo>
                <a:lnTo>
                  <a:pt x="2442" y="244"/>
                </a:lnTo>
                <a:lnTo>
                  <a:pt x="2442" y="249"/>
                </a:lnTo>
                <a:lnTo>
                  <a:pt x="2443" y="265"/>
                </a:lnTo>
                <a:lnTo>
                  <a:pt x="2443" y="265"/>
                </a:lnTo>
                <a:lnTo>
                  <a:pt x="2443" y="260"/>
                </a:lnTo>
                <a:lnTo>
                  <a:pt x="2444" y="255"/>
                </a:lnTo>
                <a:lnTo>
                  <a:pt x="2444" y="244"/>
                </a:lnTo>
                <a:lnTo>
                  <a:pt x="2444" y="244"/>
                </a:lnTo>
                <a:lnTo>
                  <a:pt x="2445" y="260"/>
                </a:lnTo>
                <a:lnTo>
                  <a:pt x="2445" y="287"/>
                </a:lnTo>
                <a:lnTo>
                  <a:pt x="2445" y="303"/>
                </a:lnTo>
                <a:lnTo>
                  <a:pt x="2446" y="309"/>
                </a:lnTo>
                <a:lnTo>
                  <a:pt x="2446" y="298"/>
                </a:lnTo>
                <a:lnTo>
                  <a:pt x="2446" y="255"/>
                </a:lnTo>
                <a:lnTo>
                  <a:pt x="2447" y="206"/>
                </a:lnTo>
                <a:lnTo>
                  <a:pt x="2447" y="217"/>
                </a:lnTo>
                <a:lnTo>
                  <a:pt x="2447" y="217"/>
                </a:lnTo>
                <a:lnTo>
                  <a:pt x="2448" y="217"/>
                </a:lnTo>
                <a:lnTo>
                  <a:pt x="2448" y="249"/>
                </a:lnTo>
                <a:lnTo>
                  <a:pt x="2448" y="249"/>
                </a:lnTo>
                <a:lnTo>
                  <a:pt x="2448" y="260"/>
                </a:lnTo>
                <a:lnTo>
                  <a:pt x="2449" y="260"/>
                </a:lnTo>
                <a:lnTo>
                  <a:pt x="2449" y="255"/>
                </a:lnTo>
                <a:lnTo>
                  <a:pt x="2449" y="249"/>
                </a:lnTo>
                <a:lnTo>
                  <a:pt x="2450" y="255"/>
                </a:lnTo>
                <a:lnTo>
                  <a:pt x="2450" y="260"/>
                </a:lnTo>
                <a:lnTo>
                  <a:pt x="2450" y="271"/>
                </a:lnTo>
                <a:lnTo>
                  <a:pt x="2451" y="271"/>
                </a:lnTo>
                <a:lnTo>
                  <a:pt x="2451" y="265"/>
                </a:lnTo>
                <a:lnTo>
                  <a:pt x="2451" y="260"/>
                </a:lnTo>
                <a:lnTo>
                  <a:pt x="2452" y="271"/>
                </a:lnTo>
                <a:lnTo>
                  <a:pt x="2452" y="292"/>
                </a:lnTo>
                <a:lnTo>
                  <a:pt x="2452" y="303"/>
                </a:lnTo>
                <a:lnTo>
                  <a:pt x="2453" y="303"/>
                </a:lnTo>
                <a:lnTo>
                  <a:pt x="2453" y="303"/>
                </a:lnTo>
                <a:lnTo>
                  <a:pt x="2453" y="282"/>
                </a:lnTo>
                <a:lnTo>
                  <a:pt x="2454" y="282"/>
                </a:lnTo>
                <a:lnTo>
                  <a:pt x="2454" y="282"/>
                </a:lnTo>
                <a:lnTo>
                  <a:pt x="2454" y="298"/>
                </a:lnTo>
                <a:lnTo>
                  <a:pt x="2455" y="314"/>
                </a:lnTo>
                <a:lnTo>
                  <a:pt x="2455" y="325"/>
                </a:lnTo>
                <a:lnTo>
                  <a:pt x="2455" y="357"/>
                </a:lnTo>
                <a:lnTo>
                  <a:pt x="2456" y="363"/>
                </a:lnTo>
                <a:lnTo>
                  <a:pt x="2456" y="368"/>
                </a:lnTo>
                <a:lnTo>
                  <a:pt x="2456" y="352"/>
                </a:lnTo>
                <a:lnTo>
                  <a:pt x="2457" y="319"/>
                </a:lnTo>
                <a:lnTo>
                  <a:pt x="2457" y="271"/>
                </a:lnTo>
                <a:lnTo>
                  <a:pt x="2457" y="276"/>
                </a:lnTo>
                <a:lnTo>
                  <a:pt x="2458" y="271"/>
                </a:lnTo>
                <a:lnTo>
                  <a:pt x="2458" y="265"/>
                </a:lnTo>
                <a:lnTo>
                  <a:pt x="2458" y="265"/>
                </a:lnTo>
                <a:lnTo>
                  <a:pt x="2459" y="276"/>
                </a:lnTo>
                <a:lnTo>
                  <a:pt x="2459" y="282"/>
                </a:lnTo>
                <a:lnTo>
                  <a:pt x="2459" y="287"/>
                </a:lnTo>
                <a:lnTo>
                  <a:pt x="2460" y="292"/>
                </a:lnTo>
                <a:lnTo>
                  <a:pt x="2460" y="292"/>
                </a:lnTo>
                <a:lnTo>
                  <a:pt x="2460" y="282"/>
                </a:lnTo>
                <a:lnTo>
                  <a:pt x="2461" y="282"/>
                </a:lnTo>
                <a:lnTo>
                  <a:pt x="2461" y="282"/>
                </a:lnTo>
                <a:lnTo>
                  <a:pt x="2461" y="276"/>
                </a:lnTo>
                <a:lnTo>
                  <a:pt x="2462" y="276"/>
                </a:lnTo>
                <a:lnTo>
                  <a:pt x="2462" y="271"/>
                </a:lnTo>
                <a:lnTo>
                  <a:pt x="2462" y="282"/>
                </a:lnTo>
                <a:lnTo>
                  <a:pt x="2463" y="309"/>
                </a:lnTo>
                <a:lnTo>
                  <a:pt x="2463" y="330"/>
                </a:lnTo>
                <a:lnTo>
                  <a:pt x="2463" y="352"/>
                </a:lnTo>
                <a:lnTo>
                  <a:pt x="2464" y="357"/>
                </a:lnTo>
                <a:lnTo>
                  <a:pt x="2464" y="352"/>
                </a:lnTo>
                <a:lnTo>
                  <a:pt x="2464" y="341"/>
                </a:lnTo>
                <a:lnTo>
                  <a:pt x="2465" y="319"/>
                </a:lnTo>
                <a:lnTo>
                  <a:pt x="2465" y="287"/>
                </a:lnTo>
                <a:lnTo>
                  <a:pt x="2465" y="298"/>
                </a:lnTo>
                <a:lnTo>
                  <a:pt x="2466" y="309"/>
                </a:lnTo>
                <a:lnTo>
                  <a:pt x="2466" y="325"/>
                </a:lnTo>
                <a:lnTo>
                  <a:pt x="2466" y="341"/>
                </a:lnTo>
                <a:lnTo>
                  <a:pt x="2467" y="346"/>
                </a:lnTo>
                <a:lnTo>
                  <a:pt x="2467" y="357"/>
                </a:lnTo>
                <a:lnTo>
                  <a:pt x="2467" y="346"/>
                </a:lnTo>
                <a:lnTo>
                  <a:pt x="2468" y="352"/>
                </a:lnTo>
                <a:lnTo>
                  <a:pt x="2468" y="346"/>
                </a:lnTo>
                <a:lnTo>
                  <a:pt x="2468" y="325"/>
                </a:lnTo>
                <a:lnTo>
                  <a:pt x="2469" y="325"/>
                </a:lnTo>
                <a:lnTo>
                  <a:pt x="2469" y="330"/>
                </a:lnTo>
                <a:lnTo>
                  <a:pt x="2469" y="309"/>
                </a:lnTo>
                <a:lnTo>
                  <a:pt x="2470" y="298"/>
                </a:lnTo>
                <a:lnTo>
                  <a:pt x="2470" y="282"/>
                </a:lnTo>
                <a:lnTo>
                  <a:pt x="2470" y="282"/>
                </a:lnTo>
                <a:lnTo>
                  <a:pt x="2471" y="292"/>
                </a:lnTo>
                <a:lnTo>
                  <a:pt x="2471" y="314"/>
                </a:lnTo>
                <a:lnTo>
                  <a:pt x="2471" y="325"/>
                </a:lnTo>
                <a:lnTo>
                  <a:pt x="2472" y="363"/>
                </a:lnTo>
                <a:lnTo>
                  <a:pt x="2472" y="373"/>
                </a:lnTo>
                <a:lnTo>
                  <a:pt x="2472" y="379"/>
                </a:lnTo>
                <a:lnTo>
                  <a:pt x="2473" y="368"/>
                </a:lnTo>
                <a:lnTo>
                  <a:pt x="2473" y="341"/>
                </a:lnTo>
                <a:lnTo>
                  <a:pt x="2473" y="303"/>
                </a:lnTo>
                <a:lnTo>
                  <a:pt x="2474" y="276"/>
                </a:lnTo>
                <a:lnTo>
                  <a:pt x="2474" y="282"/>
                </a:lnTo>
                <a:lnTo>
                  <a:pt x="2474" y="298"/>
                </a:lnTo>
                <a:lnTo>
                  <a:pt x="2475" y="309"/>
                </a:lnTo>
                <a:lnTo>
                  <a:pt x="2475" y="303"/>
                </a:lnTo>
                <a:lnTo>
                  <a:pt x="2475" y="325"/>
                </a:lnTo>
                <a:lnTo>
                  <a:pt x="2476" y="319"/>
                </a:lnTo>
                <a:lnTo>
                  <a:pt x="2476" y="325"/>
                </a:lnTo>
                <a:lnTo>
                  <a:pt x="2476" y="309"/>
                </a:lnTo>
                <a:lnTo>
                  <a:pt x="2477" y="292"/>
                </a:lnTo>
                <a:lnTo>
                  <a:pt x="2477" y="298"/>
                </a:lnTo>
                <a:lnTo>
                  <a:pt x="2477" y="282"/>
                </a:lnTo>
                <a:lnTo>
                  <a:pt x="2478" y="276"/>
                </a:lnTo>
                <a:lnTo>
                  <a:pt x="2478" y="260"/>
                </a:lnTo>
                <a:lnTo>
                  <a:pt x="2478" y="265"/>
                </a:lnTo>
                <a:lnTo>
                  <a:pt x="2479" y="265"/>
                </a:lnTo>
                <a:lnTo>
                  <a:pt x="2479" y="276"/>
                </a:lnTo>
                <a:lnTo>
                  <a:pt x="2479" y="292"/>
                </a:lnTo>
                <a:lnTo>
                  <a:pt x="2480" y="325"/>
                </a:lnTo>
                <a:lnTo>
                  <a:pt x="2480" y="341"/>
                </a:lnTo>
                <a:lnTo>
                  <a:pt x="2480" y="346"/>
                </a:lnTo>
                <a:lnTo>
                  <a:pt x="2481" y="341"/>
                </a:lnTo>
                <a:lnTo>
                  <a:pt x="2481" y="255"/>
                </a:lnTo>
                <a:lnTo>
                  <a:pt x="2481" y="233"/>
                </a:lnTo>
                <a:lnTo>
                  <a:pt x="2482" y="227"/>
                </a:lnTo>
                <a:lnTo>
                  <a:pt x="2482" y="227"/>
                </a:lnTo>
                <a:lnTo>
                  <a:pt x="2482" y="227"/>
                </a:lnTo>
                <a:lnTo>
                  <a:pt x="2483" y="222"/>
                </a:lnTo>
                <a:lnTo>
                  <a:pt x="2483" y="227"/>
                </a:lnTo>
                <a:lnTo>
                  <a:pt x="2483" y="222"/>
                </a:lnTo>
                <a:lnTo>
                  <a:pt x="2484" y="217"/>
                </a:lnTo>
                <a:lnTo>
                  <a:pt x="2484" y="222"/>
                </a:lnTo>
                <a:lnTo>
                  <a:pt x="2484" y="217"/>
                </a:lnTo>
                <a:lnTo>
                  <a:pt x="2485" y="206"/>
                </a:lnTo>
                <a:lnTo>
                  <a:pt x="2485" y="179"/>
                </a:lnTo>
                <a:lnTo>
                  <a:pt x="2485" y="168"/>
                </a:lnTo>
                <a:lnTo>
                  <a:pt x="2486" y="163"/>
                </a:lnTo>
                <a:lnTo>
                  <a:pt x="2486" y="152"/>
                </a:lnTo>
                <a:lnTo>
                  <a:pt x="2486" y="157"/>
                </a:lnTo>
                <a:lnTo>
                  <a:pt x="2487" y="130"/>
                </a:lnTo>
                <a:lnTo>
                  <a:pt x="2487" y="190"/>
                </a:lnTo>
                <a:lnTo>
                  <a:pt x="2487" y="201"/>
                </a:lnTo>
                <a:lnTo>
                  <a:pt x="2488" y="211"/>
                </a:lnTo>
                <a:lnTo>
                  <a:pt x="2488" y="233"/>
                </a:lnTo>
                <a:lnTo>
                  <a:pt x="2488" y="249"/>
                </a:lnTo>
                <a:lnTo>
                  <a:pt x="2489" y="260"/>
                </a:lnTo>
                <a:lnTo>
                  <a:pt x="2489" y="206"/>
                </a:lnTo>
                <a:lnTo>
                  <a:pt x="2489" y="168"/>
                </a:lnTo>
                <a:lnTo>
                  <a:pt x="2490" y="157"/>
                </a:lnTo>
                <a:lnTo>
                  <a:pt x="2490" y="163"/>
                </a:lnTo>
                <a:lnTo>
                  <a:pt x="2490" y="168"/>
                </a:lnTo>
                <a:lnTo>
                  <a:pt x="2491" y="173"/>
                </a:lnTo>
                <a:lnTo>
                  <a:pt x="2491" y="184"/>
                </a:lnTo>
                <a:lnTo>
                  <a:pt x="2491" y="190"/>
                </a:lnTo>
                <a:lnTo>
                  <a:pt x="2492" y="184"/>
                </a:lnTo>
                <a:lnTo>
                  <a:pt x="2492" y="190"/>
                </a:lnTo>
                <a:lnTo>
                  <a:pt x="2492" y="190"/>
                </a:lnTo>
                <a:lnTo>
                  <a:pt x="2493" y="163"/>
                </a:lnTo>
                <a:lnTo>
                  <a:pt x="2493" y="157"/>
                </a:lnTo>
                <a:lnTo>
                  <a:pt x="2493" y="119"/>
                </a:lnTo>
                <a:lnTo>
                  <a:pt x="2494" y="125"/>
                </a:lnTo>
                <a:lnTo>
                  <a:pt x="2494" y="136"/>
                </a:lnTo>
                <a:lnTo>
                  <a:pt x="2494" y="163"/>
                </a:lnTo>
                <a:lnTo>
                  <a:pt x="2495" y="173"/>
                </a:lnTo>
                <a:lnTo>
                  <a:pt x="2495" y="195"/>
                </a:lnTo>
                <a:lnTo>
                  <a:pt x="2495" y="217"/>
                </a:lnTo>
                <a:lnTo>
                  <a:pt x="2496" y="255"/>
                </a:lnTo>
                <a:lnTo>
                  <a:pt x="2496" y="255"/>
                </a:lnTo>
                <a:lnTo>
                  <a:pt x="2496" y="238"/>
                </a:lnTo>
                <a:lnTo>
                  <a:pt x="2497" y="190"/>
                </a:lnTo>
                <a:lnTo>
                  <a:pt x="2497" y="157"/>
                </a:lnTo>
                <a:lnTo>
                  <a:pt x="2497" y="146"/>
                </a:lnTo>
                <a:lnTo>
                  <a:pt x="2498" y="157"/>
                </a:lnTo>
                <a:lnTo>
                  <a:pt x="2498" y="157"/>
                </a:lnTo>
                <a:lnTo>
                  <a:pt x="2498" y="173"/>
                </a:lnTo>
                <a:lnTo>
                  <a:pt x="2499" y="184"/>
                </a:lnTo>
                <a:lnTo>
                  <a:pt x="2499" y="190"/>
                </a:lnTo>
                <a:lnTo>
                  <a:pt x="2499" y="190"/>
                </a:lnTo>
                <a:lnTo>
                  <a:pt x="2500" y="179"/>
                </a:lnTo>
                <a:lnTo>
                  <a:pt x="2500" y="157"/>
                </a:lnTo>
                <a:lnTo>
                  <a:pt x="2500" y="141"/>
                </a:lnTo>
                <a:lnTo>
                  <a:pt x="2501" y="141"/>
                </a:lnTo>
                <a:lnTo>
                  <a:pt x="2501" y="146"/>
                </a:lnTo>
                <a:lnTo>
                  <a:pt x="2501" y="146"/>
                </a:lnTo>
                <a:lnTo>
                  <a:pt x="2502" y="179"/>
                </a:lnTo>
                <a:lnTo>
                  <a:pt x="2502" y="206"/>
                </a:lnTo>
                <a:lnTo>
                  <a:pt x="2502" y="238"/>
                </a:lnTo>
                <a:lnTo>
                  <a:pt x="2503" y="255"/>
                </a:lnTo>
                <a:lnTo>
                  <a:pt x="2503" y="255"/>
                </a:lnTo>
                <a:lnTo>
                  <a:pt x="2503" y="255"/>
                </a:lnTo>
                <a:lnTo>
                  <a:pt x="2504" y="233"/>
                </a:lnTo>
                <a:lnTo>
                  <a:pt x="2504" y="195"/>
                </a:lnTo>
                <a:lnTo>
                  <a:pt x="2504" y="184"/>
                </a:lnTo>
                <a:lnTo>
                  <a:pt x="2505" y="190"/>
                </a:lnTo>
                <a:lnTo>
                  <a:pt x="2505" y="201"/>
                </a:lnTo>
                <a:lnTo>
                  <a:pt x="2505" y="201"/>
                </a:lnTo>
                <a:lnTo>
                  <a:pt x="2506" y="211"/>
                </a:lnTo>
                <a:lnTo>
                  <a:pt x="2506" y="211"/>
                </a:lnTo>
                <a:lnTo>
                  <a:pt x="2506" y="206"/>
                </a:lnTo>
                <a:lnTo>
                  <a:pt x="2507" y="206"/>
                </a:lnTo>
                <a:lnTo>
                  <a:pt x="2507" y="206"/>
                </a:lnTo>
                <a:lnTo>
                  <a:pt x="2507" y="217"/>
                </a:lnTo>
                <a:lnTo>
                  <a:pt x="2508" y="206"/>
                </a:lnTo>
                <a:lnTo>
                  <a:pt x="2508" y="206"/>
                </a:lnTo>
                <a:lnTo>
                  <a:pt x="2508" y="211"/>
                </a:lnTo>
                <a:lnTo>
                  <a:pt x="2508" y="184"/>
                </a:lnTo>
                <a:lnTo>
                  <a:pt x="2509" y="217"/>
                </a:lnTo>
                <a:lnTo>
                  <a:pt x="2509" y="238"/>
                </a:lnTo>
                <a:lnTo>
                  <a:pt x="2509" y="260"/>
                </a:lnTo>
                <a:lnTo>
                  <a:pt x="2510" y="292"/>
                </a:lnTo>
                <a:lnTo>
                  <a:pt x="2510" y="314"/>
                </a:lnTo>
                <a:lnTo>
                  <a:pt x="2510" y="287"/>
                </a:lnTo>
                <a:lnTo>
                  <a:pt x="2511" y="195"/>
                </a:lnTo>
                <a:lnTo>
                  <a:pt x="2511" y="179"/>
                </a:lnTo>
                <a:lnTo>
                  <a:pt x="2511" y="184"/>
                </a:lnTo>
                <a:lnTo>
                  <a:pt x="2512" y="195"/>
                </a:lnTo>
                <a:lnTo>
                  <a:pt x="2512" y="217"/>
                </a:lnTo>
                <a:lnTo>
                  <a:pt x="2512" y="222"/>
                </a:lnTo>
                <a:lnTo>
                  <a:pt x="2513" y="244"/>
                </a:lnTo>
                <a:lnTo>
                  <a:pt x="2513" y="244"/>
                </a:lnTo>
                <a:lnTo>
                  <a:pt x="2513" y="222"/>
                </a:lnTo>
                <a:lnTo>
                  <a:pt x="2514" y="206"/>
                </a:lnTo>
                <a:lnTo>
                  <a:pt x="2514" y="206"/>
                </a:lnTo>
                <a:lnTo>
                  <a:pt x="2514" y="211"/>
                </a:lnTo>
                <a:lnTo>
                  <a:pt x="2515" y="211"/>
                </a:lnTo>
                <a:lnTo>
                  <a:pt x="2515" y="222"/>
                </a:lnTo>
                <a:lnTo>
                  <a:pt x="2515" y="276"/>
                </a:lnTo>
                <a:lnTo>
                  <a:pt x="2516" y="298"/>
                </a:lnTo>
                <a:lnTo>
                  <a:pt x="2516" y="303"/>
                </a:lnTo>
                <a:lnTo>
                  <a:pt x="2516" y="271"/>
                </a:lnTo>
                <a:lnTo>
                  <a:pt x="2517" y="217"/>
                </a:lnTo>
                <a:lnTo>
                  <a:pt x="2517" y="184"/>
                </a:lnTo>
                <a:lnTo>
                  <a:pt x="2517" y="163"/>
                </a:lnTo>
                <a:lnTo>
                  <a:pt x="2518" y="173"/>
                </a:lnTo>
                <a:lnTo>
                  <a:pt x="2518" y="195"/>
                </a:lnTo>
                <a:lnTo>
                  <a:pt x="2518" y="211"/>
                </a:lnTo>
                <a:lnTo>
                  <a:pt x="2519" y="217"/>
                </a:lnTo>
                <a:lnTo>
                  <a:pt x="2519" y="211"/>
                </a:lnTo>
                <a:lnTo>
                  <a:pt x="2519" y="233"/>
                </a:lnTo>
                <a:lnTo>
                  <a:pt x="2520" y="217"/>
                </a:lnTo>
                <a:lnTo>
                  <a:pt x="2520" y="222"/>
                </a:lnTo>
                <a:lnTo>
                  <a:pt x="2520" y="227"/>
                </a:lnTo>
                <a:lnTo>
                  <a:pt x="2521" y="227"/>
                </a:lnTo>
                <a:lnTo>
                  <a:pt x="2521" y="227"/>
                </a:lnTo>
                <a:lnTo>
                  <a:pt x="2521" y="233"/>
                </a:lnTo>
                <a:lnTo>
                  <a:pt x="2522" y="260"/>
                </a:lnTo>
                <a:lnTo>
                  <a:pt x="2522" y="271"/>
                </a:lnTo>
                <a:lnTo>
                  <a:pt x="2522" y="271"/>
                </a:lnTo>
                <a:lnTo>
                  <a:pt x="2523" y="249"/>
                </a:lnTo>
                <a:lnTo>
                  <a:pt x="2523" y="227"/>
                </a:lnTo>
                <a:lnTo>
                  <a:pt x="2523" y="222"/>
                </a:lnTo>
                <a:lnTo>
                  <a:pt x="2524" y="222"/>
                </a:lnTo>
                <a:lnTo>
                  <a:pt x="2524" y="211"/>
                </a:lnTo>
                <a:lnTo>
                  <a:pt x="2524" y="227"/>
                </a:lnTo>
                <a:lnTo>
                  <a:pt x="2525" y="249"/>
                </a:lnTo>
                <a:lnTo>
                  <a:pt x="2525" y="260"/>
                </a:lnTo>
                <a:lnTo>
                  <a:pt x="2525" y="265"/>
                </a:lnTo>
                <a:lnTo>
                  <a:pt x="2526" y="282"/>
                </a:lnTo>
                <a:lnTo>
                  <a:pt x="2526" y="298"/>
                </a:lnTo>
                <a:lnTo>
                  <a:pt x="2526" y="309"/>
                </a:lnTo>
                <a:lnTo>
                  <a:pt x="2527" y="298"/>
                </a:lnTo>
                <a:lnTo>
                  <a:pt x="2527" y="309"/>
                </a:lnTo>
                <a:lnTo>
                  <a:pt x="2527" y="303"/>
                </a:lnTo>
                <a:lnTo>
                  <a:pt x="2528" y="314"/>
                </a:lnTo>
                <a:lnTo>
                  <a:pt x="2528" y="325"/>
                </a:lnTo>
                <a:lnTo>
                  <a:pt x="2528" y="319"/>
                </a:lnTo>
                <a:lnTo>
                  <a:pt x="2529" y="325"/>
                </a:lnTo>
                <a:lnTo>
                  <a:pt x="2529" y="314"/>
                </a:lnTo>
                <a:lnTo>
                  <a:pt x="2529" y="319"/>
                </a:lnTo>
                <a:lnTo>
                  <a:pt x="2530" y="314"/>
                </a:lnTo>
                <a:lnTo>
                  <a:pt x="2530" y="303"/>
                </a:lnTo>
                <a:lnTo>
                  <a:pt x="2530" y="260"/>
                </a:lnTo>
                <a:lnTo>
                  <a:pt x="2531" y="244"/>
                </a:lnTo>
                <a:lnTo>
                  <a:pt x="2531" y="227"/>
                </a:lnTo>
                <a:lnTo>
                  <a:pt x="2531" y="227"/>
                </a:lnTo>
                <a:lnTo>
                  <a:pt x="2532" y="222"/>
                </a:lnTo>
                <a:lnTo>
                  <a:pt x="2532" y="222"/>
                </a:lnTo>
                <a:lnTo>
                  <a:pt x="2532" y="217"/>
                </a:lnTo>
                <a:lnTo>
                  <a:pt x="2533" y="227"/>
                </a:lnTo>
                <a:lnTo>
                  <a:pt x="2533" y="222"/>
                </a:lnTo>
                <a:lnTo>
                  <a:pt x="2533" y="227"/>
                </a:lnTo>
                <a:lnTo>
                  <a:pt x="2534" y="233"/>
                </a:lnTo>
                <a:lnTo>
                  <a:pt x="2534" y="238"/>
                </a:lnTo>
                <a:lnTo>
                  <a:pt x="2534" y="255"/>
                </a:lnTo>
                <a:lnTo>
                  <a:pt x="2535" y="260"/>
                </a:lnTo>
                <a:lnTo>
                  <a:pt x="2535" y="265"/>
                </a:lnTo>
                <a:lnTo>
                  <a:pt x="2535" y="282"/>
                </a:lnTo>
                <a:lnTo>
                  <a:pt x="2536" y="271"/>
                </a:lnTo>
                <a:lnTo>
                  <a:pt x="2536" y="287"/>
                </a:lnTo>
                <a:lnTo>
                  <a:pt x="2536" y="292"/>
                </a:lnTo>
                <a:lnTo>
                  <a:pt x="2537" y="298"/>
                </a:lnTo>
                <a:lnTo>
                  <a:pt x="2537" y="298"/>
                </a:lnTo>
                <a:lnTo>
                  <a:pt x="2537" y="303"/>
                </a:lnTo>
                <a:lnTo>
                  <a:pt x="2538" y="314"/>
                </a:lnTo>
                <a:lnTo>
                  <a:pt x="2538" y="319"/>
                </a:lnTo>
                <a:lnTo>
                  <a:pt x="2538" y="325"/>
                </a:lnTo>
                <a:lnTo>
                  <a:pt x="2539" y="314"/>
                </a:lnTo>
                <a:lnTo>
                  <a:pt x="2539" y="314"/>
                </a:lnTo>
                <a:lnTo>
                  <a:pt x="2539" y="319"/>
                </a:lnTo>
                <a:lnTo>
                  <a:pt x="2540" y="314"/>
                </a:lnTo>
                <a:lnTo>
                  <a:pt x="2540" y="325"/>
                </a:lnTo>
                <a:lnTo>
                  <a:pt x="2540" y="330"/>
                </a:lnTo>
                <a:lnTo>
                  <a:pt x="2541" y="309"/>
                </a:lnTo>
                <a:lnTo>
                  <a:pt x="2541" y="309"/>
                </a:lnTo>
                <a:lnTo>
                  <a:pt x="2541" y="314"/>
                </a:lnTo>
                <a:lnTo>
                  <a:pt x="2542" y="298"/>
                </a:lnTo>
                <a:lnTo>
                  <a:pt x="2542" y="309"/>
                </a:lnTo>
                <a:lnTo>
                  <a:pt x="2542" y="298"/>
                </a:lnTo>
                <a:lnTo>
                  <a:pt x="2543" y="303"/>
                </a:lnTo>
                <a:lnTo>
                  <a:pt x="2543" y="309"/>
                </a:lnTo>
                <a:lnTo>
                  <a:pt x="2543" y="303"/>
                </a:lnTo>
                <a:lnTo>
                  <a:pt x="2544" y="298"/>
                </a:lnTo>
                <a:lnTo>
                  <a:pt x="2544" y="309"/>
                </a:lnTo>
                <a:lnTo>
                  <a:pt x="2544" y="298"/>
                </a:lnTo>
                <a:lnTo>
                  <a:pt x="2545" y="298"/>
                </a:lnTo>
                <a:lnTo>
                  <a:pt x="2545" y="298"/>
                </a:lnTo>
                <a:lnTo>
                  <a:pt x="2545" y="309"/>
                </a:lnTo>
                <a:lnTo>
                  <a:pt x="2546" y="309"/>
                </a:lnTo>
                <a:lnTo>
                  <a:pt x="2546" y="314"/>
                </a:lnTo>
                <a:lnTo>
                  <a:pt x="2546" y="314"/>
                </a:lnTo>
                <a:lnTo>
                  <a:pt x="2547" y="314"/>
                </a:lnTo>
                <a:lnTo>
                  <a:pt x="2547" y="325"/>
                </a:lnTo>
                <a:lnTo>
                  <a:pt x="2547" y="336"/>
                </a:lnTo>
                <a:lnTo>
                  <a:pt x="2548" y="352"/>
                </a:lnTo>
                <a:lnTo>
                  <a:pt x="2548" y="363"/>
                </a:lnTo>
                <a:lnTo>
                  <a:pt x="2548" y="357"/>
                </a:lnTo>
                <a:lnTo>
                  <a:pt x="2549" y="330"/>
                </a:lnTo>
                <a:lnTo>
                  <a:pt x="2549" y="298"/>
                </a:lnTo>
                <a:lnTo>
                  <a:pt x="2549" y="292"/>
                </a:lnTo>
                <a:lnTo>
                  <a:pt x="2550" y="276"/>
                </a:lnTo>
                <a:lnTo>
                  <a:pt x="2550" y="282"/>
                </a:lnTo>
                <a:lnTo>
                  <a:pt x="2550" y="309"/>
                </a:lnTo>
                <a:lnTo>
                  <a:pt x="2551" y="298"/>
                </a:lnTo>
                <a:lnTo>
                  <a:pt x="2551" y="303"/>
                </a:lnTo>
                <a:lnTo>
                  <a:pt x="2551" y="298"/>
                </a:lnTo>
                <a:lnTo>
                  <a:pt x="2552" y="298"/>
                </a:lnTo>
                <a:lnTo>
                  <a:pt x="2552" y="287"/>
                </a:lnTo>
                <a:lnTo>
                  <a:pt x="2552" y="292"/>
                </a:lnTo>
                <a:lnTo>
                  <a:pt x="2553" y="303"/>
                </a:lnTo>
                <a:lnTo>
                  <a:pt x="2553" y="265"/>
                </a:lnTo>
                <a:lnTo>
                  <a:pt x="2553" y="244"/>
                </a:lnTo>
                <a:lnTo>
                  <a:pt x="2554" y="238"/>
                </a:lnTo>
                <a:lnTo>
                  <a:pt x="2554" y="255"/>
                </a:lnTo>
                <a:lnTo>
                  <a:pt x="2554" y="255"/>
                </a:lnTo>
                <a:lnTo>
                  <a:pt x="2555" y="249"/>
                </a:lnTo>
                <a:lnTo>
                  <a:pt x="2555" y="265"/>
                </a:lnTo>
                <a:lnTo>
                  <a:pt x="2555" y="309"/>
                </a:lnTo>
                <a:lnTo>
                  <a:pt x="2556" y="325"/>
                </a:lnTo>
                <a:lnTo>
                  <a:pt x="2556" y="314"/>
                </a:lnTo>
                <a:lnTo>
                  <a:pt x="2556" y="303"/>
                </a:lnTo>
                <a:lnTo>
                  <a:pt x="2557" y="287"/>
                </a:lnTo>
                <a:lnTo>
                  <a:pt x="2557" y="249"/>
                </a:lnTo>
                <a:lnTo>
                  <a:pt x="2557" y="244"/>
                </a:lnTo>
                <a:lnTo>
                  <a:pt x="2558" y="238"/>
                </a:lnTo>
                <a:lnTo>
                  <a:pt x="2558" y="238"/>
                </a:lnTo>
                <a:lnTo>
                  <a:pt x="2558" y="227"/>
                </a:lnTo>
                <a:lnTo>
                  <a:pt x="2559" y="233"/>
                </a:lnTo>
                <a:lnTo>
                  <a:pt x="2559" y="244"/>
                </a:lnTo>
                <a:lnTo>
                  <a:pt x="2559" y="238"/>
                </a:lnTo>
                <a:lnTo>
                  <a:pt x="2560" y="238"/>
                </a:lnTo>
                <a:lnTo>
                  <a:pt x="2560" y="233"/>
                </a:lnTo>
                <a:lnTo>
                  <a:pt x="2560" y="227"/>
                </a:lnTo>
                <a:lnTo>
                  <a:pt x="2561" y="238"/>
                </a:lnTo>
                <a:lnTo>
                  <a:pt x="2561" y="233"/>
                </a:lnTo>
                <a:lnTo>
                  <a:pt x="2561" y="222"/>
                </a:lnTo>
                <a:lnTo>
                  <a:pt x="2562" y="217"/>
                </a:lnTo>
                <a:lnTo>
                  <a:pt x="2562" y="217"/>
                </a:lnTo>
                <a:lnTo>
                  <a:pt x="2562" y="217"/>
                </a:lnTo>
                <a:lnTo>
                  <a:pt x="2563" y="211"/>
                </a:lnTo>
                <a:lnTo>
                  <a:pt x="2563" y="201"/>
                </a:lnTo>
                <a:lnTo>
                  <a:pt x="2563" y="195"/>
                </a:lnTo>
                <a:lnTo>
                  <a:pt x="2564" y="195"/>
                </a:lnTo>
                <a:lnTo>
                  <a:pt x="2564" y="201"/>
                </a:lnTo>
                <a:lnTo>
                  <a:pt x="2564" y="195"/>
                </a:lnTo>
                <a:lnTo>
                  <a:pt x="2565" y="217"/>
                </a:lnTo>
                <a:lnTo>
                  <a:pt x="2565" y="233"/>
                </a:lnTo>
                <a:lnTo>
                  <a:pt x="2565" y="227"/>
                </a:lnTo>
                <a:lnTo>
                  <a:pt x="2566" y="222"/>
                </a:lnTo>
                <a:lnTo>
                  <a:pt x="2566" y="222"/>
                </a:lnTo>
                <a:lnTo>
                  <a:pt x="2566" y="211"/>
                </a:lnTo>
                <a:lnTo>
                  <a:pt x="2567" y="190"/>
                </a:lnTo>
                <a:lnTo>
                  <a:pt x="2567" y="184"/>
                </a:lnTo>
                <a:lnTo>
                  <a:pt x="2567" y="184"/>
                </a:lnTo>
                <a:lnTo>
                  <a:pt x="2567" y="184"/>
                </a:lnTo>
                <a:lnTo>
                  <a:pt x="2568" y="163"/>
                </a:lnTo>
                <a:lnTo>
                  <a:pt x="2568" y="157"/>
                </a:lnTo>
                <a:lnTo>
                  <a:pt x="2568" y="163"/>
                </a:lnTo>
                <a:lnTo>
                  <a:pt x="2569" y="157"/>
                </a:lnTo>
                <a:lnTo>
                  <a:pt x="2569" y="146"/>
                </a:lnTo>
                <a:lnTo>
                  <a:pt x="2569" y="152"/>
                </a:lnTo>
                <a:lnTo>
                  <a:pt x="2570" y="163"/>
                </a:lnTo>
                <a:lnTo>
                  <a:pt x="2570" y="152"/>
                </a:lnTo>
                <a:lnTo>
                  <a:pt x="2570" y="125"/>
                </a:lnTo>
                <a:lnTo>
                  <a:pt x="2571" y="119"/>
                </a:lnTo>
                <a:lnTo>
                  <a:pt x="2571" y="130"/>
                </a:lnTo>
                <a:lnTo>
                  <a:pt x="2571" y="130"/>
                </a:lnTo>
                <a:lnTo>
                  <a:pt x="2572" y="130"/>
                </a:lnTo>
                <a:lnTo>
                  <a:pt x="2572" y="136"/>
                </a:lnTo>
                <a:lnTo>
                  <a:pt x="2572" y="136"/>
                </a:lnTo>
                <a:lnTo>
                  <a:pt x="2573" y="125"/>
                </a:lnTo>
                <a:lnTo>
                  <a:pt x="2573" y="141"/>
                </a:lnTo>
                <a:lnTo>
                  <a:pt x="2573" y="125"/>
                </a:lnTo>
                <a:lnTo>
                  <a:pt x="2574" y="109"/>
                </a:lnTo>
                <a:lnTo>
                  <a:pt x="2574" y="103"/>
                </a:lnTo>
                <a:lnTo>
                  <a:pt x="2574" y="103"/>
                </a:lnTo>
                <a:lnTo>
                  <a:pt x="2575" y="98"/>
                </a:lnTo>
                <a:lnTo>
                  <a:pt x="2575" y="109"/>
                </a:lnTo>
                <a:lnTo>
                  <a:pt x="2575" y="114"/>
                </a:lnTo>
                <a:lnTo>
                  <a:pt x="2576" y="146"/>
                </a:lnTo>
                <a:lnTo>
                  <a:pt x="2576" y="168"/>
                </a:lnTo>
                <a:lnTo>
                  <a:pt x="2576" y="173"/>
                </a:lnTo>
                <a:lnTo>
                  <a:pt x="2577" y="190"/>
                </a:lnTo>
                <a:lnTo>
                  <a:pt x="2577" y="195"/>
                </a:lnTo>
                <a:lnTo>
                  <a:pt x="2577" y="206"/>
                </a:lnTo>
                <a:lnTo>
                  <a:pt x="2578" y="227"/>
                </a:lnTo>
                <a:lnTo>
                  <a:pt x="2578" y="238"/>
                </a:lnTo>
                <a:lnTo>
                  <a:pt x="2578" y="249"/>
                </a:lnTo>
                <a:lnTo>
                  <a:pt x="2579" y="265"/>
                </a:lnTo>
                <a:lnTo>
                  <a:pt x="2579" y="260"/>
                </a:lnTo>
                <a:lnTo>
                  <a:pt x="2579" y="265"/>
                </a:lnTo>
                <a:lnTo>
                  <a:pt x="2580" y="265"/>
                </a:lnTo>
                <a:lnTo>
                  <a:pt x="2580" y="276"/>
                </a:lnTo>
                <a:lnTo>
                  <a:pt x="2580" y="271"/>
                </a:lnTo>
                <a:lnTo>
                  <a:pt x="2581" y="271"/>
                </a:lnTo>
                <a:lnTo>
                  <a:pt x="2581" y="292"/>
                </a:lnTo>
                <a:lnTo>
                  <a:pt x="2581" y="314"/>
                </a:lnTo>
                <a:lnTo>
                  <a:pt x="2582" y="319"/>
                </a:lnTo>
                <a:lnTo>
                  <a:pt x="2582" y="309"/>
                </a:lnTo>
                <a:lnTo>
                  <a:pt x="2582" y="319"/>
                </a:lnTo>
                <a:lnTo>
                  <a:pt x="2583" y="325"/>
                </a:lnTo>
                <a:lnTo>
                  <a:pt x="2583" y="341"/>
                </a:lnTo>
                <a:lnTo>
                  <a:pt x="2583" y="352"/>
                </a:lnTo>
                <a:lnTo>
                  <a:pt x="2584" y="341"/>
                </a:lnTo>
                <a:lnTo>
                  <a:pt x="2584" y="336"/>
                </a:lnTo>
                <a:lnTo>
                  <a:pt x="2584" y="346"/>
                </a:lnTo>
                <a:lnTo>
                  <a:pt x="2585" y="352"/>
                </a:lnTo>
                <a:lnTo>
                  <a:pt x="2585" y="352"/>
                </a:lnTo>
                <a:lnTo>
                  <a:pt x="2585" y="352"/>
                </a:lnTo>
                <a:lnTo>
                  <a:pt x="2586" y="346"/>
                </a:lnTo>
                <a:lnTo>
                  <a:pt x="2586" y="336"/>
                </a:lnTo>
                <a:lnTo>
                  <a:pt x="2586" y="341"/>
                </a:lnTo>
                <a:lnTo>
                  <a:pt x="2587" y="303"/>
                </a:lnTo>
                <a:lnTo>
                  <a:pt x="2587" y="282"/>
                </a:lnTo>
                <a:lnTo>
                  <a:pt x="2587" y="298"/>
                </a:lnTo>
                <a:lnTo>
                  <a:pt x="2588" y="271"/>
                </a:lnTo>
                <a:lnTo>
                  <a:pt x="2588" y="282"/>
                </a:lnTo>
                <a:lnTo>
                  <a:pt x="2588" y="282"/>
                </a:lnTo>
                <a:lnTo>
                  <a:pt x="2589" y="282"/>
                </a:lnTo>
                <a:lnTo>
                  <a:pt x="2589" y="276"/>
                </a:lnTo>
                <a:lnTo>
                  <a:pt x="2589" y="282"/>
                </a:lnTo>
                <a:lnTo>
                  <a:pt x="2590" y="276"/>
                </a:lnTo>
                <a:lnTo>
                  <a:pt x="2590" y="276"/>
                </a:lnTo>
                <a:lnTo>
                  <a:pt x="2590" y="287"/>
                </a:lnTo>
                <a:lnTo>
                  <a:pt x="2591" y="276"/>
                </a:lnTo>
                <a:lnTo>
                  <a:pt x="2591" y="282"/>
                </a:lnTo>
                <a:lnTo>
                  <a:pt x="2591" y="287"/>
                </a:lnTo>
                <a:lnTo>
                  <a:pt x="2592" y="282"/>
                </a:lnTo>
                <a:lnTo>
                  <a:pt x="2592" y="287"/>
                </a:lnTo>
                <a:lnTo>
                  <a:pt x="2592" y="282"/>
                </a:lnTo>
                <a:lnTo>
                  <a:pt x="2593" y="298"/>
                </a:lnTo>
                <a:lnTo>
                  <a:pt x="2593" y="298"/>
                </a:lnTo>
                <a:lnTo>
                  <a:pt x="2593" y="282"/>
                </a:lnTo>
                <a:lnTo>
                  <a:pt x="2594" y="276"/>
                </a:lnTo>
                <a:lnTo>
                  <a:pt x="2594" y="271"/>
                </a:lnTo>
                <a:lnTo>
                  <a:pt x="2594" y="265"/>
                </a:lnTo>
                <a:lnTo>
                  <a:pt x="2595" y="276"/>
                </a:lnTo>
                <a:lnTo>
                  <a:pt x="2595" y="271"/>
                </a:lnTo>
                <a:lnTo>
                  <a:pt x="2595" y="255"/>
                </a:lnTo>
                <a:lnTo>
                  <a:pt x="2596" y="249"/>
                </a:lnTo>
                <a:lnTo>
                  <a:pt x="2596" y="244"/>
                </a:lnTo>
                <a:lnTo>
                  <a:pt x="2596" y="244"/>
                </a:lnTo>
                <a:lnTo>
                  <a:pt x="2597" y="238"/>
                </a:lnTo>
                <a:lnTo>
                  <a:pt x="2597" y="249"/>
                </a:lnTo>
                <a:lnTo>
                  <a:pt x="2597" y="255"/>
                </a:lnTo>
                <a:lnTo>
                  <a:pt x="2598" y="255"/>
                </a:lnTo>
                <a:lnTo>
                  <a:pt x="2598" y="249"/>
                </a:lnTo>
                <a:lnTo>
                  <a:pt x="2598" y="265"/>
                </a:lnTo>
                <a:lnTo>
                  <a:pt x="2599" y="276"/>
                </a:lnTo>
                <a:lnTo>
                  <a:pt x="2599" y="276"/>
                </a:lnTo>
                <a:lnTo>
                  <a:pt x="2599" y="265"/>
                </a:lnTo>
                <a:lnTo>
                  <a:pt x="2600" y="276"/>
                </a:lnTo>
                <a:lnTo>
                  <a:pt x="2600" y="390"/>
                </a:lnTo>
                <a:lnTo>
                  <a:pt x="2600" y="325"/>
                </a:lnTo>
                <a:lnTo>
                  <a:pt x="2600" y="319"/>
                </a:lnTo>
                <a:lnTo>
                  <a:pt x="2601" y="325"/>
                </a:lnTo>
                <a:lnTo>
                  <a:pt x="2601" y="325"/>
                </a:lnTo>
                <a:lnTo>
                  <a:pt x="2601" y="314"/>
                </a:lnTo>
                <a:lnTo>
                  <a:pt x="2602" y="271"/>
                </a:lnTo>
                <a:lnTo>
                  <a:pt x="2602" y="255"/>
                </a:lnTo>
                <a:lnTo>
                  <a:pt x="2602" y="249"/>
                </a:lnTo>
                <a:lnTo>
                  <a:pt x="2603" y="244"/>
                </a:lnTo>
                <a:lnTo>
                  <a:pt x="2603" y="227"/>
                </a:lnTo>
                <a:lnTo>
                  <a:pt x="2603" y="222"/>
                </a:lnTo>
                <a:lnTo>
                  <a:pt x="2604" y="217"/>
                </a:lnTo>
                <a:lnTo>
                  <a:pt x="2604" y="222"/>
                </a:lnTo>
                <a:lnTo>
                  <a:pt x="2604" y="211"/>
                </a:lnTo>
                <a:lnTo>
                  <a:pt x="2605" y="211"/>
                </a:lnTo>
                <a:lnTo>
                  <a:pt x="2605" y="211"/>
                </a:lnTo>
                <a:lnTo>
                  <a:pt x="2605" y="211"/>
                </a:lnTo>
                <a:lnTo>
                  <a:pt x="2606" y="211"/>
                </a:lnTo>
                <a:lnTo>
                  <a:pt x="2606" y="217"/>
                </a:lnTo>
                <a:lnTo>
                  <a:pt x="2606" y="211"/>
                </a:lnTo>
                <a:lnTo>
                  <a:pt x="2607" y="211"/>
                </a:lnTo>
                <a:lnTo>
                  <a:pt x="2607" y="211"/>
                </a:lnTo>
                <a:lnTo>
                  <a:pt x="2607" y="217"/>
                </a:lnTo>
                <a:lnTo>
                  <a:pt x="2608" y="227"/>
                </a:lnTo>
                <a:lnTo>
                  <a:pt x="2608" y="227"/>
                </a:lnTo>
                <a:lnTo>
                  <a:pt x="2608" y="238"/>
                </a:lnTo>
                <a:lnTo>
                  <a:pt x="2609" y="249"/>
                </a:lnTo>
                <a:lnTo>
                  <a:pt x="2609" y="249"/>
                </a:lnTo>
                <a:lnTo>
                  <a:pt x="2609" y="238"/>
                </a:lnTo>
                <a:lnTo>
                  <a:pt x="2610" y="233"/>
                </a:lnTo>
                <a:lnTo>
                  <a:pt x="2610" y="227"/>
                </a:lnTo>
                <a:lnTo>
                  <a:pt x="2610" y="211"/>
                </a:lnTo>
                <a:lnTo>
                  <a:pt x="2611" y="190"/>
                </a:lnTo>
                <a:lnTo>
                  <a:pt x="2611" y="190"/>
                </a:lnTo>
                <a:lnTo>
                  <a:pt x="2611" y="195"/>
                </a:lnTo>
                <a:lnTo>
                  <a:pt x="2612" y="195"/>
                </a:lnTo>
                <a:lnTo>
                  <a:pt x="2612" y="184"/>
                </a:lnTo>
                <a:lnTo>
                  <a:pt x="2612" y="179"/>
                </a:lnTo>
                <a:lnTo>
                  <a:pt x="2613" y="201"/>
                </a:lnTo>
                <a:lnTo>
                  <a:pt x="2613" y="211"/>
                </a:lnTo>
                <a:lnTo>
                  <a:pt x="2613" y="217"/>
                </a:lnTo>
                <a:lnTo>
                  <a:pt x="2614" y="222"/>
                </a:lnTo>
                <a:lnTo>
                  <a:pt x="2614" y="222"/>
                </a:lnTo>
                <a:lnTo>
                  <a:pt x="2614" y="227"/>
                </a:lnTo>
                <a:lnTo>
                  <a:pt x="2615" y="238"/>
                </a:lnTo>
                <a:lnTo>
                  <a:pt x="2615" y="244"/>
                </a:lnTo>
                <a:lnTo>
                  <a:pt x="2615" y="227"/>
                </a:lnTo>
                <a:lnTo>
                  <a:pt x="2616" y="244"/>
                </a:lnTo>
                <a:lnTo>
                  <a:pt x="2616" y="249"/>
                </a:lnTo>
                <a:lnTo>
                  <a:pt x="2616" y="265"/>
                </a:lnTo>
                <a:lnTo>
                  <a:pt x="2617" y="265"/>
                </a:lnTo>
                <a:lnTo>
                  <a:pt x="2617" y="271"/>
                </a:lnTo>
                <a:lnTo>
                  <a:pt x="2617" y="265"/>
                </a:lnTo>
                <a:lnTo>
                  <a:pt x="2618" y="260"/>
                </a:lnTo>
                <a:lnTo>
                  <a:pt x="2618" y="282"/>
                </a:lnTo>
                <a:lnTo>
                  <a:pt x="2618" y="303"/>
                </a:lnTo>
                <a:lnTo>
                  <a:pt x="2619" y="309"/>
                </a:lnTo>
                <a:lnTo>
                  <a:pt x="2619" y="292"/>
                </a:lnTo>
                <a:lnTo>
                  <a:pt x="2619" y="271"/>
                </a:lnTo>
                <a:lnTo>
                  <a:pt x="2620" y="260"/>
                </a:lnTo>
                <a:lnTo>
                  <a:pt x="2620" y="260"/>
                </a:lnTo>
                <a:lnTo>
                  <a:pt x="2620" y="260"/>
                </a:lnTo>
                <a:lnTo>
                  <a:pt x="2621" y="260"/>
                </a:lnTo>
                <a:lnTo>
                  <a:pt x="2621" y="260"/>
                </a:lnTo>
                <a:lnTo>
                  <a:pt x="2621" y="255"/>
                </a:lnTo>
                <a:lnTo>
                  <a:pt x="2622" y="255"/>
                </a:lnTo>
                <a:lnTo>
                  <a:pt x="2622" y="249"/>
                </a:lnTo>
                <a:lnTo>
                  <a:pt x="2622" y="260"/>
                </a:lnTo>
                <a:lnTo>
                  <a:pt x="2623" y="260"/>
                </a:lnTo>
                <a:lnTo>
                  <a:pt x="2623" y="260"/>
                </a:lnTo>
                <a:lnTo>
                  <a:pt x="2623" y="265"/>
                </a:lnTo>
                <a:lnTo>
                  <a:pt x="2624" y="276"/>
                </a:lnTo>
                <a:lnTo>
                  <a:pt x="2624" y="298"/>
                </a:lnTo>
                <a:lnTo>
                  <a:pt x="2624" y="287"/>
                </a:lnTo>
                <a:lnTo>
                  <a:pt x="2625" y="287"/>
                </a:lnTo>
                <a:lnTo>
                  <a:pt x="2625" y="287"/>
                </a:lnTo>
                <a:lnTo>
                  <a:pt x="2625" y="282"/>
                </a:lnTo>
                <a:lnTo>
                  <a:pt x="2626" y="271"/>
                </a:lnTo>
                <a:lnTo>
                  <a:pt x="2626" y="271"/>
                </a:lnTo>
                <a:lnTo>
                  <a:pt x="2626" y="265"/>
                </a:lnTo>
                <a:lnTo>
                  <a:pt x="2627" y="260"/>
                </a:lnTo>
                <a:lnTo>
                  <a:pt x="2627" y="260"/>
                </a:lnTo>
                <a:lnTo>
                  <a:pt x="2627" y="249"/>
                </a:lnTo>
                <a:lnTo>
                  <a:pt x="2627" y="249"/>
                </a:lnTo>
                <a:lnTo>
                  <a:pt x="2628" y="233"/>
                </a:lnTo>
                <a:lnTo>
                  <a:pt x="2628" y="227"/>
                </a:lnTo>
                <a:lnTo>
                  <a:pt x="2628" y="238"/>
                </a:lnTo>
                <a:lnTo>
                  <a:pt x="2629" y="244"/>
                </a:lnTo>
                <a:lnTo>
                  <a:pt x="2629" y="227"/>
                </a:lnTo>
                <a:lnTo>
                  <a:pt x="2629" y="238"/>
                </a:lnTo>
                <a:lnTo>
                  <a:pt x="2630" y="249"/>
                </a:lnTo>
                <a:lnTo>
                  <a:pt x="2630" y="249"/>
                </a:lnTo>
                <a:lnTo>
                  <a:pt x="2630" y="255"/>
                </a:lnTo>
                <a:lnTo>
                  <a:pt x="2631" y="249"/>
                </a:lnTo>
                <a:lnTo>
                  <a:pt x="2631" y="282"/>
                </a:lnTo>
                <a:lnTo>
                  <a:pt x="2631" y="298"/>
                </a:lnTo>
                <a:lnTo>
                  <a:pt x="2632" y="287"/>
                </a:lnTo>
                <a:lnTo>
                  <a:pt x="2632" y="303"/>
                </a:lnTo>
                <a:lnTo>
                  <a:pt x="2632" y="303"/>
                </a:lnTo>
                <a:lnTo>
                  <a:pt x="2633" y="314"/>
                </a:lnTo>
                <a:lnTo>
                  <a:pt x="2633" y="314"/>
                </a:lnTo>
                <a:lnTo>
                  <a:pt x="2633" y="309"/>
                </a:lnTo>
                <a:lnTo>
                  <a:pt x="2634" y="282"/>
                </a:lnTo>
                <a:lnTo>
                  <a:pt x="2634" y="271"/>
                </a:lnTo>
                <a:lnTo>
                  <a:pt x="2634" y="255"/>
                </a:lnTo>
                <a:lnTo>
                  <a:pt x="2635" y="244"/>
                </a:lnTo>
                <a:lnTo>
                  <a:pt x="2635" y="244"/>
                </a:lnTo>
                <a:lnTo>
                  <a:pt x="2635" y="238"/>
                </a:lnTo>
                <a:lnTo>
                  <a:pt x="2636" y="233"/>
                </a:lnTo>
                <a:lnTo>
                  <a:pt x="2636" y="217"/>
                </a:lnTo>
                <a:lnTo>
                  <a:pt x="2636" y="222"/>
                </a:lnTo>
                <a:lnTo>
                  <a:pt x="2637" y="227"/>
                </a:lnTo>
                <a:lnTo>
                  <a:pt x="2637" y="222"/>
                </a:lnTo>
                <a:lnTo>
                  <a:pt x="2637" y="222"/>
                </a:lnTo>
                <a:lnTo>
                  <a:pt x="2638" y="227"/>
                </a:lnTo>
                <a:lnTo>
                  <a:pt x="2638" y="238"/>
                </a:lnTo>
                <a:lnTo>
                  <a:pt x="2638" y="238"/>
                </a:lnTo>
                <a:lnTo>
                  <a:pt x="2639" y="249"/>
                </a:lnTo>
                <a:lnTo>
                  <a:pt x="2639" y="271"/>
                </a:lnTo>
                <a:lnTo>
                  <a:pt x="2639" y="276"/>
                </a:lnTo>
                <a:lnTo>
                  <a:pt x="2640" y="287"/>
                </a:lnTo>
                <a:lnTo>
                  <a:pt x="2640" y="292"/>
                </a:lnTo>
                <a:lnTo>
                  <a:pt x="2640" y="292"/>
                </a:lnTo>
                <a:lnTo>
                  <a:pt x="2641" y="309"/>
                </a:lnTo>
                <a:lnTo>
                  <a:pt x="2641" y="298"/>
                </a:lnTo>
                <a:lnTo>
                  <a:pt x="2641" y="287"/>
                </a:lnTo>
                <a:lnTo>
                  <a:pt x="2642" y="271"/>
                </a:lnTo>
                <a:lnTo>
                  <a:pt x="2642" y="255"/>
                </a:lnTo>
                <a:lnTo>
                  <a:pt x="2642" y="249"/>
                </a:lnTo>
                <a:lnTo>
                  <a:pt x="2643" y="249"/>
                </a:lnTo>
                <a:lnTo>
                  <a:pt x="2643" y="249"/>
                </a:lnTo>
                <a:lnTo>
                  <a:pt x="2643" y="238"/>
                </a:lnTo>
                <a:lnTo>
                  <a:pt x="2644" y="244"/>
                </a:lnTo>
                <a:lnTo>
                  <a:pt x="2644" y="238"/>
                </a:lnTo>
                <a:lnTo>
                  <a:pt x="2644" y="249"/>
                </a:lnTo>
                <a:lnTo>
                  <a:pt x="2645" y="244"/>
                </a:lnTo>
                <a:lnTo>
                  <a:pt x="2645" y="249"/>
                </a:lnTo>
                <a:lnTo>
                  <a:pt x="2645" y="255"/>
                </a:lnTo>
                <a:lnTo>
                  <a:pt x="2646" y="260"/>
                </a:lnTo>
                <a:lnTo>
                  <a:pt x="2646" y="260"/>
                </a:lnTo>
                <a:lnTo>
                  <a:pt x="2646" y="271"/>
                </a:lnTo>
                <a:lnTo>
                  <a:pt x="2647" y="276"/>
                </a:lnTo>
                <a:lnTo>
                  <a:pt x="2647" y="276"/>
                </a:lnTo>
                <a:lnTo>
                  <a:pt x="2647" y="287"/>
                </a:lnTo>
                <a:lnTo>
                  <a:pt x="2648" y="298"/>
                </a:lnTo>
                <a:lnTo>
                  <a:pt x="2648" y="298"/>
                </a:lnTo>
                <a:lnTo>
                  <a:pt x="2648" y="298"/>
                </a:lnTo>
                <a:lnTo>
                  <a:pt x="2649" y="287"/>
                </a:lnTo>
                <a:lnTo>
                  <a:pt x="2649" y="276"/>
                </a:lnTo>
                <a:lnTo>
                  <a:pt x="2649" y="260"/>
                </a:lnTo>
                <a:lnTo>
                  <a:pt x="2650" y="244"/>
                </a:lnTo>
                <a:lnTo>
                  <a:pt x="2650" y="238"/>
                </a:lnTo>
                <a:lnTo>
                  <a:pt x="2650" y="233"/>
                </a:lnTo>
                <a:lnTo>
                  <a:pt x="2651" y="233"/>
                </a:lnTo>
                <a:lnTo>
                  <a:pt x="2651" y="238"/>
                </a:lnTo>
                <a:lnTo>
                  <a:pt x="2651" y="238"/>
                </a:lnTo>
                <a:lnTo>
                  <a:pt x="2652" y="244"/>
                </a:lnTo>
                <a:lnTo>
                  <a:pt x="2652" y="249"/>
                </a:lnTo>
                <a:lnTo>
                  <a:pt x="2652" y="255"/>
                </a:lnTo>
                <a:lnTo>
                  <a:pt x="2653" y="255"/>
                </a:lnTo>
                <a:lnTo>
                  <a:pt x="2653" y="255"/>
                </a:lnTo>
                <a:lnTo>
                  <a:pt x="2653" y="265"/>
                </a:lnTo>
                <a:lnTo>
                  <a:pt x="2654" y="260"/>
                </a:lnTo>
                <a:lnTo>
                  <a:pt x="2654" y="276"/>
                </a:lnTo>
                <a:lnTo>
                  <a:pt x="2654" y="265"/>
                </a:lnTo>
                <a:lnTo>
                  <a:pt x="2655" y="249"/>
                </a:lnTo>
                <a:lnTo>
                  <a:pt x="2655" y="244"/>
                </a:lnTo>
                <a:lnTo>
                  <a:pt x="2655" y="238"/>
                </a:lnTo>
                <a:lnTo>
                  <a:pt x="2656" y="227"/>
                </a:lnTo>
                <a:lnTo>
                  <a:pt x="2656" y="217"/>
                </a:lnTo>
                <a:lnTo>
                  <a:pt x="2656" y="195"/>
                </a:lnTo>
                <a:lnTo>
                  <a:pt x="2657" y="206"/>
                </a:lnTo>
                <a:lnTo>
                  <a:pt x="2657" y="217"/>
                </a:lnTo>
                <a:lnTo>
                  <a:pt x="2657" y="206"/>
                </a:lnTo>
                <a:lnTo>
                  <a:pt x="2658" y="206"/>
                </a:lnTo>
                <a:lnTo>
                  <a:pt x="2658" y="211"/>
                </a:lnTo>
                <a:lnTo>
                  <a:pt x="2658" y="238"/>
                </a:lnTo>
                <a:lnTo>
                  <a:pt x="2659" y="249"/>
                </a:lnTo>
                <a:lnTo>
                  <a:pt x="2659" y="271"/>
                </a:lnTo>
                <a:lnTo>
                  <a:pt x="2659" y="309"/>
                </a:lnTo>
                <a:lnTo>
                  <a:pt x="2660" y="357"/>
                </a:lnTo>
                <a:lnTo>
                  <a:pt x="2660" y="444"/>
                </a:lnTo>
                <a:lnTo>
                  <a:pt x="2660" y="503"/>
                </a:lnTo>
                <a:lnTo>
                  <a:pt x="2661" y="509"/>
                </a:lnTo>
                <a:lnTo>
                  <a:pt x="2661" y="482"/>
                </a:lnTo>
                <a:lnTo>
                  <a:pt x="2661" y="411"/>
                </a:lnTo>
                <a:lnTo>
                  <a:pt x="2662" y="400"/>
                </a:lnTo>
                <a:lnTo>
                  <a:pt x="2662" y="406"/>
                </a:lnTo>
                <a:lnTo>
                  <a:pt x="2662" y="400"/>
                </a:lnTo>
                <a:lnTo>
                  <a:pt x="2663" y="373"/>
                </a:lnTo>
                <a:lnTo>
                  <a:pt x="2663" y="368"/>
                </a:lnTo>
                <a:lnTo>
                  <a:pt x="2663" y="363"/>
                </a:lnTo>
                <a:lnTo>
                  <a:pt x="2664" y="352"/>
                </a:lnTo>
                <a:lnTo>
                  <a:pt x="2664" y="336"/>
                </a:lnTo>
                <a:lnTo>
                  <a:pt x="2664" y="319"/>
                </a:lnTo>
                <a:lnTo>
                  <a:pt x="2665" y="287"/>
                </a:lnTo>
                <a:lnTo>
                  <a:pt x="2665" y="249"/>
                </a:lnTo>
                <a:lnTo>
                  <a:pt x="2665" y="238"/>
                </a:lnTo>
                <a:lnTo>
                  <a:pt x="2666" y="227"/>
                </a:lnTo>
                <a:lnTo>
                  <a:pt x="2666" y="227"/>
                </a:lnTo>
                <a:lnTo>
                  <a:pt x="2666" y="222"/>
                </a:lnTo>
                <a:lnTo>
                  <a:pt x="2667" y="276"/>
                </a:lnTo>
                <a:lnTo>
                  <a:pt x="2667" y="309"/>
                </a:lnTo>
                <a:lnTo>
                  <a:pt x="2667" y="346"/>
                </a:lnTo>
                <a:lnTo>
                  <a:pt x="2668" y="373"/>
                </a:lnTo>
                <a:lnTo>
                  <a:pt x="2668" y="400"/>
                </a:lnTo>
                <a:lnTo>
                  <a:pt x="2668" y="406"/>
                </a:lnTo>
                <a:lnTo>
                  <a:pt x="2669" y="379"/>
                </a:lnTo>
                <a:lnTo>
                  <a:pt x="2669" y="325"/>
                </a:lnTo>
                <a:lnTo>
                  <a:pt x="2669" y="292"/>
                </a:lnTo>
                <a:lnTo>
                  <a:pt x="2670" y="287"/>
                </a:lnTo>
                <a:lnTo>
                  <a:pt x="2670" y="292"/>
                </a:lnTo>
                <a:lnTo>
                  <a:pt x="2670" y="298"/>
                </a:lnTo>
                <a:lnTo>
                  <a:pt x="2671" y="303"/>
                </a:lnTo>
                <a:lnTo>
                  <a:pt x="2671" y="298"/>
                </a:lnTo>
                <a:lnTo>
                  <a:pt x="2671" y="287"/>
                </a:lnTo>
                <a:lnTo>
                  <a:pt x="2672" y="287"/>
                </a:lnTo>
                <a:lnTo>
                  <a:pt x="2672" y="287"/>
                </a:lnTo>
                <a:lnTo>
                  <a:pt x="2672" y="265"/>
                </a:lnTo>
                <a:lnTo>
                  <a:pt x="2673" y="260"/>
                </a:lnTo>
                <a:lnTo>
                  <a:pt x="2673" y="244"/>
                </a:lnTo>
                <a:lnTo>
                  <a:pt x="2673" y="222"/>
                </a:lnTo>
                <a:lnTo>
                  <a:pt x="2674" y="195"/>
                </a:lnTo>
                <a:lnTo>
                  <a:pt x="2674" y="201"/>
                </a:lnTo>
                <a:lnTo>
                  <a:pt x="2674" y="227"/>
                </a:lnTo>
                <a:lnTo>
                  <a:pt x="2675" y="265"/>
                </a:lnTo>
                <a:lnTo>
                  <a:pt x="2675" y="276"/>
                </a:lnTo>
                <a:lnTo>
                  <a:pt x="2675" y="287"/>
                </a:lnTo>
                <a:lnTo>
                  <a:pt x="2676" y="314"/>
                </a:lnTo>
                <a:lnTo>
                  <a:pt x="2676" y="287"/>
                </a:lnTo>
                <a:lnTo>
                  <a:pt x="2676" y="265"/>
                </a:lnTo>
                <a:lnTo>
                  <a:pt x="2677" y="233"/>
                </a:lnTo>
                <a:lnTo>
                  <a:pt x="2677" y="227"/>
                </a:lnTo>
                <a:lnTo>
                  <a:pt x="2677" y="238"/>
                </a:lnTo>
                <a:lnTo>
                  <a:pt x="2678" y="255"/>
                </a:lnTo>
                <a:lnTo>
                  <a:pt x="2678" y="255"/>
                </a:lnTo>
                <a:lnTo>
                  <a:pt x="2678" y="249"/>
                </a:lnTo>
                <a:lnTo>
                  <a:pt x="2679" y="249"/>
                </a:lnTo>
                <a:lnTo>
                  <a:pt x="2679" y="244"/>
                </a:lnTo>
                <a:lnTo>
                  <a:pt x="2679" y="233"/>
                </a:lnTo>
                <a:lnTo>
                  <a:pt x="2680" y="233"/>
                </a:lnTo>
                <a:lnTo>
                  <a:pt x="2680" y="238"/>
                </a:lnTo>
                <a:lnTo>
                  <a:pt x="2680" y="206"/>
                </a:lnTo>
                <a:lnTo>
                  <a:pt x="2681" y="201"/>
                </a:lnTo>
                <a:lnTo>
                  <a:pt x="2681" y="184"/>
                </a:lnTo>
                <a:lnTo>
                  <a:pt x="2681" y="206"/>
                </a:lnTo>
                <a:lnTo>
                  <a:pt x="2682" y="211"/>
                </a:lnTo>
                <a:lnTo>
                  <a:pt x="2682" y="233"/>
                </a:lnTo>
                <a:lnTo>
                  <a:pt x="2682" y="249"/>
                </a:lnTo>
                <a:lnTo>
                  <a:pt x="2683" y="298"/>
                </a:lnTo>
                <a:lnTo>
                  <a:pt x="2683" y="330"/>
                </a:lnTo>
                <a:lnTo>
                  <a:pt x="2683" y="330"/>
                </a:lnTo>
                <a:lnTo>
                  <a:pt x="2684" y="298"/>
                </a:lnTo>
                <a:lnTo>
                  <a:pt x="2684" y="265"/>
                </a:lnTo>
                <a:lnTo>
                  <a:pt x="2684" y="244"/>
                </a:lnTo>
                <a:lnTo>
                  <a:pt x="2685" y="238"/>
                </a:lnTo>
                <a:lnTo>
                  <a:pt x="2685" y="249"/>
                </a:lnTo>
                <a:lnTo>
                  <a:pt x="2685" y="255"/>
                </a:lnTo>
                <a:lnTo>
                  <a:pt x="2686" y="271"/>
                </a:lnTo>
                <a:lnTo>
                  <a:pt x="2686" y="271"/>
                </a:lnTo>
                <a:lnTo>
                  <a:pt x="2686" y="271"/>
                </a:lnTo>
                <a:lnTo>
                  <a:pt x="2687" y="265"/>
                </a:lnTo>
                <a:lnTo>
                  <a:pt x="2687" y="255"/>
                </a:lnTo>
                <a:lnTo>
                  <a:pt x="2687" y="244"/>
                </a:lnTo>
                <a:lnTo>
                  <a:pt x="2687" y="227"/>
                </a:lnTo>
                <a:lnTo>
                  <a:pt x="2688" y="222"/>
                </a:lnTo>
                <a:lnTo>
                  <a:pt x="2688" y="217"/>
                </a:lnTo>
                <a:lnTo>
                  <a:pt x="2688" y="206"/>
                </a:lnTo>
                <a:lnTo>
                  <a:pt x="2689" y="222"/>
                </a:lnTo>
                <a:lnTo>
                  <a:pt x="2689" y="260"/>
                </a:lnTo>
                <a:lnTo>
                  <a:pt x="2689" y="292"/>
                </a:lnTo>
                <a:lnTo>
                  <a:pt x="2690" y="330"/>
                </a:lnTo>
                <a:lnTo>
                  <a:pt x="2690" y="336"/>
                </a:lnTo>
                <a:lnTo>
                  <a:pt x="2690" y="330"/>
                </a:lnTo>
                <a:lnTo>
                  <a:pt x="2691" y="255"/>
                </a:lnTo>
                <a:lnTo>
                  <a:pt x="2691" y="244"/>
                </a:lnTo>
                <a:lnTo>
                  <a:pt x="2691" y="249"/>
                </a:lnTo>
                <a:lnTo>
                  <a:pt x="2692" y="255"/>
                </a:lnTo>
                <a:lnTo>
                  <a:pt x="2692" y="255"/>
                </a:lnTo>
                <a:lnTo>
                  <a:pt x="2692" y="265"/>
                </a:lnTo>
                <a:lnTo>
                  <a:pt x="2693" y="276"/>
                </a:lnTo>
                <a:lnTo>
                  <a:pt x="2693" y="271"/>
                </a:lnTo>
                <a:lnTo>
                  <a:pt x="2693" y="271"/>
                </a:lnTo>
                <a:lnTo>
                  <a:pt x="2694" y="271"/>
                </a:lnTo>
                <a:lnTo>
                  <a:pt x="2694" y="265"/>
                </a:lnTo>
                <a:lnTo>
                  <a:pt x="2694" y="249"/>
                </a:lnTo>
                <a:lnTo>
                  <a:pt x="2695" y="233"/>
                </a:lnTo>
                <a:lnTo>
                  <a:pt x="2695" y="222"/>
                </a:lnTo>
                <a:lnTo>
                  <a:pt x="2695" y="233"/>
                </a:lnTo>
                <a:lnTo>
                  <a:pt x="2696" y="244"/>
                </a:lnTo>
                <a:lnTo>
                  <a:pt x="2696" y="271"/>
                </a:lnTo>
                <a:lnTo>
                  <a:pt x="2696" y="303"/>
                </a:lnTo>
                <a:lnTo>
                  <a:pt x="2697" y="325"/>
                </a:lnTo>
                <a:lnTo>
                  <a:pt x="2697" y="357"/>
                </a:lnTo>
                <a:lnTo>
                  <a:pt x="2697" y="357"/>
                </a:lnTo>
                <a:lnTo>
                  <a:pt x="2698" y="325"/>
                </a:lnTo>
                <a:lnTo>
                  <a:pt x="2698" y="287"/>
                </a:lnTo>
                <a:lnTo>
                  <a:pt x="2698" y="271"/>
                </a:lnTo>
                <a:lnTo>
                  <a:pt x="2699" y="271"/>
                </a:lnTo>
                <a:lnTo>
                  <a:pt x="2699" y="276"/>
                </a:lnTo>
                <a:lnTo>
                  <a:pt x="2699" y="276"/>
                </a:lnTo>
                <a:lnTo>
                  <a:pt x="2700" y="282"/>
                </a:lnTo>
                <a:lnTo>
                  <a:pt x="2700" y="309"/>
                </a:lnTo>
                <a:lnTo>
                  <a:pt x="2700" y="303"/>
                </a:lnTo>
                <a:lnTo>
                  <a:pt x="2701" y="319"/>
                </a:lnTo>
                <a:lnTo>
                  <a:pt x="2701" y="303"/>
                </a:lnTo>
                <a:lnTo>
                  <a:pt x="2701" y="298"/>
                </a:lnTo>
                <a:lnTo>
                  <a:pt x="2702" y="271"/>
                </a:lnTo>
                <a:lnTo>
                  <a:pt x="2702" y="271"/>
                </a:lnTo>
                <a:lnTo>
                  <a:pt x="2702" y="255"/>
                </a:lnTo>
                <a:lnTo>
                  <a:pt x="2703" y="255"/>
                </a:lnTo>
                <a:lnTo>
                  <a:pt x="2703" y="265"/>
                </a:lnTo>
                <a:lnTo>
                  <a:pt x="2703" y="287"/>
                </a:lnTo>
                <a:lnTo>
                  <a:pt x="2704" y="303"/>
                </a:lnTo>
                <a:lnTo>
                  <a:pt x="2704" y="352"/>
                </a:lnTo>
                <a:lnTo>
                  <a:pt x="2704" y="368"/>
                </a:lnTo>
                <a:lnTo>
                  <a:pt x="2705" y="346"/>
                </a:lnTo>
                <a:lnTo>
                  <a:pt x="2705" y="314"/>
                </a:lnTo>
                <a:lnTo>
                  <a:pt x="2705" y="265"/>
                </a:lnTo>
                <a:lnTo>
                  <a:pt x="2706" y="260"/>
                </a:lnTo>
                <a:lnTo>
                  <a:pt x="2706" y="255"/>
                </a:lnTo>
                <a:lnTo>
                  <a:pt x="2706" y="265"/>
                </a:lnTo>
                <a:lnTo>
                  <a:pt x="2707" y="271"/>
                </a:lnTo>
                <a:lnTo>
                  <a:pt x="2707" y="287"/>
                </a:lnTo>
                <a:lnTo>
                  <a:pt x="2707" y="276"/>
                </a:lnTo>
                <a:lnTo>
                  <a:pt x="2708" y="265"/>
                </a:lnTo>
                <a:lnTo>
                  <a:pt x="2708" y="271"/>
                </a:lnTo>
                <a:lnTo>
                  <a:pt x="2708" y="260"/>
                </a:lnTo>
                <a:lnTo>
                  <a:pt x="2709" y="260"/>
                </a:lnTo>
                <a:lnTo>
                  <a:pt x="2709" y="244"/>
                </a:lnTo>
                <a:lnTo>
                  <a:pt x="2709" y="233"/>
                </a:lnTo>
                <a:lnTo>
                  <a:pt x="2710" y="227"/>
                </a:lnTo>
                <a:lnTo>
                  <a:pt x="2710" y="233"/>
                </a:lnTo>
                <a:lnTo>
                  <a:pt x="2710" y="249"/>
                </a:lnTo>
                <a:lnTo>
                  <a:pt x="2711" y="292"/>
                </a:lnTo>
                <a:lnTo>
                  <a:pt x="2711" y="319"/>
                </a:lnTo>
                <a:lnTo>
                  <a:pt x="2711" y="336"/>
                </a:lnTo>
                <a:lnTo>
                  <a:pt x="2712" y="357"/>
                </a:lnTo>
                <a:lnTo>
                  <a:pt x="2712" y="330"/>
                </a:lnTo>
                <a:lnTo>
                  <a:pt x="2712" y="287"/>
                </a:lnTo>
                <a:lnTo>
                  <a:pt x="2713" y="255"/>
                </a:lnTo>
                <a:lnTo>
                  <a:pt x="2713" y="249"/>
                </a:lnTo>
                <a:lnTo>
                  <a:pt x="2713" y="271"/>
                </a:lnTo>
                <a:lnTo>
                  <a:pt x="2714" y="265"/>
                </a:lnTo>
                <a:lnTo>
                  <a:pt x="2714" y="255"/>
                </a:lnTo>
                <a:lnTo>
                  <a:pt x="2714" y="282"/>
                </a:lnTo>
                <a:lnTo>
                  <a:pt x="2715" y="282"/>
                </a:lnTo>
                <a:lnTo>
                  <a:pt x="2715" y="265"/>
                </a:lnTo>
                <a:lnTo>
                  <a:pt x="2715" y="260"/>
                </a:lnTo>
                <a:lnTo>
                  <a:pt x="2716" y="255"/>
                </a:lnTo>
                <a:lnTo>
                  <a:pt x="2716" y="255"/>
                </a:lnTo>
                <a:lnTo>
                  <a:pt x="2716" y="249"/>
                </a:lnTo>
                <a:lnTo>
                  <a:pt x="2717" y="238"/>
                </a:lnTo>
                <a:lnTo>
                  <a:pt x="2717" y="233"/>
                </a:lnTo>
                <a:lnTo>
                  <a:pt x="2717" y="233"/>
                </a:lnTo>
                <a:lnTo>
                  <a:pt x="2718" y="238"/>
                </a:lnTo>
                <a:lnTo>
                  <a:pt x="2718" y="255"/>
                </a:lnTo>
                <a:lnTo>
                  <a:pt x="2718" y="287"/>
                </a:lnTo>
                <a:lnTo>
                  <a:pt x="2719" y="303"/>
                </a:lnTo>
                <a:lnTo>
                  <a:pt x="2719" y="325"/>
                </a:lnTo>
                <a:lnTo>
                  <a:pt x="2719" y="346"/>
                </a:lnTo>
                <a:lnTo>
                  <a:pt x="2720" y="303"/>
                </a:lnTo>
                <a:lnTo>
                  <a:pt x="2720" y="260"/>
                </a:lnTo>
                <a:lnTo>
                  <a:pt x="2720" y="238"/>
                </a:lnTo>
                <a:lnTo>
                  <a:pt x="2721" y="238"/>
                </a:lnTo>
                <a:lnTo>
                  <a:pt x="2721" y="244"/>
                </a:lnTo>
                <a:lnTo>
                  <a:pt x="2721" y="244"/>
                </a:lnTo>
                <a:lnTo>
                  <a:pt x="2722" y="255"/>
                </a:lnTo>
                <a:lnTo>
                  <a:pt x="2722" y="255"/>
                </a:lnTo>
                <a:lnTo>
                  <a:pt x="2722" y="244"/>
                </a:lnTo>
                <a:lnTo>
                  <a:pt x="2723" y="255"/>
                </a:lnTo>
                <a:lnTo>
                  <a:pt x="2723" y="244"/>
                </a:lnTo>
                <a:lnTo>
                  <a:pt x="2723" y="238"/>
                </a:lnTo>
                <a:lnTo>
                  <a:pt x="2724" y="238"/>
                </a:lnTo>
                <a:lnTo>
                  <a:pt x="2724" y="222"/>
                </a:lnTo>
                <a:lnTo>
                  <a:pt x="2724" y="211"/>
                </a:lnTo>
                <a:lnTo>
                  <a:pt x="2725" y="206"/>
                </a:lnTo>
                <a:lnTo>
                  <a:pt x="2725" y="211"/>
                </a:lnTo>
                <a:lnTo>
                  <a:pt x="2725" y="222"/>
                </a:lnTo>
                <a:lnTo>
                  <a:pt x="2726" y="233"/>
                </a:lnTo>
                <a:lnTo>
                  <a:pt x="2726" y="271"/>
                </a:lnTo>
                <a:lnTo>
                  <a:pt x="2726" y="298"/>
                </a:lnTo>
                <a:lnTo>
                  <a:pt x="2727" y="309"/>
                </a:lnTo>
                <a:lnTo>
                  <a:pt x="2727" y="314"/>
                </a:lnTo>
                <a:lnTo>
                  <a:pt x="2727" y="298"/>
                </a:lnTo>
                <a:lnTo>
                  <a:pt x="2728" y="255"/>
                </a:lnTo>
                <a:lnTo>
                  <a:pt x="2728" y="227"/>
                </a:lnTo>
                <a:lnTo>
                  <a:pt x="2728" y="227"/>
                </a:lnTo>
                <a:lnTo>
                  <a:pt x="2729" y="233"/>
                </a:lnTo>
                <a:lnTo>
                  <a:pt x="2729" y="233"/>
                </a:lnTo>
                <a:lnTo>
                  <a:pt x="2729" y="227"/>
                </a:lnTo>
                <a:lnTo>
                  <a:pt x="2730" y="238"/>
                </a:lnTo>
                <a:lnTo>
                  <a:pt x="2730" y="244"/>
                </a:lnTo>
                <a:lnTo>
                  <a:pt x="2730" y="233"/>
                </a:lnTo>
                <a:lnTo>
                  <a:pt x="2731" y="222"/>
                </a:lnTo>
                <a:lnTo>
                  <a:pt x="2731" y="206"/>
                </a:lnTo>
                <a:lnTo>
                  <a:pt x="2731" y="201"/>
                </a:lnTo>
                <a:lnTo>
                  <a:pt x="2732" y="195"/>
                </a:lnTo>
                <a:lnTo>
                  <a:pt x="2732" y="190"/>
                </a:lnTo>
                <a:lnTo>
                  <a:pt x="2732" y="195"/>
                </a:lnTo>
                <a:lnTo>
                  <a:pt x="2733" y="211"/>
                </a:lnTo>
                <a:lnTo>
                  <a:pt x="2733" y="227"/>
                </a:lnTo>
                <a:lnTo>
                  <a:pt x="2733" y="249"/>
                </a:lnTo>
                <a:lnTo>
                  <a:pt x="2734" y="282"/>
                </a:lnTo>
                <a:lnTo>
                  <a:pt x="2734" y="303"/>
                </a:lnTo>
                <a:lnTo>
                  <a:pt x="2734" y="319"/>
                </a:lnTo>
                <a:lnTo>
                  <a:pt x="2735" y="292"/>
                </a:lnTo>
                <a:lnTo>
                  <a:pt x="2735" y="260"/>
                </a:lnTo>
                <a:lnTo>
                  <a:pt x="2735" y="217"/>
                </a:lnTo>
                <a:lnTo>
                  <a:pt x="2736" y="217"/>
                </a:lnTo>
                <a:lnTo>
                  <a:pt x="2736" y="217"/>
                </a:lnTo>
                <a:lnTo>
                  <a:pt x="2736" y="222"/>
                </a:lnTo>
                <a:lnTo>
                  <a:pt x="2737" y="227"/>
                </a:lnTo>
                <a:lnTo>
                  <a:pt x="2737" y="233"/>
                </a:lnTo>
                <a:lnTo>
                  <a:pt x="2737" y="217"/>
                </a:lnTo>
                <a:lnTo>
                  <a:pt x="2738" y="222"/>
                </a:lnTo>
                <a:lnTo>
                  <a:pt x="2738" y="222"/>
                </a:lnTo>
                <a:lnTo>
                  <a:pt x="2738" y="222"/>
                </a:lnTo>
                <a:lnTo>
                  <a:pt x="2739" y="222"/>
                </a:lnTo>
                <a:lnTo>
                  <a:pt x="2739" y="217"/>
                </a:lnTo>
                <a:lnTo>
                  <a:pt x="2739" y="201"/>
                </a:lnTo>
                <a:lnTo>
                  <a:pt x="2740" y="190"/>
                </a:lnTo>
                <a:lnTo>
                  <a:pt x="2740" y="190"/>
                </a:lnTo>
                <a:lnTo>
                  <a:pt x="2740" y="201"/>
                </a:lnTo>
                <a:lnTo>
                  <a:pt x="2741" y="217"/>
                </a:lnTo>
                <a:lnTo>
                  <a:pt x="2741" y="233"/>
                </a:lnTo>
                <a:lnTo>
                  <a:pt x="2741" y="249"/>
                </a:lnTo>
                <a:lnTo>
                  <a:pt x="2742" y="276"/>
                </a:lnTo>
                <a:lnTo>
                  <a:pt x="2742" y="271"/>
                </a:lnTo>
                <a:lnTo>
                  <a:pt x="2742" y="265"/>
                </a:lnTo>
                <a:lnTo>
                  <a:pt x="2743" y="227"/>
                </a:lnTo>
                <a:lnTo>
                  <a:pt x="2743" y="195"/>
                </a:lnTo>
                <a:lnTo>
                  <a:pt x="2743" y="201"/>
                </a:lnTo>
                <a:lnTo>
                  <a:pt x="2744" y="211"/>
                </a:lnTo>
                <a:lnTo>
                  <a:pt x="2744" y="227"/>
                </a:lnTo>
                <a:lnTo>
                  <a:pt x="2744" y="222"/>
                </a:lnTo>
                <a:lnTo>
                  <a:pt x="2745" y="227"/>
                </a:lnTo>
                <a:lnTo>
                  <a:pt x="2745" y="238"/>
                </a:lnTo>
                <a:lnTo>
                  <a:pt x="2745" y="238"/>
                </a:lnTo>
                <a:lnTo>
                  <a:pt x="2746" y="233"/>
                </a:lnTo>
                <a:lnTo>
                  <a:pt x="2746" y="222"/>
                </a:lnTo>
                <a:lnTo>
                  <a:pt x="2746" y="222"/>
                </a:lnTo>
                <a:lnTo>
                  <a:pt x="2747" y="201"/>
                </a:lnTo>
                <a:lnTo>
                  <a:pt x="2747" y="206"/>
                </a:lnTo>
                <a:lnTo>
                  <a:pt x="2747" y="206"/>
                </a:lnTo>
                <a:lnTo>
                  <a:pt x="2747" y="217"/>
                </a:lnTo>
                <a:lnTo>
                  <a:pt x="2748" y="217"/>
                </a:lnTo>
                <a:lnTo>
                  <a:pt x="2748" y="238"/>
                </a:lnTo>
                <a:lnTo>
                  <a:pt x="2748" y="249"/>
                </a:lnTo>
                <a:lnTo>
                  <a:pt x="2749" y="287"/>
                </a:lnTo>
                <a:lnTo>
                  <a:pt x="2749" y="309"/>
                </a:lnTo>
                <a:lnTo>
                  <a:pt x="2749" y="319"/>
                </a:lnTo>
                <a:lnTo>
                  <a:pt x="2750" y="298"/>
                </a:lnTo>
                <a:lnTo>
                  <a:pt x="2750" y="238"/>
                </a:lnTo>
                <a:lnTo>
                  <a:pt x="2750" y="233"/>
                </a:lnTo>
                <a:lnTo>
                  <a:pt x="2751" y="233"/>
                </a:lnTo>
                <a:lnTo>
                  <a:pt x="2751" y="238"/>
                </a:lnTo>
                <a:lnTo>
                  <a:pt x="2751" y="255"/>
                </a:lnTo>
                <a:lnTo>
                  <a:pt x="2752" y="255"/>
                </a:lnTo>
                <a:lnTo>
                  <a:pt x="2752" y="260"/>
                </a:lnTo>
                <a:lnTo>
                  <a:pt x="2752" y="255"/>
                </a:lnTo>
                <a:lnTo>
                  <a:pt x="2753" y="249"/>
                </a:lnTo>
                <a:lnTo>
                  <a:pt x="2753" y="244"/>
                </a:lnTo>
                <a:lnTo>
                  <a:pt x="2753" y="238"/>
                </a:lnTo>
                <a:lnTo>
                  <a:pt x="2754" y="238"/>
                </a:lnTo>
                <a:lnTo>
                  <a:pt x="2754" y="227"/>
                </a:lnTo>
                <a:lnTo>
                  <a:pt x="2754" y="222"/>
                </a:lnTo>
                <a:lnTo>
                  <a:pt x="2755" y="222"/>
                </a:lnTo>
                <a:lnTo>
                  <a:pt x="2755" y="222"/>
                </a:lnTo>
                <a:lnTo>
                  <a:pt x="2755" y="227"/>
                </a:lnTo>
                <a:lnTo>
                  <a:pt x="2756" y="244"/>
                </a:lnTo>
                <a:lnTo>
                  <a:pt x="2756" y="249"/>
                </a:lnTo>
                <a:lnTo>
                  <a:pt x="2756" y="265"/>
                </a:lnTo>
                <a:lnTo>
                  <a:pt x="2757" y="298"/>
                </a:lnTo>
                <a:lnTo>
                  <a:pt x="2757" y="282"/>
                </a:lnTo>
                <a:lnTo>
                  <a:pt x="2757" y="265"/>
                </a:lnTo>
                <a:lnTo>
                  <a:pt x="2758" y="233"/>
                </a:lnTo>
                <a:lnTo>
                  <a:pt x="2758" y="217"/>
                </a:lnTo>
                <a:lnTo>
                  <a:pt x="2758" y="227"/>
                </a:lnTo>
                <a:lnTo>
                  <a:pt x="2759" y="222"/>
                </a:lnTo>
                <a:lnTo>
                  <a:pt x="2759" y="238"/>
                </a:lnTo>
                <a:lnTo>
                  <a:pt x="2759" y="233"/>
                </a:lnTo>
                <a:lnTo>
                  <a:pt x="2760" y="227"/>
                </a:lnTo>
                <a:lnTo>
                  <a:pt x="2760" y="238"/>
                </a:lnTo>
                <a:lnTo>
                  <a:pt x="2760" y="227"/>
                </a:lnTo>
                <a:lnTo>
                  <a:pt x="2761" y="227"/>
                </a:lnTo>
                <a:lnTo>
                  <a:pt x="2761" y="222"/>
                </a:lnTo>
                <a:lnTo>
                  <a:pt x="2761" y="211"/>
                </a:lnTo>
                <a:lnTo>
                  <a:pt x="2762" y="211"/>
                </a:lnTo>
                <a:lnTo>
                  <a:pt x="2762" y="190"/>
                </a:lnTo>
                <a:lnTo>
                  <a:pt x="2762" y="184"/>
                </a:lnTo>
                <a:lnTo>
                  <a:pt x="2763" y="184"/>
                </a:lnTo>
                <a:lnTo>
                  <a:pt x="2763" y="190"/>
                </a:lnTo>
                <a:lnTo>
                  <a:pt x="2763" y="233"/>
                </a:lnTo>
                <a:lnTo>
                  <a:pt x="2764" y="233"/>
                </a:lnTo>
                <a:lnTo>
                  <a:pt x="2764" y="238"/>
                </a:lnTo>
                <a:lnTo>
                  <a:pt x="2764" y="249"/>
                </a:lnTo>
                <a:lnTo>
                  <a:pt x="2765" y="271"/>
                </a:lnTo>
                <a:lnTo>
                  <a:pt x="2765" y="271"/>
                </a:lnTo>
                <a:lnTo>
                  <a:pt x="2765" y="260"/>
                </a:lnTo>
                <a:lnTo>
                  <a:pt x="2766" y="227"/>
                </a:lnTo>
                <a:lnTo>
                  <a:pt x="2766" y="222"/>
                </a:lnTo>
                <a:lnTo>
                  <a:pt x="2766" y="217"/>
                </a:lnTo>
                <a:lnTo>
                  <a:pt x="2767" y="206"/>
                </a:lnTo>
                <a:lnTo>
                  <a:pt x="2767" y="217"/>
                </a:lnTo>
                <a:lnTo>
                  <a:pt x="2767" y="217"/>
                </a:lnTo>
                <a:lnTo>
                  <a:pt x="2768" y="217"/>
                </a:lnTo>
                <a:lnTo>
                  <a:pt x="2768" y="217"/>
                </a:lnTo>
                <a:lnTo>
                  <a:pt x="2768" y="217"/>
                </a:lnTo>
                <a:lnTo>
                  <a:pt x="2769" y="217"/>
                </a:lnTo>
                <a:lnTo>
                  <a:pt x="2769" y="206"/>
                </a:lnTo>
                <a:lnTo>
                  <a:pt x="2769" y="206"/>
                </a:lnTo>
                <a:lnTo>
                  <a:pt x="2770" y="195"/>
                </a:lnTo>
                <a:lnTo>
                  <a:pt x="2770" y="201"/>
                </a:lnTo>
                <a:lnTo>
                  <a:pt x="2770" y="190"/>
                </a:lnTo>
                <a:lnTo>
                  <a:pt x="2771" y="184"/>
                </a:lnTo>
                <a:lnTo>
                  <a:pt x="2771" y="179"/>
                </a:lnTo>
                <a:lnTo>
                  <a:pt x="2771" y="190"/>
                </a:lnTo>
                <a:lnTo>
                  <a:pt x="2772" y="195"/>
                </a:lnTo>
                <a:lnTo>
                  <a:pt x="2772" y="211"/>
                </a:lnTo>
                <a:lnTo>
                  <a:pt x="2772" y="244"/>
                </a:lnTo>
                <a:lnTo>
                  <a:pt x="2773" y="271"/>
                </a:lnTo>
                <a:lnTo>
                  <a:pt x="2773" y="276"/>
                </a:lnTo>
                <a:lnTo>
                  <a:pt x="2773" y="260"/>
                </a:lnTo>
                <a:lnTo>
                  <a:pt x="2774" y="238"/>
                </a:lnTo>
                <a:lnTo>
                  <a:pt x="2774" y="190"/>
                </a:lnTo>
                <a:lnTo>
                  <a:pt x="2774" y="201"/>
                </a:lnTo>
                <a:lnTo>
                  <a:pt x="2775" y="206"/>
                </a:lnTo>
                <a:lnTo>
                  <a:pt x="2775" y="222"/>
                </a:lnTo>
                <a:lnTo>
                  <a:pt x="2775" y="222"/>
                </a:lnTo>
                <a:lnTo>
                  <a:pt x="2776" y="233"/>
                </a:lnTo>
                <a:lnTo>
                  <a:pt x="2776" y="227"/>
                </a:lnTo>
                <a:lnTo>
                  <a:pt x="2776" y="233"/>
                </a:lnTo>
                <a:lnTo>
                  <a:pt x="2777" y="217"/>
                </a:lnTo>
                <a:lnTo>
                  <a:pt x="2777" y="211"/>
                </a:lnTo>
                <a:lnTo>
                  <a:pt x="2777" y="195"/>
                </a:lnTo>
                <a:lnTo>
                  <a:pt x="2778" y="195"/>
                </a:lnTo>
                <a:lnTo>
                  <a:pt x="2778" y="195"/>
                </a:lnTo>
                <a:lnTo>
                  <a:pt x="2778" y="184"/>
                </a:lnTo>
                <a:lnTo>
                  <a:pt x="2779" y="184"/>
                </a:lnTo>
                <a:lnTo>
                  <a:pt x="2779" y="195"/>
                </a:lnTo>
                <a:lnTo>
                  <a:pt x="2779" y="211"/>
                </a:lnTo>
                <a:lnTo>
                  <a:pt x="2780" y="211"/>
                </a:lnTo>
                <a:lnTo>
                  <a:pt x="2780" y="222"/>
                </a:lnTo>
                <a:lnTo>
                  <a:pt x="2780" y="255"/>
                </a:lnTo>
                <a:lnTo>
                  <a:pt x="2781" y="276"/>
                </a:lnTo>
                <a:lnTo>
                  <a:pt x="2781" y="255"/>
                </a:lnTo>
                <a:lnTo>
                  <a:pt x="2781" y="222"/>
                </a:lnTo>
                <a:lnTo>
                  <a:pt x="2782" y="184"/>
                </a:lnTo>
                <a:lnTo>
                  <a:pt x="2782" y="190"/>
                </a:lnTo>
                <a:lnTo>
                  <a:pt x="2782" y="195"/>
                </a:lnTo>
                <a:lnTo>
                  <a:pt x="2783" y="195"/>
                </a:lnTo>
                <a:lnTo>
                  <a:pt x="2783" y="206"/>
                </a:lnTo>
                <a:lnTo>
                  <a:pt x="2783" y="217"/>
                </a:lnTo>
                <a:lnTo>
                  <a:pt x="2784" y="211"/>
                </a:lnTo>
                <a:lnTo>
                  <a:pt x="2784" y="201"/>
                </a:lnTo>
                <a:lnTo>
                  <a:pt x="2784" y="201"/>
                </a:lnTo>
                <a:lnTo>
                  <a:pt x="2785" y="195"/>
                </a:lnTo>
                <a:lnTo>
                  <a:pt x="2785" y="184"/>
                </a:lnTo>
                <a:lnTo>
                  <a:pt x="2785" y="184"/>
                </a:lnTo>
                <a:lnTo>
                  <a:pt x="2786" y="168"/>
                </a:lnTo>
                <a:lnTo>
                  <a:pt x="2786" y="146"/>
                </a:lnTo>
                <a:lnTo>
                  <a:pt x="2786" y="130"/>
                </a:lnTo>
                <a:lnTo>
                  <a:pt x="2787" y="146"/>
                </a:lnTo>
                <a:lnTo>
                  <a:pt x="2787" y="163"/>
                </a:lnTo>
                <a:lnTo>
                  <a:pt x="2787" y="206"/>
                </a:lnTo>
                <a:lnTo>
                  <a:pt x="2787" y="227"/>
                </a:lnTo>
                <a:lnTo>
                  <a:pt x="2788" y="244"/>
                </a:lnTo>
                <a:lnTo>
                  <a:pt x="2788" y="255"/>
                </a:lnTo>
                <a:lnTo>
                  <a:pt x="2788" y="255"/>
                </a:lnTo>
                <a:lnTo>
                  <a:pt x="2789" y="222"/>
                </a:lnTo>
                <a:lnTo>
                  <a:pt x="2789" y="201"/>
                </a:lnTo>
                <a:lnTo>
                  <a:pt x="2789" y="184"/>
                </a:lnTo>
                <a:lnTo>
                  <a:pt x="2790" y="179"/>
                </a:lnTo>
                <a:lnTo>
                  <a:pt x="2790" y="179"/>
                </a:lnTo>
                <a:lnTo>
                  <a:pt x="2790" y="184"/>
                </a:lnTo>
                <a:lnTo>
                  <a:pt x="2791" y="195"/>
                </a:lnTo>
                <a:lnTo>
                  <a:pt x="2791" y="201"/>
                </a:lnTo>
                <a:lnTo>
                  <a:pt x="2791" y="206"/>
                </a:lnTo>
                <a:lnTo>
                  <a:pt x="2792" y="206"/>
                </a:lnTo>
                <a:lnTo>
                  <a:pt x="2792" y="190"/>
                </a:lnTo>
                <a:lnTo>
                  <a:pt x="2792" y="201"/>
                </a:lnTo>
                <a:lnTo>
                  <a:pt x="2793" y="201"/>
                </a:lnTo>
                <a:lnTo>
                  <a:pt x="2793" y="173"/>
                </a:lnTo>
                <a:lnTo>
                  <a:pt x="2793" y="163"/>
                </a:lnTo>
                <a:lnTo>
                  <a:pt x="2794" y="152"/>
                </a:lnTo>
                <a:lnTo>
                  <a:pt x="2794" y="184"/>
                </a:lnTo>
                <a:lnTo>
                  <a:pt x="2794" y="217"/>
                </a:lnTo>
                <a:lnTo>
                  <a:pt x="2795" y="227"/>
                </a:lnTo>
                <a:lnTo>
                  <a:pt x="2795" y="249"/>
                </a:lnTo>
                <a:lnTo>
                  <a:pt x="2795" y="255"/>
                </a:lnTo>
                <a:lnTo>
                  <a:pt x="2796" y="249"/>
                </a:lnTo>
                <a:lnTo>
                  <a:pt x="2796" y="265"/>
                </a:lnTo>
                <a:lnTo>
                  <a:pt x="2796" y="227"/>
                </a:lnTo>
                <a:lnTo>
                  <a:pt x="2797" y="233"/>
                </a:lnTo>
                <a:lnTo>
                  <a:pt x="2797" y="227"/>
                </a:lnTo>
                <a:lnTo>
                  <a:pt x="2797" y="227"/>
                </a:lnTo>
                <a:lnTo>
                  <a:pt x="2798" y="222"/>
                </a:lnTo>
                <a:lnTo>
                  <a:pt x="2798" y="233"/>
                </a:lnTo>
                <a:lnTo>
                  <a:pt x="2798" y="222"/>
                </a:lnTo>
                <a:lnTo>
                  <a:pt x="2799" y="233"/>
                </a:lnTo>
                <a:lnTo>
                  <a:pt x="2799" y="233"/>
                </a:lnTo>
                <a:lnTo>
                  <a:pt x="2799" y="238"/>
                </a:lnTo>
                <a:lnTo>
                  <a:pt x="2800" y="233"/>
                </a:lnTo>
                <a:lnTo>
                  <a:pt x="2800" y="227"/>
                </a:lnTo>
                <a:lnTo>
                  <a:pt x="2800" y="227"/>
                </a:lnTo>
                <a:lnTo>
                  <a:pt x="2801" y="222"/>
                </a:lnTo>
                <a:lnTo>
                  <a:pt x="2801" y="217"/>
                </a:lnTo>
                <a:lnTo>
                  <a:pt x="2801" y="217"/>
                </a:lnTo>
                <a:lnTo>
                  <a:pt x="2802" y="211"/>
                </a:lnTo>
                <a:lnTo>
                  <a:pt x="2802" y="206"/>
                </a:lnTo>
                <a:lnTo>
                  <a:pt x="2802" y="222"/>
                </a:lnTo>
                <a:lnTo>
                  <a:pt x="2803" y="255"/>
                </a:lnTo>
                <a:lnTo>
                  <a:pt x="2803" y="271"/>
                </a:lnTo>
                <a:lnTo>
                  <a:pt x="2803" y="287"/>
                </a:lnTo>
                <a:lnTo>
                  <a:pt x="2804" y="298"/>
                </a:lnTo>
                <a:lnTo>
                  <a:pt x="2804" y="276"/>
                </a:lnTo>
                <a:lnTo>
                  <a:pt x="2804" y="265"/>
                </a:lnTo>
                <a:lnTo>
                  <a:pt x="2805" y="222"/>
                </a:lnTo>
                <a:lnTo>
                  <a:pt x="2805" y="222"/>
                </a:lnTo>
                <a:lnTo>
                  <a:pt x="2805" y="233"/>
                </a:lnTo>
                <a:lnTo>
                  <a:pt x="2806" y="233"/>
                </a:lnTo>
                <a:lnTo>
                  <a:pt x="2806" y="249"/>
                </a:lnTo>
                <a:lnTo>
                  <a:pt x="2806" y="249"/>
                </a:lnTo>
                <a:lnTo>
                  <a:pt x="2807" y="255"/>
                </a:lnTo>
                <a:lnTo>
                  <a:pt x="2807" y="255"/>
                </a:lnTo>
                <a:lnTo>
                  <a:pt x="2807" y="249"/>
                </a:lnTo>
                <a:lnTo>
                  <a:pt x="2807" y="238"/>
                </a:lnTo>
                <a:lnTo>
                  <a:pt x="2808" y="249"/>
                </a:lnTo>
                <a:lnTo>
                  <a:pt x="2808" y="244"/>
                </a:lnTo>
                <a:lnTo>
                  <a:pt x="2808" y="227"/>
                </a:lnTo>
                <a:lnTo>
                  <a:pt x="2809" y="227"/>
                </a:lnTo>
                <a:lnTo>
                  <a:pt x="2809" y="227"/>
                </a:lnTo>
                <a:lnTo>
                  <a:pt x="2809" y="238"/>
                </a:lnTo>
                <a:lnTo>
                  <a:pt x="2810" y="255"/>
                </a:lnTo>
                <a:lnTo>
                  <a:pt x="2810" y="260"/>
                </a:lnTo>
                <a:lnTo>
                  <a:pt x="2810" y="292"/>
                </a:lnTo>
                <a:lnTo>
                  <a:pt x="2811" y="309"/>
                </a:lnTo>
                <a:lnTo>
                  <a:pt x="2811" y="341"/>
                </a:lnTo>
                <a:lnTo>
                  <a:pt x="2811" y="303"/>
                </a:lnTo>
                <a:lnTo>
                  <a:pt x="2812" y="265"/>
                </a:lnTo>
                <a:lnTo>
                  <a:pt x="2812" y="244"/>
                </a:lnTo>
                <a:lnTo>
                  <a:pt x="2812" y="233"/>
                </a:lnTo>
                <a:lnTo>
                  <a:pt x="2813" y="244"/>
                </a:lnTo>
                <a:lnTo>
                  <a:pt x="2813" y="249"/>
                </a:lnTo>
                <a:lnTo>
                  <a:pt x="2813" y="249"/>
                </a:lnTo>
                <a:lnTo>
                  <a:pt x="2814" y="260"/>
                </a:lnTo>
                <a:lnTo>
                  <a:pt x="2814" y="271"/>
                </a:lnTo>
                <a:lnTo>
                  <a:pt x="2814" y="265"/>
                </a:lnTo>
                <a:lnTo>
                  <a:pt x="2815" y="265"/>
                </a:lnTo>
                <a:lnTo>
                  <a:pt x="2815" y="255"/>
                </a:lnTo>
                <a:lnTo>
                  <a:pt x="2815" y="233"/>
                </a:lnTo>
                <a:lnTo>
                  <a:pt x="2816" y="238"/>
                </a:lnTo>
                <a:lnTo>
                  <a:pt x="2816" y="244"/>
                </a:lnTo>
                <a:lnTo>
                  <a:pt x="2816" y="227"/>
                </a:lnTo>
                <a:lnTo>
                  <a:pt x="2817" y="238"/>
                </a:lnTo>
                <a:lnTo>
                  <a:pt x="2817" y="260"/>
                </a:lnTo>
                <a:lnTo>
                  <a:pt x="2817" y="303"/>
                </a:lnTo>
                <a:lnTo>
                  <a:pt x="2818" y="330"/>
                </a:lnTo>
                <a:lnTo>
                  <a:pt x="2818" y="352"/>
                </a:lnTo>
                <a:lnTo>
                  <a:pt x="2818" y="363"/>
                </a:lnTo>
                <a:lnTo>
                  <a:pt x="2819" y="314"/>
                </a:lnTo>
                <a:lnTo>
                  <a:pt x="2819" y="276"/>
                </a:lnTo>
                <a:lnTo>
                  <a:pt x="2819" y="255"/>
                </a:lnTo>
                <a:lnTo>
                  <a:pt x="2820" y="265"/>
                </a:lnTo>
                <a:lnTo>
                  <a:pt x="2820" y="260"/>
                </a:lnTo>
                <a:lnTo>
                  <a:pt x="2820" y="271"/>
                </a:lnTo>
                <a:lnTo>
                  <a:pt x="2821" y="292"/>
                </a:lnTo>
                <a:lnTo>
                  <a:pt x="2821" y="292"/>
                </a:lnTo>
                <a:lnTo>
                  <a:pt x="2821" y="292"/>
                </a:lnTo>
                <a:lnTo>
                  <a:pt x="2822" y="292"/>
                </a:lnTo>
                <a:lnTo>
                  <a:pt x="2822" y="276"/>
                </a:lnTo>
                <a:lnTo>
                  <a:pt x="2822" y="255"/>
                </a:lnTo>
                <a:lnTo>
                  <a:pt x="2823" y="255"/>
                </a:lnTo>
                <a:lnTo>
                  <a:pt x="2823" y="249"/>
                </a:lnTo>
                <a:lnTo>
                  <a:pt x="2823" y="244"/>
                </a:lnTo>
                <a:lnTo>
                  <a:pt x="2824" y="238"/>
                </a:lnTo>
                <a:lnTo>
                  <a:pt x="2824" y="244"/>
                </a:lnTo>
                <a:lnTo>
                  <a:pt x="2824" y="282"/>
                </a:lnTo>
                <a:lnTo>
                  <a:pt x="2825" y="303"/>
                </a:lnTo>
                <a:lnTo>
                  <a:pt x="2825" y="325"/>
                </a:lnTo>
                <a:lnTo>
                  <a:pt x="2825" y="346"/>
                </a:lnTo>
                <a:lnTo>
                  <a:pt x="2826" y="363"/>
                </a:lnTo>
                <a:lnTo>
                  <a:pt x="2826" y="363"/>
                </a:lnTo>
                <a:lnTo>
                  <a:pt x="2826" y="287"/>
                </a:lnTo>
                <a:lnTo>
                  <a:pt x="2827" y="260"/>
                </a:lnTo>
                <a:lnTo>
                  <a:pt x="2827" y="255"/>
                </a:lnTo>
                <a:lnTo>
                  <a:pt x="2827" y="260"/>
                </a:lnTo>
                <a:lnTo>
                  <a:pt x="2828" y="265"/>
                </a:lnTo>
                <a:lnTo>
                  <a:pt x="2828" y="287"/>
                </a:lnTo>
                <a:lnTo>
                  <a:pt x="2828" y="276"/>
                </a:lnTo>
                <a:lnTo>
                  <a:pt x="2829" y="276"/>
                </a:lnTo>
                <a:lnTo>
                  <a:pt x="2829" y="265"/>
                </a:lnTo>
                <a:lnTo>
                  <a:pt x="2829" y="255"/>
                </a:lnTo>
                <a:lnTo>
                  <a:pt x="2830" y="265"/>
                </a:lnTo>
                <a:lnTo>
                  <a:pt x="2830" y="255"/>
                </a:lnTo>
                <a:lnTo>
                  <a:pt x="2830" y="244"/>
                </a:lnTo>
                <a:lnTo>
                  <a:pt x="2831" y="227"/>
                </a:lnTo>
                <a:lnTo>
                  <a:pt x="2831" y="201"/>
                </a:lnTo>
                <a:lnTo>
                  <a:pt x="2831" y="201"/>
                </a:lnTo>
                <a:lnTo>
                  <a:pt x="2832" y="206"/>
                </a:lnTo>
                <a:lnTo>
                  <a:pt x="2832" y="211"/>
                </a:lnTo>
                <a:lnTo>
                  <a:pt x="2832" y="233"/>
                </a:lnTo>
                <a:lnTo>
                  <a:pt x="2833" y="271"/>
                </a:lnTo>
                <a:lnTo>
                  <a:pt x="2833" y="303"/>
                </a:lnTo>
                <a:lnTo>
                  <a:pt x="2833" y="314"/>
                </a:lnTo>
                <a:lnTo>
                  <a:pt x="2834" y="303"/>
                </a:lnTo>
                <a:lnTo>
                  <a:pt x="2834" y="276"/>
                </a:lnTo>
                <a:lnTo>
                  <a:pt x="2834" y="211"/>
                </a:lnTo>
                <a:lnTo>
                  <a:pt x="2835" y="211"/>
                </a:lnTo>
                <a:lnTo>
                  <a:pt x="2835" y="211"/>
                </a:lnTo>
                <a:lnTo>
                  <a:pt x="2835" y="217"/>
                </a:lnTo>
                <a:lnTo>
                  <a:pt x="2836" y="217"/>
                </a:lnTo>
                <a:lnTo>
                  <a:pt x="2836" y="233"/>
                </a:lnTo>
                <a:lnTo>
                  <a:pt x="2836" y="238"/>
                </a:lnTo>
                <a:lnTo>
                  <a:pt x="2837" y="238"/>
                </a:lnTo>
                <a:lnTo>
                  <a:pt x="2837" y="233"/>
                </a:lnTo>
                <a:lnTo>
                  <a:pt x="2837" y="222"/>
                </a:lnTo>
                <a:lnTo>
                  <a:pt x="2838" y="211"/>
                </a:lnTo>
                <a:lnTo>
                  <a:pt x="2838" y="211"/>
                </a:lnTo>
                <a:lnTo>
                  <a:pt x="2838" y="211"/>
                </a:lnTo>
                <a:lnTo>
                  <a:pt x="2839" y="201"/>
                </a:lnTo>
                <a:lnTo>
                  <a:pt x="2839" y="206"/>
                </a:lnTo>
                <a:lnTo>
                  <a:pt x="2839" y="233"/>
                </a:lnTo>
                <a:lnTo>
                  <a:pt x="2840" y="249"/>
                </a:lnTo>
                <a:lnTo>
                  <a:pt x="2840" y="276"/>
                </a:lnTo>
                <a:lnTo>
                  <a:pt x="2840" y="287"/>
                </a:lnTo>
                <a:lnTo>
                  <a:pt x="2841" y="314"/>
                </a:lnTo>
                <a:lnTo>
                  <a:pt x="2841" y="314"/>
                </a:lnTo>
                <a:lnTo>
                  <a:pt x="2841" y="292"/>
                </a:lnTo>
                <a:lnTo>
                  <a:pt x="2842" y="265"/>
                </a:lnTo>
                <a:lnTo>
                  <a:pt x="2842" y="233"/>
                </a:lnTo>
                <a:lnTo>
                  <a:pt x="2842" y="227"/>
                </a:lnTo>
                <a:lnTo>
                  <a:pt x="2843" y="217"/>
                </a:lnTo>
                <a:lnTo>
                  <a:pt x="2843" y="227"/>
                </a:lnTo>
                <a:lnTo>
                  <a:pt x="2843" y="233"/>
                </a:lnTo>
                <a:lnTo>
                  <a:pt x="2844" y="222"/>
                </a:lnTo>
                <a:lnTo>
                  <a:pt x="2844" y="222"/>
                </a:lnTo>
                <a:lnTo>
                  <a:pt x="2844" y="238"/>
                </a:lnTo>
                <a:lnTo>
                  <a:pt x="2845" y="233"/>
                </a:lnTo>
                <a:lnTo>
                  <a:pt x="2845" y="227"/>
                </a:lnTo>
                <a:lnTo>
                  <a:pt x="2845" y="217"/>
                </a:lnTo>
                <a:lnTo>
                  <a:pt x="2846" y="217"/>
                </a:lnTo>
                <a:lnTo>
                  <a:pt x="2846" y="173"/>
                </a:lnTo>
                <a:lnTo>
                  <a:pt x="2846" y="201"/>
                </a:lnTo>
                <a:lnTo>
                  <a:pt x="2847" y="206"/>
                </a:lnTo>
                <a:lnTo>
                  <a:pt x="2847" y="227"/>
                </a:lnTo>
                <a:lnTo>
                  <a:pt x="2847" y="233"/>
                </a:lnTo>
                <a:lnTo>
                  <a:pt x="2848" y="233"/>
                </a:lnTo>
                <a:lnTo>
                  <a:pt x="2848" y="249"/>
                </a:lnTo>
                <a:lnTo>
                  <a:pt x="2848" y="265"/>
                </a:lnTo>
                <a:lnTo>
                  <a:pt x="2849" y="249"/>
                </a:lnTo>
                <a:lnTo>
                  <a:pt x="2849" y="233"/>
                </a:lnTo>
                <a:lnTo>
                  <a:pt x="2849" y="195"/>
                </a:lnTo>
                <a:lnTo>
                  <a:pt x="2850" y="195"/>
                </a:lnTo>
                <a:lnTo>
                  <a:pt x="2850" y="190"/>
                </a:lnTo>
                <a:lnTo>
                  <a:pt x="2850" y="195"/>
                </a:lnTo>
                <a:lnTo>
                  <a:pt x="2851" y="195"/>
                </a:lnTo>
                <a:lnTo>
                  <a:pt x="2851" y="201"/>
                </a:lnTo>
                <a:lnTo>
                  <a:pt x="2851" y="190"/>
                </a:lnTo>
                <a:lnTo>
                  <a:pt x="2852" y="190"/>
                </a:lnTo>
                <a:lnTo>
                  <a:pt x="2852" y="190"/>
                </a:lnTo>
                <a:lnTo>
                  <a:pt x="2852" y="190"/>
                </a:lnTo>
                <a:lnTo>
                  <a:pt x="2853" y="157"/>
                </a:lnTo>
                <a:lnTo>
                  <a:pt x="2853" y="163"/>
                </a:lnTo>
                <a:lnTo>
                  <a:pt x="2853" y="152"/>
                </a:lnTo>
                <a:lnTo>
                  <a:pt x="2854" y="141"/>
                </a:lnTo>
                <a:lnTo>
                  <a:pt x="2854" y="146"/>
                </a:lnTo>
                <a:lnTo>
                  <a:pt x="2854" y="141"/>
                </a:lnTo>
                <a:lnTo>
                  <a:pt x="2855" y="141"/>
                </a:lnTo>
                <a:lnTo>
                  <a:pt x="2855" y="168"/>
                </a:lnTo>
                <a:lnTo>
                  <a:pt x="2855" y="211"/>
                </a:lnTo>
                <a:lnTo>
                  <a:pt x="2856" y="222"/>
                </a:lnTo>
                <a:lnTo>
                  <a:pt x="2856" y="233"/>
                </a:lnTo>
                <a:lnTo>
                  <a:pt x="2856" y="233"/>
                </a:lnTo>
                <a:lnTo>
                  <a:pt x="2857" y="222"/>
                </a:lnTo>
                <a:lnTo>
                  <a:pt x="2857" y="173"/>
                </a:lnTo>
                <a:lnTo>
                  <a:pt x="2857" y="157"/>
                </a:lnTo>
                <a:lnTo>
                  <a:pt x="2858" y="152"/>
                </a:lnTo>
                <a:lnTo>
                  <a:pt x="2858" y="168"/>
                </a:lnTo>
                <a:lnTo>
                  <a:pt x="2858" y="184"/>
                </a:lnTo>
                <a:lnTo>
                  <a:pt x="2859" y="195"/>
                </a:lnTo>
                <a:lnTo>
                  <a:pt x="2859" y="206"/>
                </a:lnTo>
                <a:lnTo>
                  <a:pt x="2859" y="190"/>
                </a:lnTo>
                <a:lnTo>
                  <a:pt x="2860" y="201"/>
                </a:lnTo>
                <a:lnTo>
                  <a:pt x="2860" y="206"/>
                </a:lnTo>
                <a:lnTo>
                  <a:pt x="2860" y="206"/>
                </a:lnTo>
                <a:lnTo>
                  <a:pt x="2861" y="206"/>
                </a:lnTo>
                <a:lnTo>
                  <a:pt x="2861" y="206"/>
                </a:lnTo>
                <a:lnTo>
                  <a:pt x="2861" y="195"/>
                </a:lnTo>
                <a:lnTo>
                  <a:pt x="2862" y="206"/>
                </a:lnTo>
                <a:lnTo>
                  <a:pt x="2862" y="201"/>
                </a:lnTo>
                <a:lnTo>
                  <a:pt x="2862" y="201"/>
                </a:lnTo>
                <a:lnTo>
                  <a:pt x="2863" y="206"/>
                </a:lnTo>
                <a:lnTo>
                  <a:pt x="2863" y="233"/>
                </a:lnTo>
                <a:lnTo>
                  <a:pt x="2863" y="244"/>
                </a:lnTo>
                <a:lnTo>
                  <a:pt x="2864" y="260"/>
                </a:lnTo>
                <a:lnTo>
                  <a:pt x="2864" y="255"/>
                </a:lnTo>
                <a:lnTo>
                  <a:pt x="2864" y="249"/>
                </a:lnTo>
                <a:lnTo>
                  <a:pt x="2865" y="238"/>
                </a:lnTo>
                <a:lnTo>
                  <a:pt x="2865" y="227"/>
                </a:lnTo>
                <a:lnTo>
                  <a:pt x="2865" y="222"/>
                </a:lnTo>
                <a:lnTo>
                  <a:pt x="2866" y="222"/>
                </a:lnTo>
                <a:lnTo>
                  <a:pt x="2866" y="222"/>
                </a:lnTo>
                <a:lnTo>
                  <a:pt x="2866" y="222"/>
                </a:lnTo>
                <a:lnTo>
                  <a:pt x="2867" y="227"/>
                </a:lnTo>
                <a:lnTo>
                  <a:pt x="2867" y="227"/>
                </a:lnTo>
                <a:lnTo>
                  <a:pt x="2867" y="227"/>
                </a:lnTo>
                <a:lnTo>
                  <a:pt x="2867" y="238"/>
                </a:lnTo>
                <a:lnTo>
                  <a:pt x="2868" y="227"/>
                </a:lnTo>
                <a:lnTo>
                  <a:pt x="2868" y="244"/>
                </a:lnTo>
                <a:lnTo>
                  <a:pt x="2868" y="238"/>
                </a:lnTo>
                <a:lnTo>
                  <a:pt x="2869" y="233"/>
                </a:lnTo>
                <a:lnTo>
                  <a:pt x="2869" y="233"/>
                </a:lnTo>
                <a:lnTo>
                  <a:pt x="2869" y="227"/>
                </a:lnTo>
                <a:lnTo>
                  <a:pt x="2870" y="227"/>
                </a:lnTo>
                <a:lnTo>
                  <a:pt x="2870" y="222"/>
                </a:lnTo>
                <a:lnTo>
                  <a:pt x="2870" y="233"/>
                </a:lnTo>
                <a:lnTo>
                  <a:pt x="2871" y="238"/>
                </a:lnTo>
                <a:lnTo>
                  <a:pt x="2871" y="244"/>
                </a:lnTo>
                <a:lnTo>
                  <a:pt x="2871" y="233"/>
                </a:lnTo>
                <a:lnTo>
                  <a:pt x="2872" y="238"/>
                </a:lnTo>
                <a:lnTo>
                  <a:pt x="2872" y="244"/>
                </a:lnTo>
                <a:lnTo>
                  <a:pt x="2872" y="249"/>
                </a:lnTo>
                <a:lnTo>
                  <a:pt x="2873" y="260"/>
                </a:lnTo>
                <a:lnTo>
                  <a:pt x="2873" y="271"/>
                </a:lnTo>
                <a:lnTo>
                  <a:pt x="2873" y="276"/>
                </a:lnTo>
                <a:lnTo>
                  <a:pt x="2874" y="260"/>
                </a:lnTo>
                <a:lnTo>
                  <a:pt x="2874" y="282"/>
                </a:lnTo>
                <a:lnTo>
                  <a:pt x="2874" y="282"/>
                </a:lnTo>
                <a:lnTo>
                  <a:pt x="2875" y="282"/>
                </a:lnTo>
                <a:lnTo>
                  <a:pt x="2875" y="276"/>
                </a:lnTo>
                <a:lnTo>
                  <a:pt x="2875" y="298"/>
                </a:lnTo>
                <a:lnTo>
                  <a:pt x="2876" y="298"/>
                </a:lnTo>
                <a:lnTo>
                  <a:pt x="2876" y="309"/>
                </a:lnTo>
                <a:lnTo>
                  <a:pt x="2876" y="314"/>
                </a:lnTo>
                <a:lnTo>
                  <a:pt x="2877" y="336"/>
                </a:lnTo>
                <a:lnTo>
                  <a:pt x="2877" y="330"/>
                </a:lnTo>
                <a:lnTo>
                  <a:pt x="2877" y="309"/>
                </a:lnTo>
                <a:lnTo>
                  <a:pt x="2878" y="314"/>
                </a:lnTo>
                <a:lnTo>
                  <a:pt x="2878" y="319"/>
                </a:lnTo>
                <a:lnTo>
                  <a:pt x="2878" y="319"/>
                </a:lnTo>
                <a:lnTo>
                  <a:pt x="2879" y="309"/>
                </a:lnTo>
                <a:lnTo>
                  <a:pt x="2879" y="309"/>
                </a:lnTo>
                <a:lnTo>
                  <a:pt x="2879" y="303"/>
                </a:lnTo>
                <a:lnTo>
                  <a:pt x="2880" y="298"/>
                </a:lnTo>
                <a:lnTo>
                  <a:pt x="2880" y="303"/>
                </a:lnTo>
                <a:lnTo>
                  <a:pt x="2880" y="303"/>
                </a:lnTo>
                <a:lnTo>
                  <a:pt x="2881" y="292"/>
                </a:lnTo>
                <a:lnTo>
                  <a:pt x="2881" y="298"/>
                </a:lnTo>
                <a:lnTo>
                  <a:pt x="2881" y="309"/>
                </a:lnTo>
                <a:lnTo>
                  <a:pt x="2882" y="309"/>
                </a:lnTo>
                <a:lnTo>
                  <a:pt x="2882" y="309"/>
                </a:lnTo>
                <a:lnTo>
                  <a:pt x="2882" y="309"/>
                </a:lnTo>
                <a:lnTo>
                  <a:pt x="2883" y="287"/>
                </a:lnTo>
                <a:lnTo>
                  <a:pt x="2883" y="282"/>
                </a:lnTo>
                <a:lnTo>
                  <a:pt x="2883" y="282"/>
                </a:lnTo>
                <a:lnTo>
                  <a:pt x="2884" y="276"/>
                </a:lnTo>
                <a:lnTo>
                  <a:pt x="2884" y="276"/>
                </a:lnTo>
                <a:lnTo>
                  <a:pt x="2884" y="276"/>
                </a:lnTo>
                <a:lnTo>
                  <a:pt x="2885" y="260"/>
                </a:lnTo>
                <a:lnTo>
                  <a:pt x="2885" y="260"/>
                </a:lnTo>
                <a:lnTo>
                  <a:pt x="2885" y="255"/>
                </a:lnTo>
                <a:lnTo>
                  <a:pt x="2886" y="260"/>
                </a:lnTo>
                <a:lnTo>
                  <a:pt x="2886" y="265"/>
                </a:lnTo>
                <a:lnTo>
                  <a:pt x="2886" y="265"/>
                </a:lnTo>
                <a:lnTo>
                  <a:pt x="2887" y="255"/>
                </a:lnTo>
                <a:lnTo>
                  <a:pt x="2887" y="265"/>
                </a:lnTo>
                <a:lnTo>
                  <a:pt x="2887" y="276"/>
                </a:lnTo>
                <a:lnTo>
                  <a:pt x="2888" y="271"/>
                </a:lnTo>
                <a:lnTo>
                  <a:pt x="2888" y="292"/>
                </a:lnTo>
                <a:lnTo>
                  <a:pt x="2888" y="303"/>
                </a:lnTo>
                <a:lnTo>
                  <a:pt x="2889" y="325"/>
                </a:lnTo>
                <a:lnTo>
                  <a:pt x="2889" y="336"/>
                </a:lnTo>
                <a:lnTo>
                  <a:pt x="2889" y="336"/>
                </a:lnTo>
                <a:lnTo>
                  <a:pt x="2890" y="336"/>
                </a:lnTo>
                <a:lnTo>
                  <a:pt x="2890" y="292"/>
                </a:lnTo>
                <a:lnTo>
                  <a:pt x="2890" y="287"/>
                </a:lnTo>
                <a:lnTo>
                  <a:pt x="2891" y="276"/>
                </a:lnTo>
                <a:lnTo>
                  <a:pt x="2891" y="282"/>
                </a:lnTo>
                <a:lnTo>
                  <a:pt x="2891" y="298"/>
                </a:lnTo>
                <a:lnTo>
                  <a:pt x="2892" y="303"/>
                </a:lnTo>
                <a:lnTo>
                  <a:pt x="2892" y="314"/>
                </a:lnTo>
                <a:lnTo>
                  <a:pt x="2892" y="314"/>
                </a:lnTo>
                <a:lnTo>
                  <a:pt x="2893" y="314"/>
                </a:lnTo>
                <a:lnTo>
                  <a:pt x="2893" y="309"/>
                </a:lnTo>
                <a:lnTo>
                  <a:pt x="2893" y="309"/>
                </a:lnTo>
                <a:lnTo>
                  <a:pt x="2894" y="303"/>
                </a:lnTo>
                <a:lnTo>
                  <a:pt x="2894" y="325"/>
                </a:lnTo>
                <a:lnTo>
                  <a:pt x="2894" y="292"/>
                </a:lnTo>
                <a:lnTo>
                  <a:pt x="2895" y="287"/>
                </a:lnTo>
                <a:lnTo>
                  <a:pt x="2895" y="298"/>
                </a:lnTo>
                <a:lnTo>
                  <a:pt x="2895" y="298"/>
                </a:lnTo>
                <a:lnTo>
                  <a:pt x="2896" y="287"/>
                </a:lnTo>
                <a:lnTo>
                  <a:pt x="2896" y="303"/>
                </a:lnTo>
                <a:lnTo>
                  <a:pt x="2896" y="330"/>
                </a:lnTo>
                <a:lnTo>
                  <a:pt x="2897" y="363"/>
                </a:lnTo>
                <a:lnTo>
                  <a:pt x="2897" y="384"/>
                </a:lnTo>
                <a:lnTo>
                  <a:pt x="2897" y="400"/>
                </a:lnTo>
                <a:lnTo>
                  <a:pt x="2898" y="384"/>
                </a:lnTo>
                <a:lnTo>
                  <a:pt x="2898" y="341"/>
                </a:lnTo>
                <a:lnTo>
                  <a:pt x="2898" y="303"/>
                </a:lnTo>
                <a:lnTo>
                  <a:pt x="2899" y="303"/>
                </a:lnTo>
                <a:lnTo>
                  <a:pt x="2899" y="309"/>
                </a:lnTo>
                <a:lnTo>
                  <a:pt x="2899" y="314"/>
                </a:lnTo>
                <a:lnTo>
                  <a:pt x="2900" y="330"/>
                </a:lnTo>
                <a:lnTo>
                  <a:pt x="2900" y="330"/>
                </a:lnTo>
                <a:lnTo>
                  <a:pt x="2900" y="336"/>
                </a:lnTo>
                <a:lnTo>
                  <a:pt x="2901" y="325"/>
                </a:lnTo>
                <a:lnTo>
                  <a:pt x="2901" y="325"/>
                </a:lnTo>
                <a:lnTo>
                  <a:pt x="2901" y="330"/>
                </a:lnTo>
                <a:lnTo>
                  <a:pt x="2902" y="341"/>
                </a:lnTo>
                <a:lnTo>
                  <a:pt x="2902" y="341"/>
                </a:lnTo>
                <a:lnTo>
                  <a:pt x="2902" y="325"/>
                </a:lnTo>
                <a:lnTo>
                  <a:pt x="2903" y="314"/>
                </a:lnTo>
                <a:lnTo>
                  <a:pt x="2903" y="292"/>
                </a:lnTo>
                <a:lnTo>
                  <a:pt x="2903" y="282"/>
                </a:lnTo>
                <a:lnTo>
                  <a:pt x="2904" y="287"/>
                </a:lnTo>
                <a:lnTo>
                  <a:pt x="2904" y="303"/>
                </a:lnTo>
                <a:lnTo>
                  <a:pt x="2904" y="330"/>
                </a:lnTo>
                <a:lnTo>
                  <a:pt x="2905" y="341"/>
                </a:lnTo>
                <a:lnTo>
                  <a:pt x="2905" y="373"/>
                </a:lnTo>
                <a:lnTo>
                  <a:pt x="2905" y="384"/>
                </a:lnTo>
                <a:lnTo>
                  <a:pt x="2906" y="352"/>
                </a:lnTo>
                <a:lnTo>
                  <a:pt x="2906" y="309"/>
                </a:lnTo>
                <a:lnTo>
                  <a:pt x="2906" y="292"/>
                </a:lnTo>
                <a:lnTo>
                  <a:pt x="2907" y="287"/>
                </a:lnTo>
                <a:lnTo>
                  <a:pt x="2907" y="287"/>
                </a:lnTo>
                <a:lnTo>
                  <a:pt x="2907" y="319"/>
                </a:lnTo>
                <a:lnTo>
                  <a:pt x="2908" y="325"/>
                </a:lnTo>
                <a:lnTo>
                  <a:pt x="2908" y="341"/>
                </a:lnTo>
                <a:lnTo>
                  <a:pt x="2908" y="341"/>
                </a:lnTo>
                <a:lnTo>
                  <a:pt x="2909" y="336"/>
                </a:lnTo>
                <a:lnTo>
                  <a:pt x="2909" y="330"/>
                </a:lnTo>
                <a:lnTo>
                  <a:pt x="2909" y="330"/>
                </a:lnTo>
                <a:lnTo>
                  <a:pt x="2910" y="303"/>
                </a:lnTo>
                <a:lnTo>
                  <a:pt x="2910" y="282"/>
                </a:lnTo>
                <a:lnTo>
                  <a:pt x="2910" y="276"/>
                </a:lnTo>
                <a:lnTo>
                  <a:pt x="2911" y="265"/>
                </a:lnTo>
                <a:lnTo>
                  <a:pt x="2911" y="260"/>
                </a:lnTo>
                <a:lnTo>
                  <a:pt x="2911" y="276"/>
                </a:lnTo>
                <a:lnTo>
                  <a:pt x="2912" y="319"/>
                </a:lnTo>
                <a:lnTo>
                  <a:pt x="2912" y="330"/>
                </a:lnTo>
                <a:lnTo>
                  <a:pt x="2912" y="346"/>
                </a:lnTo>
                <a:lnTo>
                  <a:pt x="2913" y="336"/>
                </a:lnTo>
                <a:lnTo>
                  <a:pt x="2913" y="309"/>
                </a:lnTo>
                <a:lnTo>
                  <a:pt x="2913" y="271"/>
                </a:lnTo>
                <a:lnTo>
                  <a:pt x="2914" y="249"/>
                </a:lnTo>
                <a:lnTo>
                  <a:pt x="2914" y="249"/>
                </a:lnTo>
                <a:lnTo>
                  <a:pt x="2914" y="255"/>
                </a:lnTo>
                <a:lnTo>
                  <a:pt x="2915" y="255"/>
                </a:lnTo>
                <a:lnTo>
                  <a:pt x="2915" y="260"/>
                </a:lnTo>
                <a:lnTo>
                  <a:pt x="2915" y="265"/>
                </a:lnTo>
                <a:lnTo>
                  <a:pt x="2916" y="260"/>
                </a:lnTo>
                <a:lnTo>
                  <a:pt x="2916" y="260"/>
                </a:lnTo>
                <a:lnTo>
                  <a:pt x="2916" y="238"/>
                </a:lnTo>
                <a:lnTo>
                  <a:pt x="2917" y="238"/>
                </a:lnTo>
                <a:lnTo>
                  <a:pt x="2917" y="249"/>
                </a:lnTo>
                <a:lnTo>
                  <a:pt x="2917" y="233"/>
                </a:lnTo>
                <a:lnTo>
                  <a:pt x="2918" y="206"/>
                </a:lnTo>
                <a:lnTo>
                  <a:pt x="2918" y="201"/>
                </a:lnTo>
                <a:lnTo>
                  <a:pt x="2918" y="201"/>
                </a:lnTo>
                <a:lnTo>
                  <a:pt x="2919" y="206"/>
                </a:lnTo>
                <a:lnTo>
                  <a:pt x="2919" y="217"/>
                </a:lnTo>
                <a:lnTo>
                  <a:pt x="2919" y="233"/>
                </a:lnTo>
                <a:lnTo>
                  <a:pt x="2920" y="260"/>
                </a:lnTo>
                <a:lnTo>
                  <a:pt x="2920" y="292"/>
                </a:lnTo>
                <a:lnTo>
                  <a:pt x="2920" y="314"/>
                </a:lnTo>
                <a:lnTo>
                  <a:pt x="2921" y="309"/>
                </a:lnTo>
                <a:lnTo>
                  <a:pt x="2921" y="211"/>
                </a:lnTo>
                <a:lnTo>
                  <a:pt x="2921" y="195"/>
                </a:lnTo>
                <a:lnTo>
                  <a:pt x="2922" y="195"/>
                </a:lnTo>
                <a:lnTo>
                  <a:pt x="2922" y="201"/>
                </a:lnTo>
                <a:lnTo>
                  <a:pt x="2922" y="206"/>
                </a:lnTo>
                <a:lnTo>
                  <a:pt x="2923" y="211"/>
                </a:lnTo>
                <a:lnTo>
                  <a:pt x="2923" y="222"/>
                </a:lnTo>
                <a:lnTo>
                  <a:pt x="2923" y="217"/>
                </a:lnTo>
                <a:lnTo>
                  <a:pt x="2924" y="211"/>
                </a:lnTo>
                <a:lnTo>
                  <a:pt x="2924" y="211"/>
                </a:lnTo>
                <a:lnTo>
                  <a:pt x="2924" y="206"/>
                </a:lnTo>
                <a:lnTo>
                  <a:pt x="2925" y="195"/>
                </a:lnTo>
                <a:lnTo>
                  <a:pt x="2925" y="184"/>
                </a:lnTo>
                <a:lnTo>
                  <a:pt x="2925" y="173"/>
                </a:lnTo>
                <a:lnTo>
                  <a:pt x="2926" y="157"/>
                </a:lnTo>
                <a:lnTo>
                  <a:pt x="2926" y="146"/>
                </a:lnTo>
                <a:lnTo>
                  <a:pt x="2926" y="136"/>
                </a:lnTo>
                <a:lnTo>
                  <a:pt x="2927" y="157"/>
                </a:lnTo>
                <a:lnTo>
                  <a:pt x="2927" y="184"/>
                </a:lnTo>
                <a:lnTo>
                  <a:pt x="2927" y="201"/>
                </a:lnTo>
                <a:lnTo>
                  <a:pt x="2927" y="227"/>
                </a:lnTo>
                <a:lnTo>
                  <a:pt x="2928" y="249"/>
                </a:lnTo>
                <a:lnTo>
                  <a:pt x="2928" y="255"/>
                </a:lnTo>
                <a:lnTo>
                  <a:pt x="2928" y="233"/>
                </a:lnTo>
                <a:lnTo>
                  <a:pt x="2929" y="179"/>
                </a:lnTo>
                <a:lnTo>
                  <a:pt x="2929" y="173"/>
                </a:lnTo>
                <a:lnTo>
                  <a:pt x="2929" y="179"/>
                </a:lnTo>
                <a:lnTo>
                  <a:pt x="2930" y="184"/>
                </a:lnTo>
                <a:lnTo>
                  <a:pt x="2930" y="201"/>
                </a:lnTo>
                <a:lnTo>
                  <a:pt x="2930" y="206"/>
                </a:lnTo>
                <a:lnTo>
                  <a:pt x="2931" y="190"/>
                </a:lnTo>
                <a:lnTo>
                  <a:pt x="2931" y="190"/>
                </a:lnTo>
                <a:lnTo>
                  <a:pt x="2931" y="173"/>
                </a:lnTo>
                <a:lnTo>
                  <a:pt x="2932" y="179"/>
                </a:lnTo>
                <a:lnTo>
                  <a:pt x="2932" y="157"/>
                </a:lnTo>
                <a:lnTo>
                  <a:pt x="2932" y="152"/>
                </a:lnTo>
                <a:lnTo>
                  <a:pt x="2933" y="157"/>
                </a:lnTo>
                <a:lnTo>
                  <a:pt x="2933" y="163"/>
                </a:lnTo>
                <a:lnTo>
                  <a:pt x="2933" y="168"/>
                </a:lnTo>
                <a:lnTo>
                  <a:pt x="2934" y="136"/>
                </a:lnTo>
                <a:lnTo>
                  <a:pt x="2934" y="125"/>
                </a:lnTo>
                <a:lnTo>
                  <a:pt x="2934" y="125"/>
                </a:lnTo>
                <a:lnTo>
                  <a:pt x="2935" y="130"/>
                </a:lnTo>
                <a:lnTo>
                  <a:pt x="2935" y="141"/>
                </a:lnTo>
                <a:lnTo>
                  <a:pt x="2935" y="173"/>
                </a:lnTo>
                <a:lnTo>
                  <a:pt x="2936" y="222"/>
                </a:lnTo>
                <a:lnTo>
                  <a:pt x="2936" y="238"/>
                </a:lnTo>
                <a:lnTo>
                  <a:pt x="2936" y="238"/>
                </a:lnTo>
                <a:lnTo>
                  <a:pt x="2937" y="233"/>
                </a:lnTo>
                <a:lnTo>
                  <a:pt x="2937" y="201"/>
                </a:lnTo>
                <a:lnTo>
                  <a:pt x="2937" y="173"/>
                </a:lnTo>
                <a:lnTo>
                  <a:pt x="2938" y="184"/>
                </a:lnTo>
                <a:lnTo>
                  <a:pt x="2938" y="190"/>
                </a:lnTo>
                <a:lnTo>
                  <a:pt x="2938" y="184"/>
                </a:lnTo>
                <a:lnTo>
                  <a:pt x="2939" y="201"/>
                </a:lnTo>
                <a:lnTo>
                  <a:pt x="2939" y="211"/>
                </a:lnTo>
                <a:lnTo>
                  <a:pt x="2939" y="211"/>
                </a:lnTo>
                <a:lnTo>
                  <a:pt x="2940" y="211"/>
                </a:lnTo>
                <a:lnTo>
                  <a:pt x="2940" y="195"/>
                </a:lnTo>
                <a:lnTo>
                  <a:pt x="2940" y="179"/>
                </a:lnTo>
                <a:lnTo>
                  <a:pt x="2941" y="168"/>
                </a:lnTo>
                <a:lnTo>
                  <a:pt x="2941" y="163"/>
                </a:lnTo>
                <a:lnTo>
                  <a:pt x="2941" y="173"/>
                </a:lnTo>
                <a:lnTo>
                  <a:pt x="2942" y="190"/>
                </a:lnTo>
                <a:lnTo>
                  <a:pt x="2942" y="190"/>
                </a:lnTo>
                <a:lnTo>
                  <a:pt x="2942" y="255"/>
                </a:lnTo>
                <a:lnTo>
                  <a:pt x="2943" y="260"/>
                </a:lnTo>
                <a:lnTo>
                  <a:pt x="2943" y="292"/>
                </a:lnTo>
                <a:lnTo>
                  <a:pt x="2943" y="309"/>
                </a:lnTo>
                <a:lnTo>
                  <a:pt x="2944" y="292"/>
                </a:lnTo>
                <a:lnTo>
                  <a:pt x="2944" y="260"/>
                </a:lnTo>
                <a:lnTo>
                  <a:pt x="2944" y="201"/>
                </a:lnTo>
                <a:lnTo>
                  <a:pt x="2945" y="206"/>
                </a:lnTo>
                <a:lnTo>
                  <a:pt x="2945" y="227"/>
                </a:lnTo>
                <a:lnTo>
                  <a:pt x="2945" y="238"/>
                </a:lnTo>
                <a:lnTo>
                  <a:pt x="2946" y="244"/>
                </a:lnTo>
                <a:lnTo>
                  <a:pt x="2946" y="249"/>
                </a:lnTo>
                <a:lnTo>
                  <a:pt x="2946" y="244"/>
                </a:lnTo>
                <a:lnTo>
                  <a:pt x="2947" y="233"/>
                </a:lnTo>
                <a:lnTo>
                  <a:pt x="2947" y="233"/>
                </a:lnTo>
                <a:lnTo>
                  <a:pt x="2947" y="217"/>
                </a:lnTo>
                <a:lnTo>
                  <a:pt x="2948" y="211"/>
                </a:lnTo>
                <a:lnTo>
                  <a:pt x="2948" y="211"/>
                </a:lnTo>
                <a:lnTo>
                  <a:pt x="2948" y="211"/>
                </a:lnTo>
                <a:lnTo>
                  <a:pt x="2949" y="222"/>
                </a:lnTo>
                <a:lnTo>
                  <a:pt x="2949" y="255"/>
                </a:lnTo>
                <a:lnTo>
                  <a:pt x="2949" y="276"/>
                </a:lnTo>
                <a:lnTo>
                  <a:pt x="2950" y="319"/>
                </a:lnTo>
                <a:lnTo>
                  <a:pt x="2950" y="309"/>
                </a:lnTo>
                <a:lnTo>
                  <a:pt x="2950" y="260"/>
                </a:lnTo>
                <a:lnTo>
                  <a:pt x="2951" y="222"/>
                </a:lnTo>
                <a:lnTo>
                  <a:pt x="2951" y="201"/>
                </a:lnTo>
                <a:lnTo>
                  <a:pt x="2951" y="211"/>
                </a:lnTo>
                <a:lnTo>
                  <a:pt x="2952" y="227"/>
                </a:lnTo>
                <a:lnTo>
                  <a:pt x="2952" y="238"/>
                </a:lnTo>
                <a:lnTo>
                  <a:pt x="2952" y="249"/>
                </a:lnTo>
                <a:lnTo>
                  <a:pt x="2953" y="249"/>
                </a:lnTo>
                <a:lnTo>
                  <a:pt x="2953" y="255"/>
                </a:lnTo>
                <a:lnTo>
                  <a:pt x="2953" y="244"/>
                </a:lnTo>
                <a:lnTo>
                  <a:pt x="2954" y="227"/>
                </a:lnTo>
                <a:lnTo>
                  <a:pt x="2954" y="217"/>
                </a:lnTo>
                <a:lnTo>
                  <a:pt x="2954" y="217"/>
                </a:lnTo>
                <a:lnTo>
                  <a:pt x="2955" y="238"/>
                </a:lnTo>
                <a:lnTo>
                  <a:pt x="2955" y="244"/>
                </a:lnTo>
                <a:lnTo>
                  <a:pt x="2955" y="276"/>
                </a:lnTo>
                <a:lnTo>
                  <a:pt x="2956" y="271"/>
                </a:lnTo>
                <a:lnTo>
                  <a:pt x="2956" y="292"/>
                </a:lnTo>
                <a:lnTo>
                  <a:pt x="2956" y="298"/>
                </a:lnTo>
                <a:lnTo>
                  <a:pt x="2957" y="271"/>
                </a:lnTo>
                <a:lnTo>
                  <a:pt x="2957" y="244"/>
                </a:lnTo>
                <a:lnTo>
                  <a:pt x="2957" y="238"/>
                </a:lnTo>
                <a:lnTo>
                  <a:pt x="2958" y="227"/>
                </a:lnTo>
                <a:lnTo>
                  <a:pt x="2958" y="233"/>
                </a:lnTo>
                <a:lnTo>
                  <a:pt x="2958" y="249"/>
                </a:lnTo>
                <a:lnTo>
                  <a:pt x="2959" y="260"/>
                </a:lnTo>
                <a:lnTo>
                  <a:pt x="2959" y="260"/>
                </a:lnTo>
                <a:lnTo>
                  <a:pt x="2959" y="260"/>
                </a:lnTo>
                <a:lnTo>
                  <a:pt x="2960" y="260"/>
                </a:lnTo>
                <a:lnTo>
                  <a:pt x="2960" y="260"/>
                </a:lnTo>
                <a:lnTo>
                  <a:pt x="2960" y="260"/>
                </a:lnTo>
                <a:lnTo>
                  <a:pt x="2961" y="260"/>
                </a:lnTo>
                <a:lnTo>
                  <a:pt x="2961" y="255"/>
                </a:lnTo>
                <a:lnTo>
                  <a:pt x="2961" y="265"/>
                </a:lnTo>
                <a:lnTo>
                  <a:pt x="2962" y="276"/>
                </a:lnTo>
                <a:lnTo>
                  <a:pt x="2962" y="314"/>
                </a:lnTo>
                <a:lnTo>
                  <a:pt x="2962" y="325"/>
                </a:lnTo>
                <a:lnTo>
                  <a:pt x="2963" y="319"/>
                </a:lnTo>
                <a:lnTo>
                  <a:pt x="2963" y="314"/>
                </a:lnTo>
                <a:lnTo>
                  <a:pt x="2963" y="282"/>
                </a:lnTo>
                <a:lnTo>
                  <a:pt x="2964" y="271"/>
                </a:lnTo>
                <a:lnTo>
                  <a:pt x="2964" y="265"/>
                </a:lnTo>
                <a:lnTo>
                  <a:pt x="2964" y="260"/>
                </a:lnTo>
                <a:lnTo>
                  <a:pt x="2965" y="271"/>
                </a:lnTo>
                <a:lnTo>
                  <a:pt x="2965" y="282"/>
                </a:lnTo>
                <a:lnTo>
                  <a:pt x="2965" y="282"/>
                </a:lnTo>
                <a:lnTo>
                  <a:pt x="2966" y="282"/>
                </a:lnTo>
                <a:lnTo>
                  <a:pt x="2966" y="298"/>
                </a:lnTo>
                <a:lnTo>
                  <a:pt x="2966" y="292"/>
                </a:lnTo>
                <a:lnTo>
                  <a:pt x="2967" y="292"/>
                </a:lnTo>
                <a:lnTo>
                  <a:pt x="2967" y="298"/>
                </a:lnTo>
                <a:lnTo>
                  <a:pt x="2967" y="287"/>
                </a:lnTo>
                <a:lnTo>
                  <a:pt x="2968" y="282"/>
                </a:lnTo>
                <a:lnTo>
                  <a:pt x="2968" y="249"/>
                </a:lnTo>
                <a:lnTo>
                  <a:pt x="2968" y="265"/>
                </a:lnTo>
                <a:lnTo>
                  <a:pt x="2969" y="282"/>
                </a:lnTo>
                <a:lnTo>
                  <a:pt x="2969" y="298"/>
                </a:lnTo>
                <a:lnTo>
                  <a:pt x="2969" y="325"/>
                </a:lnTo>
                <a:lnTo>
                  <a:pt x="2970" y="336"/>
                </a:lnTo>
                <a:lnTo>
                  <a:pt x="2970" y="346"/>
                </a:lnTo>
                <a:lnTo>
                  <a:pt x="2970" y="314"/>
                </a:lnTo>
                <a:lnTo>
                  <a:pt x="2971" y="292"/>
                </a:lnTo>
                <a:lnTo>
                  <a:pt x="2971" y="276"/>
                </a:lnTo>
                <a:lnTo>
                  <a:pt x="2971" y="244"/>
                </a:lnTo>
                <a:lnTo>
                  <a:pt x="2972" y="233"/>
                </a:lnTo>
                <a:lnTo>
                  <a:pt x="2972" y="233"/>
                </a:lnTo>
                <a:lnTo>
                  <a:pt x="2972" y="238"/>
                </a:lnTo>
                <a:lnTo>
                  <a:pt x="2973" y="238"/>
                </a:lnTo>
                <a:lnTo>
                  <a:pt x="2973" y="255"/>
                </a:lnTo>
                <a:lnTo>
                  <a:pt x="2973" y="249"/>
                </a:lnTo>
                <a:lnTo>
                  <a:pt x="2973" y="249"/>
                </a:lnTo>
                <a:lnTo>
                  <a:pt x="2974" y="249"/>
                </a:lnTo>
                <a:lnTo>
                  <a:pt x="2974" y="260"/>
                </a:lnTo>
                <a:lnTo>
                  <a:pt x="2974" y="255"/>
                </a:lnTo>
                <a:lnTo>
                  <a:pt x="2975" y="244"/>
                </a:lnTo>
                <a:lnTo>
                  <a:pt x="2975" y="265"/>
                </a:lnTo>
                <a:lnTo>
                  <a:pt x="2975" y="260"/>
                </a:lnTo>
                <a:lnTo>
                  <a:pt x="2976" y="260"/>
                </a:lnTo>
                <a:lnTo>
                  <a:pt x="2976" y="276"/>
                </a:lnTo>
                <a:lnTo>
                  <a:pt x="2976" y="287"/>
                </a:lnTo>
                <a:lnTo>
                  <a:pt x="2977" y="292"/>
                </a:lnTo>
                <a:lnTo>
                  <a:pt x="2977" y="287"/>
                </a:lnTo>
                <a:lnTo>
                  <a:pt x="2977" y="298"/>
                </a:lnTo>
                <a:lnTo>
                  <a:pt x="2978" y="303"/>
                </a:lnTo>
                <a:lnTo>
                  <a:pt x="2978" y="303"/>
                </a:lnTo>
                <a:lnTo>
                  <a:pt x="2978" y="298"/>
                </a:lnTo>
                <a:lnTo>
                  <a:pt x="2979" y="303"/>
                </a:lnTo>
                <a:lnTo>
                  <a:pt x="2979" y="303"/>
                </a:lnTo>
                <a:lnTo>
                  <a:pt x="2979" y="341"/>
                </a:lnTo>
                <a:lnTo>
                  <a:pt x="2980" y="346"/>
                </a:lnTo>
                <a:lnTo>
                  <a:pt x="2980" y="368"/>
                </a:lnTo>
                <a:lnTo>
                  <a:pt x="2980" y="373"/>
                </a:lnTo>
                <a:lnTo>
                  <a:pt x="2981" y="368"/>
                </a:lnTo>
                <a:lnTo>
                  <a:pt x="2981" y="336"/>
                </a:lnTo>
                <a:lnTo>
                  <a:pt x="2981" y="287"/>
                </a:lnTo>
                <a:lnTo>
                  <a:pt x="2982" y="282"/>
                </a:lnTo>
                <a:lnTo>
                  <a:pt x="2982" y="287"/>
                </a:lnTo>
                <a:lnTo>
                  <a:pt x="2982" y="292"/>
                </a:lnTo>
                <a:lnTo>
                  <a:pt x="2983" y="303"/>
                </a:lnTo>
                <a:lnTo>
                  <a:pt x="2983" y="319"/>
                </a:lnTo>
                <a:lnTo>
                  <a:pt x="2983" y="298"/>
                </a:lnTo>
                <a:lnTo>
                  <a:pt x="2984" y="309"/>
                </a:lnTo>
                <a:lnTo>
                  <a:pt x="2984" y="319"/>
                </a:lnTo>
                <a:lnTo>
                  <a:pt x="2984" y="319"/>
                </a:lnTo>
                <a:lnTo>
                  <a:pt x="2985" y="309"/>
                </a:lnTo>
                <a:lnTo>
                  <a:pt x="2985" y="298"/>
                </a:lnTo>
                <a:lnTo>
                  <a:pt x="2985" y="282"/>
                </a:lnTo>
                <a:lnTo>
                  <a:pt x="2986" y="292"/>
                </a:lnTo>
                <a:lnTo>
                  <a:pt x="2986" y="276"/>
                </a:lnTo>
                <a:lnTo>
                  <a:pt x="2986" y="287"/>
                </a:lnTo>
                <a:lnTo>
                  <a:pt x="2987" y="319"/>
                </a:lnTo>
                <a:lnTo>
                  <a:pt x="2987" y="346"/>
                </a:lnTo>
                <a:lnTo>
                  <a:pt x="2987" y="346"/>
                </a:lnTo>
                <a:lnTo>
                  <a:pt x="2987" y="368"/>
                </a:lnTo>
                <a:lnTo>
                  <a:pt x="2988" y="357"/>
                </a:lnTo>
                <a:lnTo>
                  <a:pt x="2988" y="336"/>
                </a:lnTo>
                <a:lnTo>
                  <a:pt x="2988" y="298"/>
                </a:lnTo>
                <a:lnTo>
                  <a:pt x="2989" y="276"/>
                </a:lnTo>
                <a:lnTo>
                  <a:pt x="2989" y="271"/>
                </a:lnTo>
                <a:lnTo>
                  <a:pt x="2989" y="276"/>
                </a:lnTo>
                <a:lnTo>
                  <a:pt x="2990" y="276"/>
                </a:lnTo>
                <a:lnTo>
                  <a:pt x="2990" y="298"/>
                </a:lnTo>
                <a:lnTo>
                  <a:pt x="2990" y="287"/>
                </a:lnTo>
                <a:lnTo>
                  <a:pt x="2991" y="287"/>
                </a:lnTo>
                <a:lnTo>
                  <a:pt x="2991" y="292"/>
                </a:lnTo>
                <a:lnTo>
                  <a:pt x="2991" y="298"/>
                </a:lnTo>
                <a:lnTo>
                  <a:pt x="2992" y="282"/>
                </a:lnTo>
                <a:lnTo>
                  <a:pt x="2992" y="265"/>
                </a:lnTo>
                <a:lnTo>
                  <a:pt x="2992" y="238"/>
                </a:lnTo>
                <a:lnTo>
                  <a:pt x="2993" y="238"/>
                </a:lnTo>
                <a:lnTo>
                  <a:pt x="2993" y="233"/>
                </a:lnTo>
                <a:lnTo>
                  <a:pt x="2993" y="238"/>
                </a:lnTo>
                <a:lnTo>
                  <a:pt x="2994" y="249"/>
                </a:lnTo>
                <a:lnTo>
                  <a:pt x="2994" y="303"/>
                </a:lnTo>
                <a:lnTo>
                  <a:pt x="2994" y="341"/>
                </a:lnTo>
                <a:lnTo>
                  <a:pt x="2995" y="357"/>
                </a:lnTo>
                <a:lnTo>
                  <a:pt x="2995" y="357"/>
                </a:lnTo>
                <a:lnTo>
                  <a:pt x="2995" y="336"/>
                </a:lnTo>
                <a:lnTo>
                  <a:pt x="2996" y="298"/>
                </a:lnTo>
                <a:lnTo>
                  <a:pt x="2996" y="260"/>
                </a:lnTo>
                <a:lnTo>
                  <a:pt x="2996" y="260"/>
                </a:lnTo>
                <a:lnTo>
                  <a:pt x="2997" y="265"/>
                </a:lnTo>
                <a:lnTo>
                  <a:pt x="2997" y="271"/>
                </a:lnTo>
                <a:lnTo>
                  <a:pt x="2997" y="276"/>
                </a:lnTo>
                <a:lnTo>
                  <a:pt x="2998" y="271"/>
                </a:lnTo>
                <a:lnTo>
                  <a:pt x="2998" y="276"/>
                </a:lnTo>
                <a:lnTo>
                  <a:pt x="2998" y="276"/>
                </a:lnTo>
                <a:lnTo>
                  <a:pt x="2999" y="265"/>
                </a:lnTo>
                <a:lnTo>
                  <a:pt x="2999" y="255"/>
                </a:lnTo>
                <a:lnTo>
                  <a:pt x="2999" y="238"/>
                </a:lnTo>
                <a:lnTo>
                  <a:pt x="3000" y="227"/>
                </a:lnTo>
                <a:lnTo>
                  <a:pt x="3000" y="233"/>
                </a:lnTo>
                <a:lnTo>
                  <a:pt x="3000" y="227"/>
                </a:lnTo>
                <a:lnTo>
                  <a:pt x="3001" y="265"/>
                </a:lnTo>
                <a:lnTo>
                  <a:pt x="3001" y="292"/>
                </a:lnTo>
                <a:lnTo>
                  <a:pt x="3001" y="314"/>
                </a:lnTo>
                <a:lnTo>
                  <a:pt x="3002" y="336"/>
                </a:lnTo>
                <a:lnTo>
                  <a:pt x="3002" y="346"/>
                </a:lnTo>
                <a:lnTo>
                  <a:pt x="3002" y="341"/>
                </a:lnTo>
                <a:lnTo>
                  <a:pt x="3003" y="292"/>
                </a:lnTo>
                <a:lnTo>
                  <a:pt x="3003" y="244"/>
                </a:lnTo>
                <a:lnTo>
                  <a:pt x="3003" y="249"/>
                </a:lnTo>
                <a:lnTo>
                  <a:pt x="3004" y="255"/>
                </a:lnTo>
                <a:lnTo>
                  <a:pt x="3004" y="249"/>
                </a:lnTo>
                <a:lnTo>
                  <a:pt x="3004" y="260"/>
                </a:lnTo>
                <a:lnTo>
                  <a:pt x="3005" y="260"/>
                </a:lnTo>
                <a:lnTo>
                  <a:pt x="3005" y="265"/>
                </a:lnTo>
                <a:lnTo>
                  <a:pt x="3005" y="255"/>
                </a:lnTo>
                <a:lnTo>
                  <a:pt x="3006" y="255"/>
                </a:lnTo>
                <a:lnTo>
                  <a:pt x="3006" y="249"/>
                </a:lnTo>
                <a:lnTo>
                  <a:pt x="3006" y="238"/>
                </a:lnTo>
                <a:lnTo>
                  <a:pt x="3007" y="217"/>
                </a:lnTo>
                <a:lnTo>
                  <a:pt x="3007" y="211"/>
                </a:lnTo>
                <a:lnTo>
                  <a:pt x="3007" y="201"/>
                </a:lnTo>
                <a:lnTo>
                  <a:pt x="3008" y="211"/>
                </a:lnTo>
                <a:lnTo>
                  <a:pt x="3008" y="227"/>
                </a:lnTo>
                <a:lnTo>
                  <a:pt x="3008" y="244"/>
                </a:lnTo>
                <a:lnTo>
                  <a:pt x="3009" y="260"/>
                </a:lnTo>
                <a:lnTo>
                  <a:pt x="3009" y="303"/>
                </a:lnTo>
                <a:lnTo>
                  <a:pt x="3009" y="336"/>
                </a:lnTo>
                <a:lnTo>
                  <a:pt x="3010" y="330"/>
                </a:lnTo>
                <a:lnTo>
                  <a:pt x="3010" y="271"/>
                </a:lnTo>
                <a:lnTo>
                  <a:pt x="3010" y="222"/>
                </a:lnTo>
                <a:lnTo>
                  <a:pt x="3011" y="217"/>
                </a:lnTo>
                <a:lnTo>
                  <a:pt x="3011" y="217"/>
                </a:lnTo>
                <a:lnTo>
                  <a:pt x="3011" y="227"/>
                </a:lnTo>
                <a:lnTo>
                  <a:pt x="3012" y="233"/>
                </a:lnTo>
                <a:lnTo>
                  <a:pt x="3012" y="244"/>
                </a:lnTo>
                <a:lnTo>
                  <a:pt x="3012" y="249"/>
                </a:lnTo>
                <a:lnTo>
                  <a:pt x="3013" y="255"/>
                </a:lnTo>
                <a:lnTo>
                  <a:pt x="3013" y="255"/>
                </a:lnTo>
                <a:lnTo>
                  <a:pt x="3013" y="249"/>
                </a:lnTo>
                <a:lnTo>
                  <a:pt x="3014" y="233"/>
                </a:lnTo>
                <a:lnTo>
                  <a:pt x="3014" y="227"/>
                </a:lnTo>
                <a:lnTo>
                  <a:pt x="3014" y="222"/>
                </a:lnTo>
                <a:lnTo>
                  <a:pt x="3015" y="211"/>
                </a:lnTo>
                <a:lnTo>
                  <a:pt x="3015" y="206"/>
                </a:lnTo>
                <a:lnTo>
                  <a:pt x="3015" y="211"/>
                </a:lnTo>
                <a:lnTo>
                  <a:pt x="3016" y="206"/>
                </a:lnTo>
                <a:lnTo>
                  <a:pt x="3016" y="227"/>
                </a:lnTo>
                <a:lnTo>
                  <a:pt x="3016" y="255"/>
                </a:lnTo>
                <a:lnTo>
                  <a:pt x="3017" y="287"/>
                </a:lnTo>
                <a:lnTo>
                  <a:pt x="3017" y="309"/>
                </a:lnTo>
                <a:lnTo>
                  <a:pt x="3017" y="314"/>
                </a:lnTo>
                <a:lnTo>
                  <a:pt x="3018" y="276"/>
                </a:lnTo>
                <a:lnTo>
                  <a:pt x="3018" y="190"/>
                </a:lnTo>
                <a:lnTo>
                  <a:pt x="3018" y="195"/>
                </a:lnTo>
                <a:lnTo>
                  <a:pt x="3019" y="201"/>
                </a:lnTo>
                <a:lnTo>
                  <a:pt x="3019" y="206"/>
                </a:lnTo>
                <a:lnTo>
                  <a:pt x="3019" y="217"/>
                </a:lnTo>
                <a:lnTo>
                  <a:pt x="3020" y="217"/>
                </a:lnTo>
                <a:lnTo>
                  <a:pt x="3020" y="233"/>
                </a:lnTo>
                <a:lnTo>
                  <a:pt x="3020" y="233"/>
                </a:lnTo>
                <a:lnTo>
                  <a:pt x="3021" y="217"/>
                </a:lnTo>
                <a:lnTo>
                  <a:pt x="3021" y="222"/>
                </a:lnTo>
                <a:lnTo>
                  <a:pt x="3021" y="206"/>
                </a:lnTo>
                <a:lnTo>
                  <a:pt x="3022" y="173"/>
                </a:lnTo>
                <a:lnTo>
                  <a:pt x="3022" y="163"/>
                </a:lnTo>
                <a:lnTo>
                  <a:pt x="3022" y="152"/>
                </a:lnTo>
                <a:lnTo>
                  <a:pt x="3023" y="146"/>
                </a:lnTo>
                <a:lnTo>
                  <a:pt x="3023" y="184"/>
                </a:lnTo>
                <a:lnTo>
                  <a:pt x="3023" y="206"/>
                </a:lnTo>
                <a:lnTo>
                  <a:pt x="3024" y="222"/>
                </a:lnTo>
                <a:lnTo>
                  <a:pt x="3024" y="238"/>
                </a:lnTo>
                <a:lnTo>
                  <a:pt x="3024" y="260"/>
                </a:lnTo>
                <a:lnTo>
                  <a:pt x="3025" y="233"/>
                </a:lnTo>
                <a:lnTo>
                  <a:pt x="3025" y="184"/>
                </a:lnTo>
                <a:lnTo>
                  <a:pt x="3025" y="163"/>
                </a:lnTo>
                <a:lnTo>
                  <a:pt x="3026" y="168"/>
                </a:lnTo>
                <a:lnTo>
                  <a:pt x="3026" y="168"/>
                </a:lnTo>
                <a:lnTo>
                  <a:pt x="3026" y="163"/>
                </a:lnTo>
                <a:lnTo>
                  <a:pt x="3027" y="190"/>
                </a:lnTo>
                <a:lnTo>
                  <a:pt x="3027" y="195"/>
                </a:lnTo>
                <a:lnTo>
                  <a:pt x="3027" y="206"/>
                </a:lnTo>
                <a:lnTo>
                  <a:pt x="3028" y="201"/>
                </a:lnTo>
                <a:lnTo>
                  <a:pt x="3028" y="190"/>
                </a:lnTo>
                <a:lnTo>
                  <a:pt x="3028" y="195"/>
                </a:lnTo>
                <a:lnTo>
                  <a:pt x="3029" y="179"/>
                </a:lnTo>
                <a:lnTo>
                  <a:pt x="3029" y="163"/>
                </a:lnTo>
                <a:lnTo>
                  <a:pt x="3029" y="168"/>
                </a:lnTo>
                <a:lnTo>
                  <a:pt x="3030" y="195"/>
                </a:lnTo>
                <a:lnTo>
                  <a:pt x="3030" y="211"/>
                </a:lnTo>
                <a:lnTo>
                  <a:pt x="3030" y="222"/>
                </a:lnTo>
                <a:lnTo>
                  <a:pt x="3031" y="238"/>
                </a:lnTo>
                <a:lnTo>
                  <a:pt x="3031" y="265"/>
                </a:lnTo>
                <a:lnTo>
                  <a:pt x="3031" y="282"/>
                </a:lnTo>
                <a:lnTo>
                  <a:pt x="3032" y="276"/>
                </a:lnTo>
                <a:lnTo>
                  <a:pt x="3032" y="249"/>
                </a:lnTo>
                <a:lnTo>
                  <a:pt x="3032" y="227"/>
                </a:lnTo>
                <a:lnTo>
                  <a:pt x="3033" y="211"/>
                </a:lnTo>
                <a:lnTo>
                  <a:pt x="3033" y="211"/>
                </a:lnTo>
                <a:lnTo>
                  <a:pt x="3033" y="211"/>
                </a:lnTo>
                <a:lnTo>
                  <a:pt x="3034" y="222"/>
                </a:lnTo>
                <a:lnTo>
                  <a:pt x="3034" y="238"/>
                </a:lnTo>
                <a:lnTo>
                  <a:pt x="3034" y="244"/>
                </a:lnTo>
                <a:lnTo>
                  <a:pt x="3035" y="227"/>
                </a:lnTo>
                <a:lnTo>
                  <a:pt x="3035" y="227"/>
                </a:lnTo>
                <a:lnTo>
                  <a:pt x="3035" y="222"/>
                </a:lnTo>
                <a:lnTo>
                  <a:pt x="3036" y="217"/>
                </a:lnTo>
                <a:lnTo>
                  <a:pt x="3036" y="211"/>
                </a:lnTo>
                <a:lnTo>
                  <a:pt x="3036" y="179"/>
                </a:lnTo>
                <a:lnTo>
                  <a:pt x="3037" y="157"/>
                </a:lnTo>
                <a:lnTo>
                  <a:pt x="3037" y="184"/>
                </a:lnTo>
                <a:lnTo>
                  <a:pt x="3037" y="211"/>
                </a:lnTo>
                <a:lnTo>
                  <a:pt x="3038" y="227"/>
                </a:lnTo>
                <a:lnTo>
                  <a:pt x="3038" y="265"/>
                </a:lnTo>
                <a:lnTo>
                  <a:pt x="3038" y="292"/>
                </a:lnTo>
                <a:lnTo>
                  <a:pt x="3039" y="282"/>
                </a:lnTo>
                <a:lnTo>
                  <a:pt x="3039" y="249"/>
                </a:lnTo>
                <a:lnTo>
                  <a:pt x="3039" y="217"/>
                </a:lnTo>
                <a:lnTo>
                  <a:pt x="3040" y="201"/>
                </a:lnTo>
                <a:lnTo>
                  <a:pt x="3040" y="201"/>
                </a:lnTo>
                <a:lnTo>
                  <a:pt x="3040" y="195"/>
                </a:lnTo>
                <a:lnTo>
                  <a:pt x="3041" y="217"/>
                </a:lnTo>
                <a:lnTo>
                  <a:pt x="3041" y="222"/>
                </a:lnTo>
                <a:lnTo>
                  <a:pt x="3041" y="227"/>
                </a:lnTo>
                <a:lnTo>
                  <a:pt x="3042" y="222"/>
                </a:lnTo>
                <a:lnTo>
                  <a:pt x="3042" y="217"/>
                </a:lnTo>
                <a:lnTo>
                  <a:pt x="3042" y="227"/>
                </a:lnTo>
                <a:lnTo>
                  <a:pt x="3043" y="222"/>
                </a:lnTo>
                <a:lnTo>
                  <a:pt x="3043" y="222"/>
                </a:lnTo>
                <a:lnTo>
                  <a:pt x="3043" y="227"/>
                </a:lnTo>
                <a:lnTo>
                  <a:pt x="3044" y="238"/>
                </a:lnTo>
                <a:lnTo>
                  <a:pt x="3044" y="249"/>
                </a:lnTo>
                <a:lnTo>
                  <a:pt x="3044" y="271"/>
                </a:lnTo>
                <a:lnTo>
                  <a:pt x="3045" y="276"/>
                </a:lnTo>
                <a:lnTo>
                  <a:pt x="3045" y="287"/>
                </a:lnTo>
                <a:lnTo>
                  <a:pt x="3045" y="309"/>
                </a:lnTo>
                <a:lnTo>
                  <a:pt x="3046" y="309"/>
                </a:lnTo>
                <a:lnTo>
                  <a:pt x="3046" y="292"/>
                </a:lnTo>
                <a:lnTo>
                  <a:pt x="3046" y="260"/>
                </a:lnTo>
                <a:lnTo>
                  <a:pt x="3047" y="233"/>
                </a:lnTo>
                <a:lnTo>
                  <a:pt x="3047" y="233"/>
                </a:lnTo>
                <a:lnTo>
                  <a:pt x="3047" y="244"/>
                </a:lnTo>
                <a:lnTo>
                  <a:pt x="3047" y="249"/>
                </a:lnTo>
                <a:lnTo>
                  <a:pt x="3048" y="255"/>
                </a:lnTo>
                <a:lnTo>
                  <a:pt x="3048" y="255"/>
                </a:lnTo>
                <a:lnTo>
                  <a:pt x="3048" y="244"/>
                </a:lnTo>
                <a:lnTo>
                  <a:pt x="3049" y="238"/>
                </a:lnTo>
                <a:lnTo>
                  <a:pt x="3049" y="244"/>
                </a:lnTo>
                <a:lnTo>
                  <a:pt x="3049" y="260"/>
                </a:lnTo>
                <a:lnTo>
                  <a:pt x="3050" y="249"/>
                </a:lnTo>
                <a:lnTo>
                  <a:pt x="3050" y="249"/>
                </a:lnTo>
                <a:lnTo>
                  <a:pt x="3050" y="260"/>
                </a:lnTo>
                <a:lnTo>
                  <a:pt x="3051" y="249"/>
                </a:lnTo>
                <a:lnTo>
                  <a:pt x="3051" y="233"/>
                </a:lnTo>
                <a:lnTo>
                  <a:pt x="3051" y="238"/>
                </a:lnTo>
                <a:lnTo>
                  <a:pt x="3052" y="244"/>
                </a:lnTo>
                <a:lnTo>
                  <a:pt x="3052" y="265"/>
                </a:lnTo>
                <a:lnTo>
                  <a:pt x="3052" y="287"/>
                </a:lnTo>
                <a:lnTo>
                  <a:pt x="3053" y="330"/>
                </a:lnTo>
                <a:lnTo>
                  <a:pt x="3053" y="319"/>
                </a:lnTo>
                <a:lnTo>
                  <a:pt x="3053" y="303"/>
                </a:lnTo>
                <a:lnTo>
                  <a:pt x="3054" y="287"/>
                </a:lnTo>
                <a:lnTo>
                  <a:pt x="3054" y="265"/>
                </a:lnTo>
                <a:lnTo>
                  <a:pt x="3054" y="244"/>
                </a:lnTo>
                <a:lnTo>
                  <a:pt x="3055" y="244"/>
                </a:lnTo>
                <a:lnTo>
                  <a:pt x="3055" y="244"/>
                </a:lnTo>
                <a:lnTo>
                  <a:pt x="3055" y="271"/>
                </a:lnTo>
                <a:lnTo>
                  <a:pt x="3056" y="276"/>
                </a:lnTo>
                <a:lnTo>
                  <a:pt x="3056" y="276"/>
                </a:lnTo>
                <a:lnTo>
                  <a:pt x="3056" y="265"/>
                </a:lnTo>
                <a:lnTo>
                  <a:pt x="3057" y="265"/>
                </a:lnTo>
                <a:lnTo>
                  <a:pt x="3057" y="260"/>
                </a:lnTo>
                <a:lnTo>
                  <a:pt x="3057" y="260"/>
                </a:lnTo>
                <a:lnTo>
                  <a:pt x="3058" y="260"/>
                </a:lnTo>
                <a:lnTo>
                  <a:pt x="3058" y="238"/>
                </a:lnTo>
                <a:lnTo>
                  <a:pt x="3058" y="227"/>
                </a:lnTo>
                <a:lnTo>
                  <a:pt x="3059" y="227"/>
                </a:lnTo>
                <a:lnTo>
                  <a:pt x="3059" y="227"/>
                </a:lnTo>
                <a:lnTo>
                  <a:pt x="3059" y="260"/>
                </a:lnTo>
                <a:lnTo>
                  <a:pt x="3060" y="282"/>
                </a:lnTo>
                <a:lnTo>
                  <a:pt x="3060" y="303"/>
                </a:lnTo>
                <a:lnTo>
                  <a:pt x="3060" y="325"/>
                </a:lnTo>
                <a:lnTo>
                  <a:pt x="3061" y="352"/>
                </a:lnTo>
                <a:lnTo>
                  <a:pt x="3061" y="336"/>
                </a:lnTo>
                <a:lnTo>
                  <a:pt x="3061" y="303"/>
                </a:lnTo>
                <a:lnTo>
                  <a:pt x="3062" y="265"/>
                </a:lnTo>
                <a:lnTo>
                  <a:pt x="3062" y="238"/>
                </a:lnTo>
                <a:lnTo>
                  <a:pt x="3062" y="249"/>
                </a:lnTo>
                <a:lnTo>
                  <a:pt x="3063" y="255"/>
                </a:lnTo>
                <a:lnTo>
                  <a:pt x="3063" y="260"/>
                </a:lnTo>
                <a:lnTo>
                  <a:pt x="3063" y="271"/>
                </a:lnTo>
                <a:lnTo>
                  <a:pt x="3064" y="276"/>
                </a:lnTo>
                <a:lnTo>
                  <a:pt x="3064" y="276"/>
                </a:lnTo>
                <a:lnTo>
                  <a:pt x="3064" y="265"/>
                </a:lnTo>
                <a:lnTo>
                  <a:pt x="3065" y="260"/>
                </a:lnTo>
                <a:lnTo>
                  <a:pt x="3065" y="271"/>
                </a:lnTo>
                <a:lnTo>
                  <a:pt x="3065" y="249"/>
                </a:lnTo>
                <a:lnTo>
                  <a:pt x="3066" y="244"/>
                </a:lnTo>
                <a:lnTo>
                  <a:pt x="3066" y="227"/>
                </a:lnTo>
                <a:lnTo>
                  <a:pt x="3066" y="238"/>
                </a:lnTo>
                <a:lnTo>
                  <a:pt x="3067" y="282"/>
                </a:lnTo>
                <a:lnTo>
                  <a:pt x="3067" y="309"/>
                </a:lnTo>
                <a:lnTo>
                  <a:pt x="3067" y="330"/>
                </a:lnTo>
                <a:lnTo>
                  <a:pt x="3068" y="341"/>
                </a:lnTo>
                <a:lnTo>
                  <a:pt x="3068" y="346"/>
                </a:lnTo>
                <a:lnTo>
                  <a:pt x="3068" y="325"/>
                </a:lnTo>
                <a:lnTo>
                  <a:pt x="3069" y="249"/>
                </a:lnTo>
                <a:lnTo>
                  <a:pt x="3069" y="238"/>
                </a:lnTo>
                <a:lnTo>
                  <a:pt x="3069" y="238"/>
                </a:lnTo>
                <a:lnTo>
                  <a:pt x="3070" y="233"/>
                </a:lnTo>
                <a:lnTo>
                  <a:pt x="3070" y="238"/>
                </a:lnTo>
                <a:lnTo>
                  <a:pt x="3070" y="255"/>
                </a:lnTo>
                <a:lnTo>
                  <a:pt x="3071" y="249"/>
                </a:lnTo>
                <a:lnTo>
                  <a:pt x="3071" y="255"/>
                </a:lnTo>
                <a:lnTo>
                  <a:pt x="3071" y="249"/>
                </a:lnTo>
                <a:lnTo>
                  <a:pt x="3072" y="238"/>
                </a:lnTo>
                <a:lnTo>
                  <a:pt x="3072" y="227"/>
                </a:lnTo>
                <a:lnTo>
                  <a:pt x="3072" y="227"/>
                </a:lnTo>
                <a:lnTo>
                  <a:pt x="3073" y="211"/>
                </a:lnTo>
                <a:lnTo>
                  <a:pt x="3073" y="201"/>
                </a:lnTo>
                <a:lnTo>
                  <a:pt x="3073" y="190"/>
                </a:lnTo>
                <a:lnTo>
                  <a:pt x="3074" y="190"/>
                </a:lnTo>
                <a:lnTo>
                  <a:pt x="3074" y="195"/>
                </a:lnTo>
                <a:lnTo>
                  <a:pt x="3074" y="206"/>
                </a:lnTo>
                <a:lnTo>
                  <a:pt x="3075" y="233"/>
                </a:lnTo>
                <a:lnTo>
                  <a:pt x="3075" y="255"/>
                </a:lnTo>
                <a:lnTo>
                  <a:pt x="3075" y="303"/>
                </a:lnTo>
                <a:lnTo>
                  <a:pt x="3076" y="298"/>
                </a:lnTo>
                <a:lnTo>
                  <a:pt x="3076" y="276"/>
                </a:lnTo>
                <a:lnTo>
                  <a:pt x="3076" y="238"/>
                </a:lnTo>
                <a:lnTo>
                  <a:pt x="3077" y="211"/>
                </a:lnTo>
                <a:lnTo>
                  <a:pt x="3077" y="206"/>
                </a:lnTo>
                <a:lnTo>
                  <a:pt x="3077" y="233"/>
                </a:lnTo>
                <a:lnTo>
                  <a:pt x="3078" y="233"/>
                </a:lnTo>
                <a:lnTo>
                  <a:pt x="3078" y="244"/>
                </a:lnTo>
                <a:lnTo>
                  <a:pt x="3078" y="249"/>
                </a:lnTo>
                <a:lnTo>
                  <a:pt x="3079" y="244"/>
                </a:lnTo>
                <a:lnTo>
                  <a:pt x="3079" y="227"/>
                </a:lnTo>
                <a:lnTo>
                  <a:pt x="3079" y="217"/>
                </a:lnTo>
                <a:lnTo>
                  <a:pt x="3080" y="217"/>
                </a:lnTo>
                <a:lnTo>
                  <a:pt x="3080" y="206"/>
                </a:lnTo>
                <a:lnTo>
                  <a:pt x="3080" y="190"/>
                </a:lnTo>
                <a:lnTo>
                  <a:pt x="3081" y="190"/>
                </a:lnTo>
                <a:lnTo>
                  <a:pt x="3081" y="201"/>
                </a:lnTo>
                <a:lnTo>
                  <a:pt x="3081" y="211"/>
                </a:lnTo>
                <a:lnTo>
                  <a:pt x="3082" y="227"/>
                </a:lnTo>
                <a:lnTo>
                  <a:pt x="3082" y="282"/>
                </a:lnTo>
                <a:lnTo>
                  <a:pt x="3082" y="303"/>
                </a:lnTo>
                <a:lnTo>
                  <a:pt x="3083" y="319"/>
                </a:lnTo>
                <a:lnTo>
                  <a:pt x="3083" y="298"/>
                </a:lnTo>
                <a:lnTo>
                  <a:pt x="3083" y="249"/>
                </a:lnTo>
                <a:lnTo>
                  <a:pt x="3084" y="201"/>
                </a:lnTo>
                <a:lnTo>
                  <a:pt x="3084" y="201"/>
                </a:lnTo>
                <a:lnTo>
                  <a:pt x="3084" y="201"/>
                </a:lnTo>
                <a:lnTo>
                  <a:pt x="3085" y="206"/>
                </a:lnTo>
                <a:lnTo>
                  <a:pt x="3085" y="227"/>
                </a:lnTo>
                <a:lnTo>
                  <a:pt x="3085" y="233"/>
                </a:lnTo>
                <a:lnTo>
                  <a:pt x="3086" y="238"/>
                </a:lnTo>
                <a:lnTo>
                  <a:pt x="3086" y="222"/>
                </a:lnTo>
                <a:lnTo>
                  <a:pt x="3086" y="217"/>
                </a:lnTo>
                <a:lnTo>
                  <a:pt x="3087" y="222"/>
                </a:lnTo>
                <a:lnTo>
                  <a:pt x="3087" y="217"/>
                </a:lnTo>
                <a:lnTo>
                  <a:pt x="3087" y="206"/>
                </a:lnTo>
                <a:lnTo>
                  <a:pt x="3088" y="190"/>
                </a:lnTo>
                <a:lnTo>
                  <a:pt x="3088" y="179"/>
                </a:lnTo>
                <a:lnTo>
                  <a:pt x="3088" y="184"/>
                </a:lnTo>
                <a:lnTo>
                  <a:pt x="3089" y="217"/>
                </a:lnTo>
                <a:lnTo>
                  <a:pt x="3089" y="233"/>
                </a:lnTo>
                <a:lnTo>
                  <a:pt x="3089" y="244"/>
                </a:lnTo>
                <a:lnTo>
                  <a:pt x="3090" y="282"/>
                </a:lnTo>
                <a:lnTo>
                  <a:pt x="3090" y="303"/>
                </a:lnTo>
                <a:lnTo>
                  <a:pt x="3090" y="282"/>
                </a:lnTo>
                <a:lnTo>
                  <a:pt x="3091" y="233"/>
                </a:lnTo>
                <a:lnTo>
                  <a:pt x="3091" y="217"/>
                </a:lnTo>
                <a:lnTo>
                  <a:pt x="3091" y="206"/>
                </a:lnTo>
                <a:lnTo>
                  <a:pt x="3092" y="217"/>
                </a:lnTo>
                <a:lnTo>
                  <a:pt x="3092" y="211"/>
                </a:lnTo>
                <a:lnTo>
                  <a:pt x="3092" y="211"/>
                </a:lnTo>
                <a:lnTo>
                  <a:pt x="3093" y="227"/>
                </a:lnTo>
                <a:lnTo>
                  <a:pt x="3093" y="227"/>
                </a:lnTo>
                <a:lnTo>
                  <a:pt x="3093" y="227"/>
                </a:lnTo>
                <a:lnTo>
                  <a:pt x="3094" y="222"/>
                </a:lnTo>
                <a:lnTo>
                  <a:pt x="3094" y="227"/>
                </a:lnTo>
                <a:lnTo>
                  <a:pt x="3094" y="217"/>
                </a:lnTo>
                <a:lnTo>
                  <a:pt x="3095" y="201"/>
                </a:lnTo>
                <a:lnTo>
                  <a:pt x="3095" y="184"/>
                </a:lnTo>
                <a:lnTo>
                  <a:pt x="3095" y="190"/>
                </a:lnTo>
                <a:lnTo>
                  <a:pt x="3096" y="184"/>
                </a:lnTo>
                <a:lnTo>
                  <a:pt x="3096" y="195"/>
                </a:lnTo>
                <a:lnTo>
                  <a:pt x="3096" y="206"/>
                </a:lnTo>
                <a:lnTo>
                  <a:pt x="3097" y="227"/>
                </a:lnTo>
                <a:lnTo>
                  <a:pt x="3097" y="271"/>
                </a:lnTo>
                <a:lnTo>
                  <a:pt x="3097" y="298"/>
                </a:lnTo>
                <a:lnTo>
                  <a:pt x="3098" y="276"/>
                </a:lnTo>
                <a:lnTo>
                  <a:pt x="3098" y="238"/>
                </a:lnTo>
                <a:lnTo>
                  <a:pt x="3098" y="190"/>
                </a:lnTo>
                <a:lnTo>
                  <a:pt x="3099" y="163"/>
                </a:lnTo>
                <a:lnTo>
                  <a:pt x="3099" y="179"/>
                </a:lnTo>
                <a:lnTo>
                  <a:pt x="3099" y="184"/>
                </a:lnTo>
                <a:lnTo>
                  <a:pt x="3100" y="206"/>
                </a:lnTo>
                <a:lnTo>
                  <a:pt x="3100" y="206"/>
                </a:lnTo>
                <a:lnTo>
                  <a:pt x="3100" y="217"/>
                </a:lnTo>
                <a:lnTo>
                  <a:pt x="3101" y="217"/>
                </a:lnTo>
                <a:lnTo>
                  <a:pt x="3101" y="206"/>
                </a:lnTo>
                <a:lnTo>
                  <a:pt x="3101" y="217"/>
                </a:lnTo>
                <a:lnTo>
                  <a:pt x="3102" y="217"/>
                </a:lnTo>
                <a:lnTo>
                  <a:pt x="3102" y="211"/>
                </a:lnTo>
                <a:lnTo>
                  <a:pt x="3102" y="206"/>
                </a:lnTo>
                <a:lnTo>
                  <a:pt x="3103" y="195"/>
                </a:lnTo>
                <a:lnTo>
                  <a:pt x="3103" y="201"/>
                </a:lnTo>
                <a:lnTo>
                  <a:pt x="3103" y="173"/>
                </a:lnTo>
                <a:lnTo>
                  <a:pt x="3104" y="184"/>
                </a:lnTo>
                <a:lnTo>
                  <a:pt x="3104" y="211"/>
                </a:lnTo>
                <a:lnTo>
                  <a:pt x="3104" y="227"/>
                </a:lnTo>
                <a:lnTo>
                  <a:pt x="3105" y="233"/>
                </a:lnTo>
                <a:lnTo>
                  <a:pt x="3105" y="244"/>
                </a:lnTo>
                <a:lnTo>
                  <a:pt x="3105" y="271"/>
                </a:lnTo>
                <a:lnTo>
                  <a:pt x="3106" y="292"/>
                </a:lnTo>
                <a:lnTo>
                  <a:pt x="3106" y="298"/>
                </a:lnTo>
                <a:lnTo>
                  <a:pt x="3106" y="244"/>
                </a:lnTo>
                <a:lnTo>
                  <a:pt x="3107" y="233"/>
                </a:lnTo>
                <a:lnTo>
                  <a:pt x="3107" y="227"/>
                </a:lnTo>
                <a:lnTo>
                  <a:pt x="3107" y="227"/>
                </a:lnTo>
                <a:lnTo>
                  <a:pt x="3107" y="222"/>
                </a:lnTo>
                <a:lnTo>
                  <a:pt x="3108" y="244"/>
                </a:lnTo>
                <a:lnTo>
                  <a:pt x="3108" y="249"/>
                </a:lnTo>
                <a:lnTo>
                  <a:pt x="3108" y="249"/>
                </a:lnTo>
                <a:lnTo>
                  <a:pt x="3109" y="238"/>
                </a:lnTo>
                <a:lnTo>
                  <a:pt x="3109" y="244"/>
                </a:lnTo>
                <a:lnTo>
                  <a:pt x="3109" y="238"/>
                </a:lnTo>
                <a:lnTo>
                  <a:pt x="3110" y="238"/>
                </a:lnTo>
                <a:lnTo>
                  <a:pt x="3110" y="217"/>
                </a:lnTo>
                <a:lnTo>
                  <a:pt x="3110" y="211"/>
                </a:lnTo>
                <a:lnTo>
                  <a:pt x="3111" y="206"/>
                </a:lnTo>
                <a:lnTo>
                  <a:pt x="3111" y="179"/>
                </a:lnTo>
                <a:lnTo>
                  <a:pt x="3111" y="173"/>
                </a:lnTo>
                <a:lnTo>
                  <a:pt x="3112" y="206"/>
                </a:lnTo>
                <a:lnTo>
                  <a:pt x="3112" y="227"/>
                </a:lnTo>
                <a:lnTo>
                  <a:pt x="3112" y="255"/>
                </a:lnTo>
                <a:lnTo>
                  <a:pt x="3113" y="282"/>
                </a:lnTo>
                <a:lnTo>
                  <a:pt x="3113" y="309"/>
                </a:lnTo>
                <a:lnTo>
                  <a:pt x="3113" y="303"/>
                </a:lnTo>
                <a:lnTo>
                  <a:pt x="3114" y="265"/>
                </a:lnTo>
                <a:lnTo>
                  <a:pt x="3114" y="217"/>
                </a:lnTo>
                <a:lnTo>
                  <a:pt x="3114" y="211"/>
                </a:lnTo>
                <a:lnTo>
                  <a:pt x="3115" y="211"/>
                </a:lnTo>
                <a:lnTo>
                  <a:pt x="3115" y="233"/>
                </a:lnTo>
                <a:lnTo>
                  <a:pt x="3115" y="233"/>
                </a:lnTo>
                <a:lnTo>
                  <a:pt x="3116" y="249"/>
                </a:lnTo>
                <a:lnTo>
                  <a:pt x="3116" y="260"/>
                </a:lnTo>
                <a:lnTo>
                  <a:pt x="3116" y="249"/>
                </a:lnTo>
                <a:lnTo>
                  <a:pt x="3117" y="249"/>
                </a:lnTo>
                <a:lnTo>
                  <a:pt x="3117" y="233"/>
                </a:lnTo>
                <a:lnTo>
                  <a:pt x="3117" y="211"/>
                </a:lnTo>
                <a:lnTo>
                  <a:pt x="3118" y="217"/>
                </a:lnTo>
                <a:lnTo>
                  <a:pt x="3118" y="201"/>
                </a:lnTo>
                <a:lnTo>
                  <a:pt x="3118" y="222"/>
                </a:lnTo>
                <a:lnTo>
                  <a:pt x="3119" y="260"/>
                </a:lnTo>
                <a:lnTo>
                  <a:pt x="3119" y="282"/>
                </a:lnTo>
                <a:lnTo>
                  <a:pt x="3119" y="303"/>
                </a:lnTo>
                <a:lnTo>
                  <a:pt x="3120" y="319"/>
                </a:lnTo>
                <a:lnTo>
                  <a:pt x="3120" y="341"/>
                </a:lnTo>
                <a:lnTo>
                  <a:pt x="3120" y="341"/>
                </a:lnTo>
                <a:lnTo>
                  <a:pt x="3121" y="309"/>
                </a:lnTo>
                <a:lnTo>
                  <a:pt x="3121" y="265"/>
                </a:lnTo>
                <a:lnTo>
                  <a:pt x="3121" y="255"/>
                </a:lnTo>
                <a:lnTo>
                  <a:pt x="3122" y="249"/>
                </a:lnTo>
                <a:lnTo>
                  <a:pt x="3122" y="255"/>
                </a:lnTo>
                <a:lnTo>
                  <a:pt x="3122" y="249"/>
                </a:lnTo>
                <a:lnTo>
                  <a:pt x="3123" y="249"/>
                </a:lnTo>
                <a:lnTo>
                  <a:pt x="3123" y="238"/>
                </a:lnTo>
                <a:lnTo>
                  <a:pt x="3123" y="244"/>
                </a:lnTo>
                <a:lnTo>
                  <a:pt x="3124" y="227"/>
                </a:lnTo>
                <a:lnTo>
                  <a:pt x="3124" y="233"/>
                </a:lnTo>
                <a:lnTo>
                  <a:pt x="3124" y="227"/>
                </a:lnTo>
                <a:lnTo>
                  <a:pt x="3125" y="222"/>
                </a:lnTo>
                <a:lnTo>
                  <a:pt x="3125" y="217"/>
                </a:lnTo>
                <a:lnTo>
                  <a:pt x="3125" y="217"/>
                </a:lnTo>
                <a:lnTo>
                  <a:pt x="3126" y="222"/>
                </a:lnTo>
                <a:lnTo>
                  <a:pt x="3126" y="217"/>
                </a:lnTo>
                <a:lnTo>
                  <a:pt x="3126" y="222"/>
                </a:lnTo>
                <a:lnTo>
                  <a:pt x="3127" y="222"/>
                </a:lnTo>
                <a:lnTo>
                  <a:pt x="3127" y="211"/>
                </a:lnTo>
                <a:lnTo>
                  <a:pt x="3127" y="222"/>
                </a:lnTo>
                <a:lnTo>
                  <a:pt x="3128" y="227"/>
                </a:lnTo>
                <a:lnTo>
                  <a:pt x="3128" y="227"/>
                </a:lnTo>
                <a:lnTo>
                  <a:pt x="3128" y="222"/>
                </a:lnTo>
                <a:lnTo>
                  <a:pt x="3129" y="217"/>
                </a:lnTo>
                <a:lnTo>
                  <a:pt x="3129" y="201"/>
                </a:lnTo>
                <a:lnTo>
                  <a:pt x="3129" y="168"/>
                </a:lnTo>
                <a:lnTo>
                  <a:pt x="3130" y="157"/>
                </a:lnTo>
                <a:lnTo>
                  <a:pt x="3130" y="157"/>
                </a:lnTo>
                <a:lnTo>
                  <a:pt x="3130" y="190"/>
                </a:lnTo>
                <a:lnTo>
                  <a:pt x="3131" y="222"/>
                </a:lnTo>
                <a:lnTo>
                  <a:pt x="3131" y="227"/>
                </a:lnTo>
                <a:lnTo>
                  <a:pt x="3131" y="255"/>
                </a:lnTo>
                <a:lnTo>
                  <a:pt x="3132" y="282"/>
                </a:lnTo>
                <a:lnTo>
                  <a:pt x="3132" y="303"/>
                </a:lnTo>
                <a:lnTo>
                  <a:pt x="3132" y="265"/>
                </a:lnTo>
                <a:lnTo>
                  <a:pt x="3133" y="238"/>
                </a:lnTo>
                <a:lnTo>
                  <a:pt x="3133" y="233"/>
                </a:lnTo>
                <a:lnTo>
                  <a:pt x="3133" y="222"/>
                </a:lnTo>
                <a:lnTo>
                  <a:pt x="3134" y="222"/>
                </a:lnTo>
                <a:lnTo>
                  <a:pt x="3134" y="244"/>
                </a:lnTo>
                <a:lnTo>
                  <a:pt x="3134" y="255"/>
                </a:lnTo>
                <a:lnTo>
                  <a:pt x="3135" y="249"/>
                </a:lnTo>
                <a:lnTo>
                  <a:pt x="3135" y="260"/>
                </a:lnTo>
                <a:lnTo>
                  <a:pt x="3135" y="265"/>
                </a:lnTo>
                <a:lnTo>
                  <a:pt x="3136" y="255"/>
                </a:lnTo>
                <a:lnTo>
                  <a:pt x="3136" y="260"/>
                </a:lnTo>
                <a:lnTo>
                  <a:pt x="3136" y="238"/>
                </a:lnTo>
                <a:lnTo>
                  <a:pt x="3137" y="244"/>
                </a:lnTo>
                <a:lnTo>
                  <a:pt x="3137" y="244"/>
                </a:lnTo>
                <a:lnTo>
                  <a:pt x="3137" y="233"/>
                </a:lnTo>
                <a:lnTo>
                  <a:pt x="3138" y="244"/>
                </a:lnTo>
                <a:lnTo>
                  <a:pt x="3138" y="244"/>
                </a:lnTo>
                <a:lnTo>
                  <a:pt x="3138" y="244"/>
                </a:lnTo>
                <a:lnTo>
                  <a:pt x="3139" y="255"/>
                </a:lnTo>
                <a:lnTo>
                  <a:pt x="3139" y="260"/>
                </a:lnTo>
                <a:lnTo>
                  <a:pt x="3139" y="244"/>
                </a:lnTo>
                <a:lnTo>
                  <a:pt x="3140" y="249"/>
                </a:lnTo>
                <a:lnTo>
                  <a:pt x="3140" y="255"/>
                </a:lnTo>
                <a:lnTo>
                  <a:pt x="3140" y="249"/>
                </a:lnTo>
                <a:lnTo>
                  <a:pt x="3141" y="255"/>
                </a:lnTo>
                <a:lnTo>
                  <a:pt x="3141" y="244"/>
                </a:lnTo>
                <a:lnTo>
                  <a:pt x="3141" y="238"/>
                </a:lnTo>
                <a:lnTo>
                  <a:pt x="3142" y="249"/>
                </a:lnTo>
                <a:lnTo>
                  <a:pt x="3142" y="255"/>
                </a:lnTo>
                <a:lnTo>
                  <a:pt x="3142" y="249"/>
                </a:lnTo>
                <a:lnTo>
                  <a:pt x="3143" y="255"/>
                </a:lnTo>
                <a:lnTo>
                  <a:pt x="3143" y="244"/>
                </a:lnTo>
                <a:lnTo>
                  <a:pt x="3143" y="233"/>
                </a:lnTo>
                <a:lnTo>
                  <a:pt x="3144" y="238"/>
                </a:lnTo>
                <a:lnTo>
                  <a:pt x="3144" y="233"/>
                </a:lnTo>
                <a:lnTo>
                  <a:pt x="3144" y="227"/>
                </a:lnTo>
                <a:lnTo>
                  <a:pt x="3145" y="238"/>
                </a:lnTo>
                <a:lnTo>
                  <a:pt x="3145" y="238"/>
                </a:lnTo>
                <a:lnTo>
                  <a:pt x="3145" y="238"/>
                </a:lnTo>
                <a:lnTo>
                  <a:pt x="3146" y="233"/>
                </a:lnTo>
                <a:lnTo>
                  <a:pt x="3146" y="227"/>
                </a:lnTo>
                <a:lnTo>
                  <a:pt x="3146" y="227"/>
                </a:lnTo>
                <a:lnTo>
                  <a:pt x="3147" y="222"/>
                </a:lnTo>
                <a:lnTo>
                  <a:pt x="3147" y="211"/>
                </a:lnTo>
                <a:lnTo>
                  <a:pt x="3147" y="211"/>
                </a:lnTo>
                <a:lnTo>
                  <a:pt x="3148" y="195"/>
                </a:lnTo>
                <a:lnTo>
                  <a:pt x="3148" y="206"/>
                </a:lnTo>
                <a:lnTo>
                  <a:pt x="3148" y="201"/>
                </a:lnTo>
                <a:lnTo>
                  <a:pt x="3149" y="184"/>
                </a:lnTo>
                <a:lnTo>
                  <a:pt x="3149" y="184"/>
                </a:lnTo>
                <a:lnTo>
                  <a:pt x="3149" y="146"/>
                </a:lnTo>
                <a:lnTo>
                  <a:pt x="3150" y="141"/>
                </a:lnTo>
                <a:lnTo>
                  <a:pt x="3150" y="136"/>
                </a:lnTo>
                <a:lnTo>
                  <a:pt x="3150" y="130"/>
                </a:lnTo>
                <a:lnTo>
                  <a:pt x="3151" y="125"/>
                </a:lnTo>
                <a:lnTo>
                  <a:pt x="3151" y="125"/>
                </a:lnTo>
                <a:lnTo>
                  <a:pt x="3151" y="130"/>
                </a:lnTo>
                <a:lnTo>
                  <a:pt x="3152" y="119"/>
                </a:lnTo>
                <a:lnTo>
                  <a:pt x="3152" y="119"/>
                </a:lnTo>
                <a:lnTo>
                  <a:pt x="3152" y="114"/>
                </a:lnTo>
                <a:lnTo>
                  <a:pt x="3153" y="103"/>
                </a:lnTo>
                <a:lnTo>
                  <a:pt x="3153" y="87"/>
                </a:lnTo>
                <a:lnTo>
                  <a:pt x="3153" y="103"/>
                </a:lnTo>
                <a:lnTo>
                  <a:pt x="3154" y="125"/>
                </a:lnTo>
                <a:lnTo>
                  <a:pt x="3154" y="109"/>
                </a:lnTo>
                <a:lnTo>
                  <a:pt x="3154" y="109"/>
                </a:lnTo>
                <a:lnTo>
                  <a:pt x="3155" y="125"/>
                </a:lnTo>
                <a:lnTo>
                  <a:pt x="3155" y="125"/>
                </a:lnTo>
                <a:lnTo>
                  <a:pt x="3155" y="125"/>
                </a:lnTo>
                <a:lnTo>
                  <a:pt x="3156" y="125"/>
                </a:lnTo>
                <a:lnTo>
                  <a:pt x="3156" y="152"/>
                </a:lnTo>
                <a:lnTo>
                  <a:pt x="3156" y="179"/>
                </a:lnTo>
                <a:lnTo>
                  <a:pt x="3157" y="201"/>
                </a:lnTo>
                <a:lnTo>
                  <a:pt x="3157" y="201"/>
                </a:lnTo>
                <a:lnTo>
                  <a:pt x="3157" y="222"/>
                </a:lnTo>
                <a:lnTo>
                  <a:pt x="3158" y="238"/>
                </a:lnTo>
                <a:lnTo>
                  <a:pt x="3158" y="249"/>
                </a:lnTo>
                <a:lnTo>
                  <a:pt x="3158" y="260"/>
                </a:lnTo>
                <a:lnTo>
                  <a:pt x="3159" y="276"/>
                </a:lnTo>
                <a:lnTo>
                  <a:pt x="3159" y="292"/>
                </a:lnTo>
                <a:lnTo>
                  <a:pt x="3159" y="319"/>
                </a:lnTo>
                <a:lnTo>
                  <a:pt x="3159" y="325"/>
                </a:lnTo>
                <a:lnTo>
                  <a:pt x="3160" y="336"/>
                </a:lnTo>
                <a:lnTo>
                  <a:pt x="3160" y="298"/>
                </a:lnTo>
                <a:lnTo>
                  <a:pt x="3160" y="319"/>
                </a:lnTo>
                <a:lnTo>
                  <a:pt x="3161" y="309"/>
                </a:lnTo>
                <a:lnTo>
                  <a:pt x="3161" y="287"/>
                </a:lnTo>
                <a:lnTo>
                  <a:pt x="3161" y="271"/>
                </a:lnTo>
                <a:lnTo>
                  <a:pt x="3162" y="260"/>
                </a:lnTo>
                <a:lnTo>
                  <a:pt x="3162" y="260"/>
                </a:lnTo>
                <a:lnTo>
                  <a:pt x="3162" y="255"/>
                </a:lnTo>
                <a:lnTo>
                  <a:pt x="3163" y="179"/>
                </a:lnTo>
                <a:lnTo>
                  <a:pt x="3163" y="184"/>
                </a:lnTo>
                <a:lnTo>
                  <a:pt x="3163" y="195"/>
                </a:lnTo>
                <a:lnTo>
                  <a:pt x="3164" y="195"/>
                </a:lnTo>
                <a:lnTo>
                  <a:pt x="3164" y="227"/>
                </a:lnTo>
                <a:lnTo>
                  <a:pt x="3164" y="260"/>
                </a:lnTo>
                <a:lnTo>
                  <a:pt x="3165" y="271"/>
                </a:lnTo>
                <a:lnTo>
                  <a:pt x="3165" y="249"/>
                </a:lnTo>
                <a:lnTo>
                  <a:pt x="3165" y="255"/>
                </a:lnTo>
                <a:lnTo>
                  <a:pt x="3166" y="249"/>
                </a:lnTo>
                <a:lnTo>
                  <a:pt x="3166" y="255"/>
                </a:lnTo>
                <a:lnTo>
                  <a:pt x="3166" y="287"/>
                </a:lnTo>
                <a:lnTo>
                  <a:pt x="3167" y="309"/>
                </a:lnTo>
                <a:lnTo>
                  <a:pt x="3167" y="325"/>
                </a:lnTo>
                <a:lnTo>
                  <a:pt x="3167" y="346"/>
                </a:lnTo>
                <a:lnTo>
                  <a:pt x="3167" y="330"/>
                </a:lnTo>
                <a:lnTo>
                  <a:pt x="3168" y="298"/>
                </a:lnTo>
                <a:lnTo>
                  <a:pt x="3168" y="282"/>
                </a:lnTo>
                <a:lnTo>
                  <a:pt x="3168" y="276"/>
                </a:lnTo>
                <a:lnTo>
                  <a:pt x="3169" y="282"/>
                </a:lnTo>
                <a:lnTo>
                  <a:pt x="3169" y="271"/>
                </a:lnTo>
                <a:lnTo>
                  <a:pt x="3169" y="265"/>
                </a:lnTo>
                <a:lnTo>
                  <a:pt x="3170" y="271"/>
                </a:lnTo>
                <a:lnTo>
                  <a:pt x="3170" y="282"/>
                </a:lnTo>
                <a:lnTo>
                  <a:pt x="3170" y="255"/>
                </a:lnTo>
                <a:lnTo>
                  <a:pt x="3171" y="249"/>
                </a:lnTo>
                <a:lnTo>
                  <a:pt x="3171" y="244"/>
                </a:lnTo>
                <a:lnTo>
                  <a:pt x="3171" y="211"/>
                </a:lnTo>
                <a:lnTo>
                  <a:pt x="3172" y="211"/>
                </a:lnTo>
                <a:lnTo>
                  <a:pt x="3172" y="190"/>
                </a:lnTo>
                <a:lnTo>
                  <a:pt x="3172" y="190"/>
                </a:lnTo>
                <a:lnTo>
                  <a:pt x="3173" y="206"/>
                </a:lnTo>
                <a:lnTo>
                  <a:pt x="3173" y="271"/>
                </a:lnTo>
                <a:lnTo>
                  <a:pt x="3173" y="309"/>
                </a:lnTo>
                <a:lnTo>
                  <a:pt x="3174" y="336"/>
                </a:lnTo>
                <a:lnTo>
                  <a:pt x="3174" y="352"/>
                </a:lnTo>
                <a:lnTo>
                  <a:pt x="3174" y="346"/>
                </a:lnTo>
                <a:lnTo>
                  <a:pt x="3175" y="314"/>
                </a:lnTo>
                <a:lnTo>
                  <a:pt x="3175" y="260"/>
                </a:lnTo>
                <a:lnTo>
                  <a:pt x="3175" y="233"/>
                </a:lnTo>
                <a:lnTo>
                  <a:pt x="3176" y="227"/>
                </a:lnTo>
                <a:lnTo>
                  <a:pt x="3176" y="222"/>
                </a:lnTo>
                <a:lnTo>
                  <a:pt x="3176" y="222"/>
                </a:lnTo>
                <a:lnTo>
                  <a:pt x="3177" y="222"/>
                </a:lnTo>
                <a:lnTo>
                  <a:pt x="3177" y="222"/>
                </a:lnTo>
                <a:lnTo>
                  <a:pt x="3177" y="233"/>
                </a:lnTo>
                <a:lnTo>
                  <a:pt x="3178" y="211"/>
                </a:lnTo>
                <a:lnTo>
                  <a:pt x="3178" y="211"/>
                </a:lnTo>
                <a:lnTo>
                  <a:pt x="3178" y="201"/>
                </a:lnTo>
                <a:lnTo>
                  <a:pt x="3179" y="190"/>
                </a:lnTo>
                <a:lnTo>
                  <a:pt x="3179" y="173"/>
                </a:lnTo>
                <a:lnTo>
                  <a:pt x="3179" y="179"/>
                </a:lnTo>
                <a:lnTo>
                  <a:pt x="3180" y="195"/>
                </a:lnTo>
                <a:lnTo>
                  <a:pt x="3180" y="227"/>
                </a:lnTo>
                <a:lnTo>
                  <a:pt x="3180" y="265"/>
                </a:lnTo>
                <a:lnTo>
                  <a:pt x="3181" y="282"/>
                </a:lnTo>
                <a:lnTo>
                  <a:pt x="3181" y="292"/>
                </a:lnTo>
                <a:lnTo>
                  <a:pt x="3181" y="303"/>
                </a:lnTo>
                <a:lnTo>
                  <a:pt x="3182" y="298"/>
                </a:lnTo>
                <a:lnTo>
                  <a:pt x="3182" y="265"/>
                </a:lnTo>
                <a:lnTo>
                  <a:pt x="3182" y="238"/>
                </a:lnTo>
                <a:lnTo>
                  <a:pt x="3183" y="233"/>
                </a:lnTo>
                <a:lnTo>
                  <a:pt x="3183" y="244"/>
                </a:lnTo>
                <a:lnTo>
                  <a:pt x="3183" y="244"/>
                </a:lnTo>
                <a:lnTo>
                  <a:pt x="3184" y="255"/>
                </a:lnTo>
                <a:lnTo>
                  <a:pt x="3184" y="265"/>
                </a:lnTo>
                <a:lnTo>
                  <a:pt x="3184" y="265"/>
                </a:lnTo>
                <a:lnTo>
                  <a:pt x="3185" y="255"/>
                </a:lnTo>
                <a:lnTo>
                  <a:pt x="3185" y="249"/>
                </a:lnTo>
                <a:lnTo>
                  <a:pt x="3185" y="238"/>
                </a:lnTo>
                <a:lnTo>
                  <a:pt x="3186" y="249"/>
                </a:lnTo>
                <a:lnTo>
                  <a:pt x="3186" y="249"/>
                </a:lnTo>
                <a:lnTo>
                  <a:pt x="3186" y="233"/>
                </a:lnTo>
                <a:lnTo>
                  <a:pt x="3187" y="233"/>
                </a:lnTo>
                <a:lnTo>
                  <a:pt x="3187" y="233"/>
                </a:lnTo>
                <a:lnTo>
                  <a:pt x="3187" y="222"/>
                </a:lnTo>
                <a:lnTo>
                  <a:pt x="3188" y="217"/>
                </a:lnTo>
                <a:lnTo>
                  <a:pt x="3188" y="211"/>
                </a:lnTo>
                <a:lnTo>
                  <a:pt x="3188" y="222"/>
                </a:lnTo>
                <a:lnTo>
                  <a:pt x="3189" y="244"/>
                </a:lnTo>
                <a:lnTo>
                  <a:pt x="3189" y="265"/>
                </a:lnTo>
                <a:lnTo>
                  <a:pt x="3189" y="276"/>
                </a:lnTo>
                <a:lnTo>
                  <a:pt x="3190" y="298"/>
                </a:lnTo>
                <a:lnTo>
                  <a:pt x="3190" y="282"/>
                </a:lnTo>
                <a:lnTo>
                  <a:pt x="3190" y="265"/>
                </a:lnTo>
                <a:lnTo>
                  <a:pt x="3191" y="227"/>
                </a:lnTo>
                <a:lnTo>
                  <a:pt x="3191" y="222"/>
                </a:lnTo>
                <a:lnTo>
                  <a:pt x="3191" y="233"/>
                </a:lnTo>
                <a:lnTo>
                  <a:pt x="3192" y="255"/>
                </a:lnTo>
                <a:lnTo>
                  <a:pt x="3192" y="255"/>
                </a:lnTo>
                <a:lnTo>
                  <a:pt x="3192" y="265"/>
                </a:lnTo>
                <a:lnTo>
                  <a:pt x="3193" y="260"/>
                </a:lnTo>
                <a:lnTo>
                  <a:pt x="3193" y="260"/>
                </a:lnTo>
                <a:lnTo>
                  <a:pt x="3193" y="255"/>
                </a:lnTo>
                <a:lnTo>
                  <a:pt x="3194" y="265"/>
                </a:lnTo>
                <a:lnTo>
                  <a:pt x="3194" y="260"/>
                </a:lnTo>
                <a:lnTo>
                  <a:pt x="3194" y="260"/>
                </a:lnTo>
                <a:lnTo>
                  <a:pt x="3195" y="260"/>
                </a:lnTo>
                <a:lnTo>
                  <a:pt x="3195" y="265"/>
                </a:lnTo>
                <a:lnTo>
                  <a:pt x="3195" y="260"/>
                </a:lnTo>
                <a:lnTo>
                  <a:pt x="3196" y="249"/>
                </a:lnTo>
                <a:lnTo>
                  <a:pt x="3196" y="249"/>
                </a:lnTo>
                <a:lnTo>
                  <a:pt x="3196" y="244"/>
                </a:lnTo>
                <a:lnTo>
                  <a:pt x="3197" y="265"/>
                </a:lnTo>
                <a:lnTo>
                  <a:pt x="3197" y="287"/>
                </a:lnTo>
                <a:lnTo>
                  <a:pt x="3197" y="319"/>
                </a:lnTo>
                <a:lnTo>
                  <a:pt x="3198" y="325"/>
                </a:lnTo>
                <a:lnTo>
                  <a:pt x="3198" y="303"/>
                </a:lnTo>
                <a:lnTo>
                  <a:pt x="3198" y="271"/>
                </a:lnTo>
                <a:lnTo>
                  <a:pt x="3199" y="244"/>
                </a:lnTo>
                <a:lnTo>
                  <a:pt x="3199" y="249"/>
                </a:lnTo>
                <a:lnTo>
                  <a:pt x="3199" y="249"/>
                </a:lnTo>
                <a:lnTo>
                  <a:pt x="3200" y="265"/>
                </a:lnTo>
                <a:lnTo>
                  <a:pt x="3200" y="271"/>
                </a:lnTo>
                <a:lnTo>
                  <a:pt x="3200" y="271"/>
                </a:lnTo>
                <a:lnTo>
                  <a:pt x="3201" y="287"/>
                </a:lnTo>
                <a:lnTo>
                  <a:pt x="3201" y="276"/>
                </a:lnTo>
                <a:lnTo>
                  <a:pt x="3201" y="265"/>
                </a:lnTo>
                <a:lnTo>
                  <a:pt x="3202" y="271"/>
                </a:lnTo>
                <a:lnTo>
                  <a:pt x="3202" y="260"/>
                </a:lnTo>
                <a:lnTo>
                  <a:pt x="3202" y="265"/>
                </a:lnTo>
                <a:lnTo>
                  <a:pt x="3203" y="260"/>
                </a:lnTo>
                <a:lnTo>
                  <a:pt x="3203" y="249"/>
                </a:lnTo>
                <a:lnTo>
                  <a:pt x="3203" y="249"/>
                </a:lnTo>
                <a:lnTo>
                  <a:pt x="3204" y="244"/>
                </a:lnTo>
                <a:lnTo>
                  <a:pt x="3204" y="260"/>
                </a:lnTo>
                <a:lnTo>
                  <a:pt x="3204" y="271"/>
                </a:lnTo>
                <a:lnTo>
                  <a:pt x="3205" y="303"/>
                </a:lnTo>
                <a:lnTo>
                  <a:pt x="3205" y="330"/>
                </a:lnTo>
                <a:lnTo>
                  <a:pt x="3205" y="336"/>
                </a:lnTo>
                <a:lnTo>
                  <a:pt x="3206" y="352"/>
                </a:lnTo>
                <a:lnTo>
                  <a:pt x="3206" y="346"/>
                </a:lnTo>
                <a:lnTo>
                  <a:pt x="3206" y="260"/>
                </a:lnTo>
                <a:lnTo>
                  <a:pt x="3207" y="238"/>
                </a:lnTo>
                <a:lnTo>
                  <a:pt x="3207" y="249"/>
                </a:lnTo>
                <a:lnTo>
                  <a:pt x="3207" y="249"/>
                </a:lnTo>
                <a:lnTo>
                  <a:pt x="3208" y="260"/>
                </a:lnTo>
                <a:lnTo>
                  <a:pt x="3208" y="265"/>
                </a:lnTo>
                <a:lnTo>
                  <a:pt x="3208" y="271"/>
                </a:lnTo>
                <a:lnTo>
                  <a:pt x="3209" y="265"/>
                </a:lnTo>
                <a:lnTo>
                  <a:pt x="3209" y="260"/>
                </a:lnTo>
                <a:lnTo>
                  <a:pt x="3209" y="276"/>
                </a:lnTo>
                <a:lnTo>
                  <a:pt x="3210" y="265"/>
                </a:lnTo>
                <a:lnTo>
                  <a:pt x="3210" y="260"/>
                </a:lnTo>
                <a:lnTo>
                  <a:pt x="3210" y="255"/>
                </a:lnTo>
                <a:lnTo>
                  <a:pt x="3211" y="249"/>
                </a:lnTo>
                <a:lnTo>
                  <a:pt x="3211" y="227"/>
                </a:lnTo>
                <a:lnTo>
                  <a:pt x="3211" y="233"/>
                </a:lnTo>
                <a:lnTo>
                  <a:pt x="3212" y="238"/>
                </a:lnTo>
                <a:lnTo>
                  <a:pt x="3212" y="255"/>
                </a:lnTo>
                <a:lnTo>
                  <a:pt x="3212" y="255"/>
                </a:lnTo>
                <a:lnTo>
                  <a:pt x="3213" y="287"/>
                </a:lnTo>
                <a:lnTo>
                  <a:pt x="3213" y="319"/>
                </a:lnTo>
                <a:lnTo>
                  <a:pt x="3213" y="314"/>
                </a:lnTo>
                <a:lnTo>
                  <a:pt x="3214" y="292"/>
                </a:lnTo>
                <a:lnTo>
                  <a:pt x="3214" y="255"/>
                </a:lnTo>
                <a:lnTo>
                  <a:pt x="3214" y="233"/>
                </a:lnTo>
                <a:lnTo>
                  <a:pt x="3215" y="233"/>
                </a:lnTo>
                <a:lnTo>
                  <a:pt x="3215" y="238"/>
                </a:lnTo>
                <a:lnTo>
                  <a:pt x="3215" y="244"/>
                </a:lnTo>
                <a:lnTo>
                  <a:pt x="3216" y="238"/>
                </a:lnTo>
                <a:lnTo>
                  <a:pt x="3216" y="238"/>
                </a:lnTo>
                <a:lnTo>
                  <a:pt x="3216" y="244"/>
                </a:lnTo>
                <a:lnTo>
                  <a:pt x="3217" y="249"/>
                </a:lnTo>
                <a:lnTo>
                  <a:pt x="3217" y="244"/>
                </a:lnTo>
                <a:lnTo>
                  <a:pt x="3217" y="244"/>
                </a:lnTo>
                <a:lnTo>
                  <a:pt x="3218" y="227"/>
                </a:lnTo>
                <a:lnTo>
                  <a:pt x="3218" y="222"/>
                </a:lnTo>
                <a:lnTo>
                  <a:pt x="3218" y="201"/>
                </a:lnTo>
                <a:lnTo>
                  <a:pt x="3219" y="195"/>
                </a:lnTo>
                <a:lnTo>
                  <a:pt x="3219" y="206"/>
                </a:lnTo>
                <a:lnTo>
                  <a:pt x="3219" y="211"/>
                </a:lnTo>
                <a:lnTo>
                  <a:pt x="3220" y="249"/>
                </a:lnTo>
                <a:lnTo>
                  <a:pt x="3220" y="282"/>
                </a:lnTo>
                <a:lnTo>
                  <a:pt x="3220" y="309"/>
                </a:lnTo>
                <a:lnTo>
                  <a:pt x="3221" y="303"/>
                </a:lnTo>
                <a:lnTo>
                  <a:pt x="3221" y="282"/>
                </a:lnTo>
                <a:lnTo>
                  <a:pt x="3221" y="217"/>
                </a:lnTo>
                <a:lnTo>
                  <a:pt x="3222" y="201"/>
                </a:lnTo>
                <a:lnTo>
                  <a:pt x="3222" y="206"/>
                </a:lnTo>
                <a:lnTo>
                  <a:pt x="3222" y="222"/>
                </a:lnTo>
                <a:lnTo>
                  <a:pt x="3223" y="217"/>
                </a:lnTo>
                <a:lnTo>
                  <a:pt x="3223" y="227"/>
                </a:lnTo>
                <a:lnTo>
                  <a:pt x="3223" y="222"/>
                </a:lnTo>
                <a:lnTo>
                  <a:pt x="3224" y="217"/>
                </a:lnTo>
                <a:lnTo>
                  <a:pt x="3224" y="238"/>
                </a:lnTo>
                <a:lnTo>
                  <a:pt x="3224" y="233"/>
                </a:lnTo>
                <a:lnTo>
                  <a:pt x="3225" y="222"/>
                </a:lnTo>
                <a:lnTo>
                  <a:pt x="3225" y="217"/>
                </a:lnTo>
                <a:lnTo>
                  <a:pt x="3225" y="217"/>
                </a:lnTo>
                <a:lnTo>
                  <a:pt x="3226" y="195"/>
                </a:lnTo>
                <a:lnTo>
                  <a:pt x="3226" y="190"/>
                </a:lnTo>
                <a:lnTo>
                  <a:pt x="3226" y="184"/>
                </a:lnTo>
                <a:lnTo>
                  <a:pt x="3226" y="195"/>
                </a:lnTo>
                <a:lnTo>
                  <a:pt x="3227" y="211"/>
                </a:lnTo>
                <a:lnTo>
                  <a:pt x="3227" y="233"/>
                </a:lnTo>
                <a:lnTo>
                  <a:pt x="3227" y="249"/>
                </a:lnTo>
                <a:lnTo>
                  <a:pt x="3228" y="282"/>
                </a:lnTo>
                <a:lnTo>
                  <a:pt x="3228" y="298"/>
                </a:lnTo>
                <a:lnTo>
                  <a:pt x="3228" y="276"/>
                </a:lnTo>
                <a:lnTo>
                  <a:pt x="3229" y="249"/>
                </a:lnTo>
                <a:lnTo>
                  <a:pt x="3229" y="227"/>
                </a:lnTo>
                <a:lnTo>
                  <a:pt x="3229" y="206"/>
                </a:lnTo>
                <a:lnTo>
                  <a:pt x="3230" y="211"/>
                </a:lnTo>
                <a:lnTo>
                  <a:pt x="3230" y="217"/>
                </a:lnTo>
                <a:lnTo>
                  <a:pt x="3230" y="227"/>
                </a:lnTo>
                <a:lnTo>
                  <a:pt x="3231" y="233"/>
                </a:lnTo>
                <a:lnTo>
                  <a:pt x="3231" y="238"/>
                </a:lnTo>
                <a:lnTo>
                  <a:pt x="3231" y="238"/>
                </a:lnTo>
                <a:lnTo>
                  <a:pt x="3232" y="233"/>
                </a:lnTo>
                <a:lnTo>
                  <a:pt x="3232" y="233"/>
                </a:lnTo>
                <a:lnTo>
                  <a:pt x="3232" y="227"/>
                </a:lnTo>
                <a:lnTo>
                  <a:pt x="3233" y="211"/>
                </a:lnTo>
                <a:lnTo>
                  <a:pt x="3233" y="190"/>
                </a:lnTo>
                <a:lnTo>
                  <a:pt x="3233" y="184"/>
                </a:lnTo>
                <a:lnTo>
                  <a:pt x="3234" y="195"/>
                </a:lnTo>
                <a:lnTo>
                  <a:pt x="3234" y="206"/>
                </a:lnTo>
                <a:lnTo>
                  <a:pt x="3234" y="233"/>
                </a:lnTo>
                <a:lnTo>
                  <a:pt x="3235" y="244"/>
                </a:lnTo>
                <a:lnTo>
                  <a:pt x="3235" y="276"/>
                </a:lnTo>
                <a:lnTo>
                  <a:pt x="3235" y="292"/>
                </a:lnTo>
                <a:lnTo>
                  <a:pt x="3236" y="282"/>
                </a:lnTo>
                <a:lnTo>
                  <a:pt x="3236" y="249"/>
                </a:lnTo>
                <a:lnTo>
                  <a:pt x="3236" y="217"/>
                </a:lnTo>
                <a:lnTo>
                  <a:pt x="3237" y="217"/>
                </a:lnTo>
                <a:lnTo>
                  <a:pt x="3237" y="222"/>
                </a:lnTo>
                <a:lnTo>
                  <a:pt x="3237" y="222"/>
                </a:lnTo>
                <a:lnTo>
                  <a:pt x="3238" y="238"/>
                </a:lnTo>
                <a:lnTo>
                  <a:pt x="3238" y="249"/>
                </a:lnTo>
                <a:lnTo>
                  <a:pt x="3238" y="238"/>
                </a:lnTo>
                <a:lnTo>
                  <a:pt x="3239" y="244"/>
                </a:lnTo>
                <a:lnTo>
                  <a:pt x="3239" y="238"/>
                </a:lnTo>
                <a:lnTo>
                  <a:pt x="3239" y="222"/>
                </a:lnTo>
                <a:lnTo>
                  <a:pt x="3240" y="222"/>
                </a:lnTo>
                <a:lnTo>
                  <a:pt x="3240" y="227"/>
                </a:lnTo>
                <a:lnTo>
                  <a:pt x="3240" y="222"/>
                </a:lnTo>
                <a:lnTo>
                  <a:pt x="3241" y="201"/>
                </a:lnTo>
                <a:lnTo>
                  <a:pt x="3241" y="201"/>
                </a:lnTo>
                <a:lnTo>
                  <a:pt x="3241" y="201"/>
                </a:lnTo>
                <a:lnTo>
                  <a:pt x="3242" y="222"/>
                </a:lnTo>
                <a:lnTo>
                  <a:pt x="3242" y="238"/>
                </a:lnTo>
                <a:lnTo>
                  <a:pt x="3242" y="244"/>
                </a:lnTo>
                <a:lnTo>
                  <a:pt x="3243" y="249"/>
                </a:lnTo>
                <a:lnTo>
                  <a:pt x="3243" y="255"/>
                </a:lnTo>
                <a:lnTo>
                  <a:pt x="3243" y="227"/>
                </a:lnTo>
                <a:lnTo>
                  <a:pt x="3244" y="201"/>
                </a:lnTo>
                <a:lnTo>
                  <a:pt x="3244" y="173"/>
                </a:lnTo>
                <a:lnTo>
                  <a:pt x="3244" y="179"/>
                </a:lnTo>
                <a:lnTo>
                  <a:pt x="3245" y="190"/>
                </a:lnTo>
                <a:lnTo>
                  <a:pt x="3245" y="201"/>
                </a:lnTo>
                <a:lnTo>
                  <a:pt x="3245" y="206"/>
                </a:lnTo>
                <a:lnTo>
                  <a:pt x="3246" y="211"/>
                </a:lnTo>
                <a:lnTo>
                  <a:pt x="3246" y="211"/>
                </a:lnTo>
                <a:lnTo>
                  <a:pt x="3246" y="201"/>
                </a:lnTo>
                <a:lnTo>
                  <a:pt x="3247" y="206"/>
                </a:lnTo>
                <a:lnTo>
                  <a:pt x="3247" y="201"/>
                </a:lnTo>
                <a:lnTo>
                  <a:pt x="3247" y="184"/>
                </a:lnTo>
                <a:lnTo>
                  <a:pt x="3248" y="184"/>
                </a:lnTo>
                <a:lnTo>
                  <a:pt x="3248" y="168"/>
                </a:lnTo>
                <a:lnTo>
                  <a:pt x="3248" y="163"/>
                </a:lnTo>
                <a:lnTo>
                  <a:pt x="3249" y="179"/>
                </a:lnTo>
                <a:lnTo>
                  <a:pt x="3249" y="184"/>
                </a:lnTo>
                <a:lnTo>
                  <a:pt x="3249" y="217"/>
                </a:lnTo>
                <a:lnTo>
                  <a:pt x="3250" y="233"/>
                </a:lnTo>
                <a:lnTo>
                  <a:pt x="3250" y="260"/>
                </a:lnTo>
                <a:lnTo>
                  <a:pt x="3250" y="260"/>
                </a:lnTo>
                <a:lnTo>
                  <a:pt x="3251" y="265"/>
                </a:lnTo>
                <a:lnTo>
                  <a:pt x="3251" y="249"/>
                </a:lnTo>
                <a:lnTo>
                  <a:pt x="3251" y="233"/>
                </a:lnTo>
                <a:lnTo>
                  <a:pt x="3252" y="206"/>
                </a:lnTo>
                <a:lnTo>
                  <a:pt x="3252" y="206"/>
                </a:lnTo>
                <a:lnTo>
                  <a:pt x="3252" y="217"/>
                </a:lnTo>
                <a:lnTo>
                  <a:pt x="3253" y="222"/>
                </a:lnTo>
                <a:lnTo>
                  <a:pt x="3253" y="222"/>
                </a:lnTo>
                <a:lnTo>
                  <a:pt x="3253" y="227"/>
                </a:lnTo>
                <a:lnTo>
                  <a:pt x="3254" y="227"/>
                </a:lnTo>
                <a:lnTo>
                  <a:pt x="3254" y="222"/>
                </a:lnTo>
                <a:lnTo>
                  <a:pt x="3254" y="233"/>
                </a:lnTo>
                <a:lnTo>
                  <a:pt x="3255" y="227"/>
                </a:lnTo>
                <a:lnTo>
                  <a:pt x="3255" y="227"/>
                </a:lnTo>
                <a:lnTo>
                  <a:pt x="3255" y="227"/>
                </a:lnTo>
                <a:lnTo>
                  <a:pt x="3256" y="222"/>
                </a:lnTo>
                <a:lnTo>
                  <a:pt x="3256" y="211"/>
                </a:lnTo>
                <a:lnTo>
                  <a:pt x="3256" y="217"/>
                </a:lnTo>
                <a:lnTo>
                  <a:pt x="3257" y="222"/>
                </a:lnTo>
                <a:lnTo>
                  <a:pt x="3257" y="217"/>
                </a:lnTo>
                <a:lnTo>
                  <a:pt x="3257" y="238"/>
                </a:lnTo>
                <a:lnTo>
                  <a:pt x="3258" y="255"/>
                </a:lnTo>
                <a:lnTo>
                  <a:pt x="3258" y="255"/>
                </a:lnTo>
                <a:lnTo>
                  <a:pt x="3258" y="276"/>
                </a:lnTo>
                <a:lnTo>
                  <a:pt x="3259" y="271"/>
                </a:lnTo>
                <a:lnTo>
                  <a:pt x="3259" y="244"/>
                </a:lnTo>
                <a:lnTo>
                  <a:pt x="3259" y="206"/>
                </a:lnTo>
                <a:lnTo>
                  <a:pt x="3260" y="190"/>
                </a:lnTo>
                <a:lnTo>
                  <a:pt x="3260" y="206"/>
                </a:lnTo>
                <a:lnTo>
                  <a:pt x="3260" y="201"/>
                </a:lnTo>
                <a:lnTo>
                  <a:pt x="3261" y="206"/>
                </a:lnTo>
                <a:lnTo>
                  <a:pt x="3261" y="222"/>
                </a:lnTo>
                <a:lnTo>
                  <a:pt x="3261" y="227"/>
                </a:lnTo>
                <a:lnTo>
                  <a:pt x="3262" y="227"/>
                </a:lnTo>
                <a:lnTo>
                  <a:pt x="3262" y="227"/>
                </a:lnTo>
                <a:lnTo>
                  <a:pt x="3262" y="227"/>
                </a:lnTo>
                <a:lnTo>
                  <a:pt x="3263" y="222"/>
                </a:lnTo>
                <a:lnTo>
                  <a:pt x="3263" y="217"/>
                </a:lnTo>
                <a:lnTo>
                  <a:pt x="3263" y="211"/>
                </a:lnTo>
                <a:lnTo>
                  <a:pt x="3264" y="195"/>
                </a:lnTo>
                <a:lnTo>
                  <a:pt x="3264" y="206"/>
                </a:lnTo>
                <a:lnTo>
                  <a:pt x="3264" y="211"/>
                </a:lnTo>
                <a:lnTo>
                  <a:pt x="3265" y="206"/>
                </a:lnTo>
                <a:lnTo>
                  <a:pt x="3265" y="227"/>
                </a:lnTo>
                <a:lnTo>
                  <a:pt x="3265" y="244"/>
                </a:lnTo>
                <a:lnTo>
                  <a:pt x="3266" y="271"/>
                </a:lnTo>
                <a:lnTo>
                  <a:pt x="3266" y="319"/>
                </a:lnTo>
                <a:lnTo>
                  <a:pt x="3266" y="309"/>
                </a:lnTo>
                <a:lnTo>
                  <a:pt x="3267" y="282"/>
                </a:lnTo>
                <a:lnTo>
                  <a:pt x="3267" y="249"/>
                </a:lnTo>
                <a:lnTo>
                  <a:pt x="3267" y="217"/>
                </a:lnTo>
                <a:lnTo>
                  <a:pt x="3268" y="233"/>
                </a:lnTo>
                <a:lnTo>
                  <a:pt x="3268" y="222"/>
                </a:lnTo>
                <a:lnTo>
                  <a:pt x="3268" y="233"/>
                </a:lnTo>
                <a:lnTo>
                  <a:pt x="3269" y="233"/>
                </a:lnTo>
                <a:lnTo>
                  <a:pt x="3269" y="238"/>
                </a:lnTo>
                <a:lnTo>
                  <a:pt x="3269" y="238"/>
                </a:lnTo>
                <a:lnTo>
                  <a:pt x="3270" y="238"/>
                </a:lnTo>
                <a:lnTo>
                  <a:pt x="3270" y="233"/>
                </a:lnTo>
                <a:lnTo>
                  <a:pt x="3270" y="227"/>
                </a:lnTo>
                <a:lnTo>
                  <a:pt x="3271" y="222"/>
                </a:lnTo>
                <a:lnTo>
                  <a:pt x="3271" y="211"/>
                </a:lnTo>
                <a:lnTo>
                  <a:pt x="3271" y="211"/>
                </a:lnTo>
                <a:lnTo>
                  <a:pt x="3272" y="206"/>
                </a:lnTo>
                <a:lnTo>
                  <a:pt x="3272" y="184"/>
                </a:lnTo>
                <a:lnTo>
                  <a:pt x="3272" y="157"/>
                </a:lnTo>
                <a:lnTo>
                  <a:pt x="3273" y="163"/>
                </a:lnTo>
                <a:lnTo>
                  <a:pt x="3273" y="179"/>
                </a:lnTo>
                <a:lnTo>
                  <a:pt x="3273" y="195"/>
                </a:lnTo>
                <a:lnTo>
                  <a:pt x="3274" y="217"/>
                </a:lnTo>
                <a:lnTo>
                  <a:pt x="3274" y="255"/>
                </a:lnTo>
                <a:lnTo>
                  <a:pt x="3274" y="265"/>
                </a:lnTo>
                <a:lnTo>
                  <a:pt x="3275" y="217"/>
                </a:lnTo>
                <a:lnTo>
                  <a:pt x="3275" y="163"/>
                </a:lnTo>
                <a:lnTo>
                  <a:pt x="3275" y="141"/>
                </a:lnTo>
                <a:lnTo>
                  <a:pt x="3276" y="173"/>
                </a:lnTo>
                <a:lnTo>
                  <a:pt x="3276" y="195"/>
                </a:lnTo>
                <a:lnTo>
                  <a:pt x="3276" y="195"/>
                </a:lnTo>
                <a:lnTo>
                  <a:pt x="3277" y="206"/>
                </a:lnTo>
                <a:lnTo>
                  <a:pt x="3277" y="206"/>
                </a:lnTo>
                <a:lnTo>
                  <a:pt x="3277" y="206"/>
                </a:lnTo>
                <a:lnTo>
                  <a:pt x="3278" y="206"/>
                </a:lnTo>
                <a:lnTo>
                  <a:pt x="3278" y="195"/>
                </a:lnTo>
                <a:lnTo>
                  <a:pt x="3278" y="190"/>
                </a:lnTo>
                <a:lnTo>
                  <a:pt x="3279" y="190"/>
                </a:lnTo>
                <a:lnTo>
                  <a:pt x="3279" y="168"/>
                </a:lnTo>
                <a:lnTo>
                  <a:pt x="3279" y="130"/>
                </a:lnTo>
                <a:lnTo>
                  <a:pt x="3280" y="125"/>
                </a:lnTo>
                <a:lnTo>
                  <a:pt x="3280" y="125"/>
                </a:lnTo>
                <a:lnTo>
                  <a:pt x="3280" y="157"/>
                </a:lnTo>
                <a:lnTo>
                  <a:pt x="3281" y="173"/>
                </a:lnTo>
                <a:lnTo>
                  <a:pt x="3281" y="227"/>
                </a:lnTo>
                <a:lnTo>
                  <a:pt x="3281" y="255"/>
                </a:lnTo>
                <a:lnTo>
                  <a:pt x="3282" y="265"/>
                </a:lnTo>
                <a:lnTo>
                  <a:pt x="3282" y="244"/>
                </a:lnTo>
                <a:lnTo>
                  <a:pt x="3282" y="206"/>
                </a:lnTo>
                <a:lnTo>
                  <a:pt x="3283" y="173"/>
                </a:lnTo>
                <a:lnTo>
                  <a:pt x="3283" y="163"/>
                </a:lnTo>
                <a:lnTo>
                  <a:pt x="3283" y="184"/>
                </a:lnTo>
                <a:lnTo>
                  <a:pt x="3284" y="195"/>
                </a:lnTo>
                <a:lnTo>
                  <a:pt x="3284" y="211"/>
                </a:lnTo>
                <a:lnTo>
                  <a:pt x="3284" y="211"/>
                </a:lnTo>
                <a:lnTo>
                  <a:pt x="3285" y="217"/>
                </a:lnTo>
                <a:lnTo>
                  <a:pt x="3285" y="222"/>
                </a:lnTo>
                <a:lnTo>
                  <a:pt x="3285" y="227"/>
                </a:lnTo>
                <a:lnTo>
                  <a:pt x="3286" y="222"/>
                </a:lnTo>
                <a:lnTo>
                  <a:pt x="3286" y="227"/>
                </a:lnTo>
                <a:lnTo>
                  <a:pt x="3286" y="222"/>
                </a:lnTo>
                <a:lnTo>
                  <a:pt x="3286" y="211"/>
                </a:lnTo>
                <a:lnTo>
                  <a:pt x="3287" y="190"/>
                </a:lnTo>
                <a:lnTo>
                  <a:pt x="3287" y="190"/>
                </a:lnTo>
                <a:lnTo>
                  <a:pt x="3287" y="217"/>
                </a:lnTo>
                <a:lnTo>
                  <a:pt x="3288" y="238"/>
                </a:lnTo>
                <a:lnTo>
                  <a:pt x="3288" y="255"/>
                </a:lnTo>
                <a:lnTo>
                  <a:pt x="3288" y="276"/>
                </a:lnTo>
                <a:lnTo>
                  <a:pt x="3289" y="319"/>
                </a:lnTo>
                <a:lnTo>
                  <a:pt x="3289" y="330"/>
                </a:lnTo>
                <a:lnTo>
                  <a:pt x="3289" y="298"/>
                </a:lnTo>
                <a:lnTo>
                  <a:pt x="3290" y="255"/>
                </a:lnTo>
                <a:lnTo>
                  <a:pt x="3290" y="201"/>
                </a:lnTo>
                <a:lnTo>
                  <a:pt x="3290" y="211"/>
                </a:lnTo>
                <a:lnTo>
                  <a:pt x="3291" y="217"/>
                </a:lnTo>
                <a:lnTo>
                  <a:pt x="3291" y="222"/>
                </a:lnTo>
                <a:lnTo>
                  <a:pt x="3291" y="222"/>
                </a:lnTo>
                <a:lnTo>
                  <a:pt x="3292" y="233"/>
                </a:lnTo>
                <a:lnTo>
                  <a:pt x="3292" y="233"/>
                </a:lnTo>
                <a:lnTo>
                  <a:pt x="3292" y="227"/>
                </a:lnTo>
                <a:lnTo>
                  <a:pt x="3293" y="227"/>
                </a:lnTo>
                <a:lnTo>
                  <a:pt x="3293" y="222"/>
                </a:lnTo>
                <a:lnTo>
                  <a:pt x="3293" y="211"/>
                </a:lnTo>
                <a:lnTo>
                  <a:pt x="3294" y="211"/>
                </a:lnTo>
                <a:lnTo>
                  <a:pt x="3294" y="222"/>
                </a:lnTo>
                <a:lnTo>
                  <a:pt x="3294" y="211"/>
                </a:lnTo>
                <a:lnTo>
                  <a:pt x="3295" y="217"/>
                </a:lnTo>
                <a:lnTo>
                  <a:pt x="3295" y="222"/>
                </a:lnTo>
                <a:lnTo>
                  <a:pt x="3295" y="217"/>
                </a:lnTo>
                <a:lnTo>
                  <a:pt x="3296" y="206"/>
                </a:lnTo>
                <a:lnTo>
                  <a:pt x="3296" y="201"/>
                </a:lnTo>
                <a:lnTo>
                  <a:pt x="3296" y="206"/>
                </a:lnTo>
                <a:lnTo>
                  <a:pt x="3297" y="211"/>
                </a:lnTo>
                <a:lnTo>
                  <a:pt x="3297" y="217"/>
                </a:lnTo>
                <a:lnTo>
                  <a:pt x="3297" y="217"/>
                </a:lnTo>
                <a:lnTo>
                  <a:pt x="3298" y="217"/>
                </a:lnTo>
                <a:lnTo>
                  <a:pt x="3298" y="222"/>
                </a:lnTo>
                <a:lnTo>
                  <a:pt x="3298" y="227"/>
                </a:lnTo>
                <a:lnTo>
                  <a:pt x="3299" y="233"/>
                </a:lnTo>
                <a:lnTo>
                  <a:pt x="3299" y="222"/>
                </a:lnTo>
                <a:lnTo>
                  <a:pt x="3299" y="211"/>
                </a:lnTo>
                <a:lnTo>
                  <a:pt x="3300" y="211"/>
                </a:lnTo>
                <a:lnTo>
                  <a:pt x="3300" y="190"/>
                </a:lnTo>
                <a:lnTo>
                  <a:pt x="3300" y="195"/>
                </a:lnTo>
                <a:lnTo>
                  <a:pt x="3301" y="211"/>
                </a:lnTo>
                <a:lnTo>
                  <a:pt x="3301" y="265"/>
                </a:lnTo>
                <a:lnTo>
                  <a:pt x="3301" y="292"/>
                </a:lnTo>
                <a:lnTo>
                  <a:pt x="3302" y="319"/>
                </a:lnTo>
                <a:lnTo>
                  <a:pt x="3302" y="319"/>
                </a:lnTo>
                <a:lnTo>
                  <a:pt x="3302" y="276"/>
                </a:lnTo>
                <a:lnTo>
                  <a:pt x="3303" y="206"/>
                </a:lnTo>
                <a:lnTo>
                  <a:pt x="3303" y="206"/>
                </a:lnTo>
                <a:lnTo>
                  <a:pt x="3303" y="222"/>
                </a:lnTo>
                <a:lnTo>
                  <a:pt x="3304" y="233"/>
                </a:lnTo>
                <a:lnTo>
                  <a:pt x="3304" y="244"/>
                </a:lnTo>
                <a:lnTo>
                  <a:pt x="3304" y="249"/>
                </a:lnTo>
                <a:lnTo>
                  <a:pt x="3305" y="255"/>
                </a:lnTo>
                <a:lnTo>
                  <a:pt x="3305" y="249"/>
                </a:lnTo>
                <a:lnTo>
                  <a:pt x="3305" y="255"/>
                </a:lnTo>
                <a:lnTo>
                  <a:pt x="3306" y="255"/>
                </a:lnTo>
                <a:lnTo>
                  <a:pt x="3306" y="244"/>
                </a:lnTo>
                <a:lnTo>
                  <a:pt x="3306" y="222"/>
                </a:lnTo>
                <a:lnTo>
                  <a:pt x="3307" y="211"/>
                </a:lnTo>
                <a:lnTo>
                  <a:pt x="3307" y="211"/>
                </a:lnTo>
                <a:lnTo>
                  <a:pt x="3307" y="217"/>
                </a:lnTo>
                <a:lnTo>
                  <a:pt x="3308" y="249"/>
                </a:lnTo>
                <a:lnTo>
                  <a:pt x="3308" y="265"/>
                </a:lnTo>
                <a:lnTo>
                  <a:pt x="3308" y="282"/>
                </a:lnTo>
                <a:lnTo>
                  <a:pt x="3309" y="319"/>
                </a:lnTo>
                <a:lnTo>
                  <a:pt x="3309" y="330"/>
                </a:lnTo>
                <a:lnTo>
                  <a:pt x="3309" y="265"/>
                </a:lnTo>
                <a:lnTo>
                  <a:pt x="3310" y="195"/>
                </a:lnTo>
                <a:lnTo>
                  <a:pt x="3310" y="195"/>
                </a:lnTo>
                <a:lnTo>
                  <a:pt x="3310" y="206"/>
                </a:lnTo>
                <a:lnTo>
                  <a:pt x="3311" y="211"/>
                </a:lnTo>
                <a:lnTo>
                  <a:pt x="3311" y="211"/>
                </a:lnTo>
                <a:lnTo>
                  <a:pt x="3311" y="217"/>
                </a:lnTo>
                <a:lnTo>
                  <a:pt x="3312" y="227"/>
                </a:lnTo>
                <a:lnTo>
                  <a:pt x="3312" y="233"/>
                </a:lnTo>
                <a:lnTo>
                  <a:pt x="3312" y="238"/>
                </a:lnTo>
                <a:lnTo>
                  <a:pt x="3313" y="244"/>
                </a:lnTo>
                <a:lnTo>
                  <a:pt x="3313" y="233"/>
                </a:lnTo>
                <a:lnTo>
                  <a:pt x="3313" y="227"/>
                </a:lnTo>
                <a:lnTo>
                  <a:pt x="3314" y="222"/>
                </a:lnTo>
                <a:lnTo>
                  <a:pt x="3314" y="211"/>
                </a:lnTo>
                <a:lnTo>
                  <a:pt x="3314" y="211"/>
                </a:lnTo>
                <a:lnTo>
                  <a:pt x="3315" y="222"/>
                </a:lnTo>
                <a:lnTo>
                  <a:pt x="3315" y="244"/>
                </a:lnTo>
                <a:lnTo>
                  <a:pt x="3315" y="255"/>
                </a:lnTo>
                <a:lnTo>
                  <a:pt x="3316" y="282"/>
                </a:lnTo>
                <a:lnTo>
                  <a:pt x="3316" y="271"/>
                </a:lnTo>
                <a:lnTo>
                  <a:pt x="3316" y="233"/>
                </a:lnTo>
                <a:lnTo>
                  <a:pt x="3317" y="184"/>
                </a:lnTo>
                <a:lnTo>
                  <a:pt x="3317" y="179"/>
                </a:lnTo>
                <a:lnTo>
                  <a:pt x="3317" y="190"/>
                </a:lnTo>
                <a:lnTo>
                  <a:pt x="3318" y="190"/>
                </a:lnTo>
                <a:lnTo>
                  <a:pt x="3318" y="206"/>
                </a:lnTo>
                <a:lnTo>
                  <a:pt x="3318" y="227"/>
                </a:lnTo>
                <a:lnTo>
                  <a:pt x="3319" y="227"/>
                </a:lnTo>
                <a:lnTo>
                  <a:pt x="3319" y="233"/>
                </a:lnTo>
                <a:lnTo>
                  <a:pt x="3319" y="249"/>
                </a:lnTo>
                <a:lnTo>
                  <a:pt x="3320" y="249"/>
                </a:lnTo>
                <a:lnTo>
                  <a:pt x="3320" y="255"/>
                </a:lnTo>
                <a:lnTo>
                  <a:pt x="3320" y="255"/>
                </a:lnTo>
                <a:lnTo>
                  <a:pt x="3321" y="260"/>
                </a:lnTo>
                <a:lnTo>
                  <a:pt x="3321" y="244"/>
                </a:lnTo>
                <a:lnTo>
                  <a:pt x="3321" y="238"/>
                </a:lnTo>
                <a:lnTo>
                  <a:pt x="3322" y="244"/>
                </a:lnTo>
                <a:lnTo>
                  <a:pt x="3322" y="249"/>
                </a:lnTo>
                <a:lnTo>
                  <a:pt x="3322" y="244"/>
                </a:lnTo>
                <a:lnTo>
                  <a:pt x="3323" y="265"/>
                </a:lnTo>
                <a:lnTo>
                  <a:pt x="3323" y="287"/>
                </a:lnTo>
                <a:lnTo>
                  <a:pt x="3323" y="298"/>
                </a:lnTo>
                <a:lnTo>
                  <a:pt x="3324" y="319"/>
                </a:lnTo>
                <a:lnTo>
                  <a:pt x="3324" y="244"/>
                </a:lnTo>
                <a:lnTo>
                  <a:pt x="3324" y="227"/>
                </a:lnTo>
                <a:lnTo>
                  <a:pt x="3325" y="217"/>
                </a:lnTo>
                <a:lnTo>
                  <a:pt x="3325" y="206"/>
                </a:lnTo>
                <a:lnTo>
                  <a:pt x="3325" y="217"/>
                </a:lnTo>
                <a:lnTo>
                  <a:pt x="3326" y="238"/>
                </a:lnTo>
                <a:lnTo>
                  <a:pt x="3326" y="249"/>
                </a:lnTo>
                <a:lnTo>
                  <a:pt x="3326" y="249"/>
                </a:lnTo>
                <a:lnTo>
                  <a:pt x="3327" y="260"/>
                </a:lnTo>
                <a:lnTo>
                  <a:pt x="3327" y="265"/>
                </a:lnTo>
                <a:lnTo>
                  <a:pt x="3327" y="260"/>
                </a:lnTo>
                <a:lnTo>
                  <a:pt x="3328" y="265"/>
                </a:lnTo>
                <a:lnTo>
                  <a:pt x="3328" y="260"/>
                </a:lnTo>
                <a:lnTo>
                  <a:pt x="3328" y="255"/>
                </a:lnTo>
                <a:lnTo>
                  <a:pt x="3329" y="260"/>
                </a:lnTo>
                <a:lnTo>
                  <a:pt x="3329" y="271"/>
                </a:lnTo>
                <a:lnTo>
                  <a:pt x="3329" y="271"/>
                </a:lnTo>
                <a:lnTo>
                  <a:pt x="3330" y="271"/>
                </a:lnTo>
                <a:lnTo>
                  <a:pt x="3330" y="271"/>
                </a:lnTo>
                <a:lnTo>
                  <a:pt x="3330" y="271"/>
                </a:lnTo>
                <a:lnTo>
                  <a:pt x="3331" y="287"/>
                </a:lnTo>
                <a:lnTo>
                  <a:pt x="3331" y="287"/>
                </a:lnTo>
                <a:lnTo>
                  <a:pt x="3331" y="287"/>
                </a:lnTo>
                <a:lnTo>
                  <a:pt x="3332" y="276"/>
                </a:lnTo>
                <a:lnTo>
                  <a:pt x="3332" y="265"/>
                </a:lnTo>
                <a:lnTo>
                  <a:pt x="3332" y="255"/>
                </a:lnTo>
                <a:lnTo>
                  <a:pt x="3333" y="233"/>
                </a:lnTo>
                <a:lnTo>
                  <a:pt x="3333" y="222"/>
                </a:lnTo>
                <a:lnTo>
                  <a:pt x="3333" y="222"/>
                </a:lnTo>
                <a:lnTo>
                  <a:pt x="3334" y="227"/>
                </a:lnTo>
                <a:lnTo>
                  <a:pt x="3334" y="233"/>
                </a:lnTo>
                <a:lnTo>
                  <a:pt x="3334" y="227"/>
                </a:lnTo>
                <a:lnTo>
                  <a:pt x="3335" y="222"/>
                </a:lnTo>
                <a:lnTo>
                  <a:pt x="3335" y="249"/>
                </a:lnTo>
                <a:lnTo>
                  <a:pt x="3335" y="255"/>
                </a:lnTo>
                <a:lnTo>
                  <a:pt x="3336" y="238"/>
                </a:lnTo>
                <a:lnTo>
                  <a:pt x="3336" y="244"/>
                </a:lnTo>
                <a:lnTo>
                  <a:pt x="3336" y="249"/>
                </a:lnTo>
                <a:lnTo>
                  <a:pt x="3337" y="244"/>
                </a:lnTo>
                <a:lnTo>
                  <a:pt x="3337" y="233"/>
                </a:lnTo>
                <a:lnTo>
                  <a:pt x="3337" y="238"/>
                </a:lnTo>
                <a:lnTo>
                  <a:pt x="3338" y="244"/>
                </a:lnTo>
                <a:lnTo>
                  <a:pt x="3338" y="249"/>
                </a:lnTo>
                <a:lnTo>
                  <a:pt x="3338" y="255"/>
                </a:lnTo>
                <a:lnTo>
                  <a:pt x="3339" y="249"/>
                </a:lnTo>
                <a:lnTo>
                  <a:pt x="3339" y="255"/>
                </a:lnTo>
                <a:lnTo>
                  <a:pt x="3339" y="255"/>
                </a:lnTo>
                <a:lnTo>
                  <a:pt x="3340" y="265"/>
                </a:lnTo>
                <a:lnTo>
                  <a:pt x="3340" y="255"/>
                </a:lnTo>
                <a:lnTo>
                  <a:pt x="3340" y="255"/>
                </a:lnTo>
                <a:lnTo>
                  <a:pt x="3341" y="255"/>
                </a:lnTo>
                <a:lnTo>
                  <a:pt x="3341" y="260"/>
                </a:lnTo>
                <a:lnTo>
                  <a:pt x="3341" y="260"/>
                </a:lnTo>
                <a:lnTo>
                  <a:pt x="3342" y="271"/>
                </a:lnTo>
                <a:lnTo>
                  <a:pt x="3342" y="276"/>
                </a:lnTo>
                <a:lnTo>
                  <a:pt x="3342" y="276"/>
                </a:lnTo>
                <a:lnTo>
                  <a:pt x="3343" y="271"/>
                </a:lnTo>
                <a:lnTo>
                  <a:pt x="3343" y="265"/>
                </a:lnTo>
                <a:lnTo>
                  <a:pt x="3343" y="265"/>
                </a:lnTo>
                <a:lnTo>
                  <a:pt x="3344" y="265"/>
                </a:lnTo>
                <a:lnTo>
                  <a:pt x="3344" y="260"/>
                </a:lnTo>
                <a:lnTo>
                  <a:pt x="3344" y="255"/>
                </a:lnTo>
                <a:lnTo>
                  <a:pt x="3345" y="271"/>
                </a:lnTo>
                <a:lnTo>
                  <a:pt x="3345" y="276"/>
                </a:lnTo>
                <a:lnTo>
                  <a:pt x="3345" y="271"/>
                </a:lnTo>
                <a:lnTo>
                  <a:pt x="3345" y="265"/>
                </a:lnTo>
                <a:lnTo>
                  <a:pt x="3346" y="265"/>
                </a:lnTo>
                <a:lnTo>
                  <a:pt x="3346" y="271"/>
                </a:lnTo>
                <a:lnTo>
                  <a:pt x="3346" y="282"/>
                </a:lnTo>
                <a:lnTo>
                  <a:pt x="3346" y="287"/>
                </a:lnTo>
                <a:lnTo>
                  <a:pt x="3347" y="276"/>
                </a:lnTo>
                <a:lnTo>
                  <a:pt x="3347" y="271"/>
                </a:lnTo>
                <a:lnTo>
                  <a:pt x="3347" y="271"/>
                </a:lnTo>
                <a:lnTo>
                  <a:pt x="3348" y="287"/>
                </a:lnTo>
                <a:lnTo>
                  <a:pt x="3348" y="292"/>
                </a:lnTo>
                <a:lnTo>
                  <a:pt x="3348" y="309"/>
                </a:lnTo>
                <a:lnTo>
                  <a:pt x="3349" y="287"/>
                </a:lnTo>
                <a:lnTo>
                  <a:pt x="3349" y="271"/>
                </a:lnTo>
                <a:lnTo>
                  <a:pt x="3349" y="276"/>
                </a:lnTo>
                <a:lnTo>
                  <a:pt x="3350" y="265"/>
                </a:lnTo>
                <a:lnTo>
                  <a:pt x="3350" y="265"/>
                </a:lnTo>
                <a:lnTo>
                  <a:pt x="3350" y="260"/>
                </a:lnTo>
                <a:lnTo>
                  <a:pt x="3351" y="255"/>
                </a:lnTo>
                <a:lnTo>
                  <a:pt x="3351" y="255"/>
                </a:lnTo>
                <a:lnTo>
                  <a:pt x="3351" y="244"/>
                </a:lnTo>
                <a:lnTo>
                  <a:pt x="3352" y="249"/>
                </a:lnTo>
                <a:lnTo>
                  <a:pt x="3352" y="255"/>
                </a:lnTo>
                <a:lnTo>
                  <a:pt x="3352" y="260"/>
                </a:lnTo>
                <a:lnTo>
                  <a:pt x="3353" y="260"/>
                </a:lnTo>
                <a:lnTo>
                  <a:pt x="3353" y="260"/>
                </a:lnTo>
                <a:lnTo>
                  <a:pt x="3353" y="255"/>
                </a:lnTo>
                <a:lnTo>
                  <a:pt x="3354" y="249"/>
                </a:lnTo>
                <a:lnTo>
                  <a:pt x="3354" y="249"/>
                </a:lnTo>
                <a:lnTo>
                  <a:pt x="3354" y="255"/>
                </a:lnTo>
                <a:lnTo>
                  <a:pt x="3355" y="255"/>
                </a:lnTo>
                <a:lnTo>
                  <a:pt x="3355" y="260"/>
                </a:lnTo>
                <a:lnTo>
                  <a:pt x="3355" y="249"/>
                </a:lnTo>
                <a:lnTo>
                  <a:pt x="3356" y="260"/>
                </a:lnTo>
                <a:lnTo>
                  <a:pt x="3356" y="271"/>
                </a:lnTo>
                <a:lnTo>
                  <a:pt x="3356" y="265"/>
                </a:lnTo>
                <a:lnTo>
                  <a:pt x="3357" y="265"/>
                </a:lnTo>
                <a:lnTo>
                  <a:pt x="3357" y="260"/>
                </a:lnTo>
                <a:lnTo>
                  <a:pt x="3357" y="260"/>
                </a:lnTo>
                <a:lnTo>
                  <a:pt x="3358" y="271"/>
                </a:lnTo>
                <a:lnTo>
                  <a:pt x="3358" y="265"/>
                </a:lnTo>
                <a:lnTo>
                  <a:pt x="3358" y="249"/>
                </a:lnTo>
                <a:lnTo>
                  <a:pt x="3359" y="260"/>
                </a:lnTo>
                <a:lnTo>
                  <a:pt x="3359" y="265"/>
                </a:lnTo>
                <a:lnTo>
                  <a:pt x="3359" y="265"/>
                </a:lnTo>
                <a:lnTo>
                  <a:pt x="3360" y="255"/>
                </a:lnTo>
                <a:lnTo>
                  <a:pt x="3360" y="244"/>
                </a:lnTo>
                <a:lnTo>
                  <a:pt x="3360" y="249"/>
                </a:lnTo>
                <a:lnTo>
                  <a:pt x="3361" y="260"/>
                </a:lnTo>
                <a:lnTo>
                  <a:pt x="3361" y="260"/>
                </a:lnTo>
                <a:lnTo>
                  <a:pt x="3361" y="260"/>
                </a:lnTo>
                <a:lnTo>
                  <a:pt x="3362" y="249"/>
                </a:lnTo>
                <a:lnTo>
                  <a:pt x="3362" y="255"/>
                </a:lnTo>
                <a:lnTo>
                  <a:pt x="3362" y="260"/>
                </a:lnTo>
                <a:lnTo>
                  <a:pt x="3363" y="249"/>
                </a:lnTo>
                <a:lnTo>
                  <a:pt x="3363" y="260"/>
                </a:lnTo>
                <a:lnTo>
                  <a:pt x="3363" y="265"/>
                </a:lnTo>
                <a:lnTo>
                  <a:pt x="3364" y="265"/>
                </a:lnTo>
                <a:lnTo>
                  <a:pt x="3364" y="260"/>
                </a:lnTo>
                <a:lnTo>
                  <a:pt x="3364" y="255"/>
                </a:lnTo>
                <a:lnTo>
                  <a:pt x="3365" y="255"/>
                </a:lnTo>
                <a:lnTo>
                  <a:pt x="3365" y="260"/>
                </a:lnTo>
                <a:lnTo>
                  <a:pt x="3365" y="255"/>
                </a:lnTo>
                <a:lnTo>
                  <a:pt x="3366" y="265"/>
                </a:lnTo>
                <a:lnTo>
                  <a:pt x="3366" y="260"/>
                </a:lnTo>
                <a:lnTo>
                  <a:pt x="3366" y="260"/>
                </a:lnTo>
                <a:lnTo>
                  <a:pt x="3367" y="265"/>
                </a:lnTo>
                <a:lnTo>
                  <a:pt x="3367" y="265"/>
                </a:lnTo>
                <a:lnTo>
                  <a:pt x="3367" y="260"/>
                </a:lnTo>
                <a:lnTo>
                  <a:pt x="3368" y="260"/>
                </a:lnTo>
                <a:lnTo>
                  <a:pt x="3368" y="255"/>
                </a:lnTo>
                <a:lnTo>
                  <a:pt x="3368" y="233"/>
                </a:lnTo>
                <a:lnTo>
                  <a:pt x="3369" y="233"/>
                </a:lnTo>
                <a:lnTo>
                  <a:pt x="3369" y="222"/>
                </a:lnTo>
                <a:lnTo>
                  <a:pt x="3369" y="217"/>
                </a:lnTo>
                <a:lnTo>
                  <a:pt x="3370" y="217"/>
                </a:lnTo>
                <a:lnTo>
                  <a:pt x="3370" y="206"/>
                </a:lnTo>
                <a:lnTo>
                  <a:pt x="3370" y="184"/>
                </a:lnTo>
                <a:lnTo>
                  <a:pt x="3371" y="168"/>
                </a:lnTo>
                <a:lnTo>
                  <a:pt x="3371" y="141"/>
                </a:lnTo>
                <a:lnTo>
                  <a:pt x="3371" y="125"/>
                </a:lnTo>
                <a:lnTo>
                  <a:pt x="3372" y="109"/>
                </a:lnTo>
                <a:lnTo>
                  <a:pt x="3372" y="109"/>
                </a:lnTo>
                <a:lnTo>
                  <a:pt x="3372" y="114"/>
                </a:lnTo>
                <a:lnTo>
                  <a:pt x="3373" y="109"/>
                </a:lnTo>
                <a:lnTo>
                  <a:pt x="3373" y="103"/>
                </a:lnTo>
                <a:lnTo>
                  <a:pt x="3373" y="92"/>
                </a:lnTo>
                <a:lnTo>
                  <a:pt x="3374" y="103"/>
                </a:lnTo>
                <a:lnTo>
                  <a:pt x="3374" y="98"/>
                </a:lnTo>
                <a:lnTo>
                  <a:pt x="3374" y="109"/>
                </a:lnTo>
                <a:lnTo>
                  <a:pt x="3375" y="98"/>
                </a:lnTo>
                <a:lnTo>
                  <a:pt x="3375" y="98"/>
                </a:lnTo>
                <a:lnTo>
                  <a:pt x="3375" y="109"/>
                </a:lnTo>
                <a:lnTo>
                  <a:pt x="3376" y="109"/>
                </a:lnTo>
                <a:lnTo>
                  <a:pt x="3376" y="103"/>
                </a:lnTo>
                <a:lnTo>
                  <a:pt x="3376" y="114"/>
                </a:lnTo>
                <a:lnTo>
                  <a:pt x="3377" y="125"/>
                </a:lnTo>
                <a:lnTo>
                  <a:pt x="3377" y="136"/>
                </a:lnTo>
                <a:lnTo>
                  <a:pt x="3377" y="125"/>
                </a:lnTo>
                <a:lnTo>
                  <a:pt x="3378" y="152"/>
                </a:lnTo>
                <a:lnTo>
                  <a:pt x="3378" y="179"/>
                </a:lnTo>
                <a:lnTo>
                  <a:pt x="3378" y="195"/>
                </a:lnTo>
                <a:lnTo>
                  <a:pt x="3379" y="211"/>
                </a:lnTo>
                <a:lnTo>
                  <a:pt x="3379" y="227"/>
                </a:lnTo>
                <a:lnTo>
                  <a:pt x="3379" y="249"/>
                </a:lnTo>
                <a:lnTo>
                  <a:pt x="3380" y="255"/>
                </a:lnTo>
                <a:lnTo>
                  <a:pt x="3380" y="292"/>
                </a:lnTo>
                <a:lnTo>
                  <a:pt x="3380" y="330"/>
                </a:lnTo>
                <a:lnTo>
                  <a:pt x="3381" y="346"/>
                </a:lnTo>
                <a:lnTo>
                  <a:pt x="3381" y="346"/>
                </a:lnTo>
                <a:lnTo>
                  <a:pt x="3381" y="346"/>
                </a:lnTo>
                <a:lnTo>
                  <a:pt x="3382" y="325"/>
                </a:lnTo>
                <a:lnTo>
                  <a:pt x="3382" y="303"/>
                </a:lnTo>
                <a:lnTo>
                  <a:pt x="3382" y="282"/>
                </a:lnTo>
                <a:lnTo>
                  <a:pt x="3383" y="260"/>
                </a:lnTo>
                <a:lnTo>
                  <a:pt x="3383" y="255"/>
                </a:lnTo>
                <a:lnTo>
                  <a:pt x="3383" y="249"/>
                </a:lnTo>
                <a:lnTo>
                  <a:pt x="3384" y="244"/>
                </a:lnTo>
                <a:lnTo>
                  <a:pt x="3384" y="244"/>
                </a:lnTo>
                <a:lnTo>
                  <a:pt x="3384" y="244"/>
                </a:lnTo>
                <a:lnTo>
                  <a:pt x="3385" y="244"/>
                </a:lnTo>
                <a:lnTo>
                  <a:pt x="3385" y="249"/>
                </a:lnTo>
                <a:lnTo>
                  <a:pt x="3385" y="265"/>
                </a:lnTo>
                <a:lnTo>
                  <a:pt x="3386" y="271"/>
                </a:lnTo>
                <a:lnTo>
                  <a:pt x="3386" y="265"/>
                </a:lnTo>
                <a:lnTo>
                  <a:pt x="3386" y="249"/>
                </a:lnTo>
                <a:lnTo>
                  <a:pt x="3387" y="244"/>
                </a:lnTo>
                <a:lnTo>
                  <a:pt x="3387" y="238"/>
                </a:lnTo>
                <a:lnTo>
                  <a:pt x="3387" y="244"/>
                </a:lnTo>
                <a:lnTo>
                  <a:pt x="3388" y="233"/>
                </a:lnTo>
                <a:lnTo>
                  <a:pt x="3388" y="227"/>
                </a:lnTo>
                <a:lnTo>
                  <a:pt x="3388" y="233"/>
                </a:lnTo>
                <a:lnTo>
                  <a:pt x="3389" y="227"/>
                </a:lnTo>
                <a:lnTo>
                  <a:pt x="3389" y="227"/>
                </a:lnTo>
                <a:lnTo>
                  <a:pt x="3389" y="222"/>
                </a:lnTo>
                <a:lnTo>
                  <a:pt x="3390" y="217"/>
                </a:lnTo>
                <a:lnTo>
                  <a:pt x="3390" y="222"/>
                </a:lnTo>
                <a:lnTo>
                  <a:pt x="3390" y="217"/>
                </a:lnTo>
                <a:lnTo>
                  <a:pt x="3391" y="222"/>
                </a:lnTo>
                <a:lnTo>
                  <a:pt x="3391" y="222"/>
                </a:lnTo>
                <a:lnTo>
                  <a:pt x="3391" y="217"/>
                </a:lnTo>
                <a:lnTo>
                  <a:pt x="3392" y="217"/>
                </a:lnTo>
                <a:lnTo>
                  <a:pt x="3392" y="238"/>
                </a:lnTo>
                <a:lnTo>
                  <a:pt x="3392" y="249"/>
                </a:lnTo>
                <a:lnTo>
                  <a:pt x="3393" y="244"/>
                </a:lnTo>
                <a:lnTo>
                  <a:pt x="3393" y="255"/>
                </a:lnTo>
                <a:lnTo>
                  <a:pt x="3393" y="260"/>
                </a:lnTo>
                <a:lnTo>
                  <a:pt x="3394" y="271"/>
                </a:lnTo>
                <a:lnTo>
                  <a:pt x="3394" y="271"/>
                </a:lnTo>
                <a:lnTo>
                  <a:pt x="3394" y="271"/>
                </a:lnTo>
                <a:lnTo>
                  <a:pt x="3395" y="282"/>
                </a:lnTo>
                <a:lnTo>
                  <a:pt x="3395" y="276"/>
                </a:lnTo>
                <a:lnTo>
                  <a:pt x="3395" y="276"/>
                </a:lnTo>
                <a:lnTo>
                  <a:pt x="3396" y="271"/>
                </a:lnTo>
                <a:lnTo>
                  <a:pt x="3396" y="292"/>
                </a:lnTo>
                <a:lnTo>
                  <a:pt x="3396" y="276"/>
                </a:lnTo>
                <a:lnTo>
                  <a:pt x="3397" y="265"/>
                </a:lnTo>
                <a:lnTo>
                  <a:pt x="3397" y="271"/>
                </a:lnTo>
                <a:lnTo>
                  <a:pt x="3397" y="282"/>
                </a:lnTo>
                <a:lnTo>
                  <a:pt x="3398" y="298"/>
                </a:lnTo>
                <a:lnTo>
                  <a:pt x="3398" y="303"/>
                </a:lnTo>
                <a:lnTo>
                  <a:pt x="3398" y="314"/>
                </a:lnTo>
                <a:lnTo>
                  <a:pt x="3399" y="330"/>
                </a:lnTo>
                <a:lnTo>
                  <a:pt x="3399" y="319"/>
                </a:lnTo>
                <a:lnTo>
                  <a:pt x="3399" y="319"/>
                </a:lnTo>
                <a:lnTo>
                  <a:pt x="3400" y="314"/>
                </a:lnTo>
                <a:lnTo>
                  <a:pt x="3400" y="309"/>
                </a:lnTo>
                <a:lnTo>
                  <a:pt x="3400" y="287"/>
                </a:lnTo>
                <a:lnTo>
                  <a:pt x="3401" y="276"/>
                </a:lnTo>
                <a:lnTo>
                  <a:pt x="3401" y="276"/>
                </a:lnTo>
                <a:lnTo>
                  <a:pt x="3401" y="271"/>
                </a:lnTo>
                <a:lnTo>
                  <a:pt x="3402" y="265"/>
                </a:lnTo>
                <a:lnTo>
                  <a:pt x="3402" y="260"/>
                </a:lnTo>
                <a:lnTo>
                  <a:pt x="3402" y="282"/>
                </a:lnTo>
                <a:lnTo>
                  <a:pt x="3403" y="271"/>
                </a:lnTo>
                <a:lnTo>
                  <a:pt x="3403" y="282"/>
                </a:lnTo>
                <a:lnTo>
                  <a:pt x="3403" y="298"/>
                </a:lnTo>
                <a:lnTo>
                  <a:pt x="3404" y="298"/>
                </a:lnTo>
                <a:lnTo>
                  <a:pt x="3404" y="303"/>
                </a:lnTo>
                <a:lnTo>
                  <a:pt x="3404" y="319"/>
                </a:lnTo>
                <a:lnTo>
                  <a:pt x="3405" y="336"/>
                </a:lnTo>
                <a:lnTo>
                  <a:pt x="3405" y="309"/>
                </a:lnTo>
                <a:lnTo>
                  <a:pt x="3405" y="309"/>
                </a:lnTo>
                <a:lnTo>
                  <a:pt x="3406" y="292"/>
                </a:lnTo>
                <a:lnTo>
                  <a:pt x="3406" y="287"/>
                </a:lnTo>
                <a:lnTo>
                  <a:pt x="3406" y="276"/>
                </a:lnTo>
                <a:lnTo>
                  <a:pt x="3406" y="265"/>
                </a:lnTo>
                <a:lnTo>
                  <a:pt x="3407" y="260"/>
                </a:lnTo>
                <a:lnTo>
                  <a:pt x="3407" y="260"/>
                </a:lnTo>
                <a:lnTo>
                  <a:pt x="3407" y="265"/>
                </a:lnTo>
                <a:lnTo>
                  <a:pt x="3408" y="260"/>
                </a:lnTo>
                <a:lnTo>
                  <a:pt x="3408" y="265"/>
                </a:lnTo>
                <a:lnTo>
                  <a:pt x="3408" y="271"/>
                </a:lnTo>
                <a:lnTo>
                  <a:pt x="3409" y="276"/>
                </a:lnTo>
                <a:lnTo>
                  <a:pt x="3409" y="271"/>
                </a:lnTo>
                <a:lnTo>
                  <a:pt x="3409" y="298"/>
                </a:lnTo>
                <a:lnTo>
                  <a:pt x="3410" y="314"/>
                </a:lnTo>
                <a:lnTo>
                  <a:pt x="3410" y="314"/>
                </a:lnTo>
                <a:lnTo>
                  <a:pt x="3410" y="319"/>
                </a:lnTo>
                <a:lnTo>
                  <a:pt x="3411" y="325"/>
                </a:lnTo>
                <a:lnTo>
                  <a:pt x="3411" y="330"/>
                </a:lnTo>
                <a:lnTo>
                  <a:pt x="3411" y="336"/>
                </a:lnTo>
                <a:lnTo>
                  <a:pt x="3412" y="346"/>
                </a:lnTo>
                <a:lnTo>
                  <a:pt x="3412" y="352"/>
                </a:lnTo>
                <a:lnTo>
                  <a:pt x="3412" y="346"/>
                </a:lnTo>
                <a:lnTo>
                  <a:pt x="3413" y="352"/>
                </a:lnTo>
                <a:lnTo>
                  <a:pt x="3413" y="363"/>
                </a:lnTo>
                <a:lnTo>
                  <a:pt x="3413" y="357"/>
                </a:lnTo>
                <a:lnTo>
                  <a:pt x="3414" y="352"/>
                </a:lnTo>
                <a:lnTo>
                  <a:pt x="3414" y="352"/>
                </a:lnTo>
                <a:lnTo>
                  <a:pt x="3414" y="352"/>
                </a:lnTo>
                <a:lnTo>
                  <a:pt x="3415" y="357"/>
                </a:lnTo>
                <a:lnTo>
                  <a:pt x="3415" y="368"/>
                </a:lnTo>
                <a:lnTo>
                  <a:pt x="3415" y="373"/>
                </a:lnTo>
                <a:lnTo>
                  <a:pt x="3416" y="368"/>
                </a:lnTo>
                <a:lnTo>
                  <a:pt x="3416" y="373"/>
                </a:lnTo>
                <a:lnTo>
                  <a:pt x="3416" y="384"/>
                </a:lnTo>
                <a:lnTo>
                  <a:pt x="3417" y="390"/>
                </a:lnTo>
                <a:lnTo>
                  <a:pt x="3417" y="390"/>
                </a:lnTo>
                <a:lnTo>
                  <a:pt x="3417" y="384"/>
                </a:lnTo>
                <a:lnTo>
                  <a:pt x="3418" y="379"/>
                </a:lnTo>
                <a:lnTo>
                  <a:pt x="3418" y="384"/>
                </a:lnTo>
                <a:lnTo>
                  <a:pt x="3418" y="384"/>
                </a:lnTo>
                <a:lnTo>
                  <a:pt x="3419" y="379"/>
                </a:lnTo>
                <a:lnTo>
                  <a:pt x="3419" y="363"/>
                </a:lnTo>
                <a:lnTo>
                  <a:pt x="3419" y="352"/>
                </a:lnTo>
                <a:lnTo>
                  <a:pt x="3420" y="368"/>
                </a:lnTo>
                <a:lnTo>
                  <a:pt x="3420" y="373"/>
                </a:lnTo>
                <a:lnTo>
                  <a:pt x="3420" y="357"/>
                </a:lnTo>
                <a:lnTo>
                  <a:pt x="3421" y="363"/>
                </a:lnTo>
                <a:lnTo>
                  <a:pt x="3421" y="373"/>
                </a:lnTo>
                <a:lnTo>
                  <a:pt x="3421" y="368"/>
                </a:lnTo>
                <a:lnTo>
                  <a:pt x="3422" y="373"/>
                </a:lnTo>
                <a:lnTo>
                  <a:pt x="3422" y="384"/>
                </a:lnTo>
                <a:lnTo>
                  <a:pt x="3422" y="384"/>
                </a:lnTo>
                <a:lnTo>
                  <a:pt x="3423" y="384"/>
                </a:lnTo>
                <a:lnTo>
                  <a:pt x="3423" y="384"/>
                </a:lnTo>
                <a:lnTo>
                  <a:pt x="3423" y="379"/>
                </a:lnTo>
                <a:lnTo>
                  <a:pt x="3424" y="379"/>
                </a:lnTo>
                <a:lnTo>
                  <a:pt x="3424" y="384"/>
                </a:lnTo>
                <a:lnTo>
                  <a:pt x="3424" y="379"/>
                </a:lnTo>
                <a:lnTo>
                  <a:pt x="3425" y="357"/>
                </a:lnTo>
                <a:lnTo>
                  <a:pt x="3425" y="363"/>
                </a:lnTo>
                <a:lnTo>
                  <a:pt x="3425" y="379"/>
                </a:lnTo>
                <a:lnTo>
                  <a:pt x="3426" y="379"/>
                </a:lnTo>
                <a:lnTo>
                  <a:pt x="3426" y="373"/>
                </a:lnTo>
                <a:lnTo>
                  <a:pt x="3426" y="363"/>
                </a:lnTo>
                <a:lnTo>
                  <a:pt x="3427" y="368"/>
                </a:lnTo>
                <a:lnTo>
                  <a:pt x="3427" y="373"/>
                </a:lnTo>
                <a:lnTo>
                  <a:pt x="3427" y="373"/>
                </a:lnTo>
                <a:lnTo>
                  <a:pt x="3428" y="373"/>
                </a:lnTo>
                <a:lnTo>
                  <a:pt x="3428" y="373"/>
                </a:lnTo>
                <a:lnTo>
                  <a:pt x="3428" y="390"/>
                </a:lnTo>
                <a:lnTo>
                  <a:pt x="3429" y="384"/>
                </a:lnTo>
                <a:lnTo>
                  <a:pt x="3429" y="368"/>
                </a:lnTo>
                <a:lnTo>
                  <a:pt x="3429" y="373"/>
                </a:lnTo>
                <a:lnTo>
                  <a:pt x="3430" y="390"/>
                </a:lnTo>
                <a:lnTo>
                  <a:pt x="3430" y="390"/>
                </a:lnTo>
                <a:lnTo>
                  <a:pt x="3430" y="384"/>
                </a:lnTo>
                <a:lnTo>
                  <a:pt x="3431" y="373"/>
                </a:lnTo>
                <a:lnTo>
                  <a:pt x="3431" y="384"/>
                </a:lnTo>
                <a:lnTo>
                  <a:pt x="3431" y="384"/>
                </a:lnTo>
                <a:lnTo>
                  <a:pt x="3432" y="390"/>
                </a:lnTo>
                <a:lnTo>
                  <a:pt x="3432" y="390"/>
                </a:lnTo>
                <a:lnTo>
                  <a:pt x="3432" y="390"/>
                </a:lnTo>
                <a:lnTo>
                  <a:pt x="3433" y="390"/>
                </a:lnTo>
                <a:lnTo>
                  <a:pt x="3433" y="379"/>
                </a:lnTo>
                <a:lnTo>
                  <a:pt x="3433" y="373"/>
                </a:lnTo>
                <a:lnTo>
                  <a:pt x="3434" y="379"/>
                </a:lnTo>
                <a:lnTo>
                  <a:pt x="3434" y="384"/>
                </a:lnTo>
                <a:lnTo>
                  <a:pt x="3434" y="379"/>
                </a:lnTo>
                <a:lnTo>
                  <a:pt x="3435" y="368"/>
                </a:lnTo>
                <a:lnTo>
                  <a:pt x="3435" y="379"/>
                </a:lnTo>
                <a:lnTo>
                  <a:pt x="3435" y="379"/>
                </a:lnTo>
                <a:lnTo>
                  <a:pt x="3436" y="368"/>
                </a:lnTo>
                <a:lnTo>
                  <a:pt x="3436" y="373"/>
                </a:lnTo>
                <a:lnTo>
                  <a:pt x="3436" y="384"/>
                </a:lnTo>
                <a:lnTo>
                  <a:pt x="3437" y="384"/>
                </a:lnTo>
                <a:lnTo>
                  <a:pt x="3437" y="379"/>
                </a:lnTo>
                <a:lnTo>
                  <a:pt x="3437" y="379"/>
                </a:lnTo>
                <a:lnTo>
                  <a:pt x="3438" y="357"/>
                </a:lnTo>
                <a:lnTo>
                  <a:pt x="3438" y="363"/>
                </a:lnTo>
                <a:lnTo>
                  <a:pt x="3438" y="368"/>
                </a:lnTo>
                <a:lnTo>
                  <a:pt x="3439" y="379"/>
                </a:lnTo>
                <a:lnTo>
                  <a:pt x="3439" y="390"/>
                </a:lnTo>
                <a:lnTo>
                  <a:pt x="3439" y="384"/>
                </a:lnTo>
                <a:lnTo>
                  <a:pt x="3440" y="390"/>
                </a:lnTo>
                <a:lnTo>
                  <a:pt x="3440" y="390"/>
                </a:lnTo>
                <a:lnTo>
                  <a:pt x="3440" y="390"/>
                </a:lnTo>
                <a:lnTo>
                  <a:pt x="3441" y="395"/>
                </a:lnTo>
                <a:lnTo>
                  <a:pt x="3441" y="395"/>
                </a:lnTo>
                <a:lnTo>
                  <a:pt x="3441" y="411"/>
                </a:lnTo>
                <a:lnTo>
                  <a:pt x="3442" y="427"/>
                </a:lnTo>
                <a:lnTo>
                  <a:pt x="3442" y="433"/>
                </a:lnTo>
                <a:lnTo>
                  <a:pt x="3442" y="417"/>
                </a:lnTo>
                <a:lnTo>
                  <a:pt x="3443" y="433"/>
                </a:lnTo>
                <a:lnTo>
                  <a:pt x="3443" y="444"/>
                </a:lnTo>
                <a:lnTo>
                  <a:pt x="3443" y="438"/>
                </a:lnTo>
                <a:lnTo>
                  <a:pt x="3444" y="422"/>
                </a:lnTo>
                <a:lnTo>
                  <a:pt x="3444" y="411"/>
                </a:lnTo>
                <a:lnTo>
                  <a:pt x="3444" y="411"/>
                </a:lnTo>
                <a:lnTo>
                  <a:pt x="3445" y="395"/>
                </a:lnTo>
                <a:lnTo>
                  <a:pt x="3445" y="384"/>
                </a:lnTo>
                <a:lnTo>
                  <a:pt x="3445" y="373"/>
                </a:lnTo>
                <a:lnTo>
                  <a:pt x="3446" y="357"/>
                </a:lnTo>
                <a:lnTo>
                  <a:pt x="3446" y="346"/>
                </a:lnTo>
                <a:lnTo>
                  <a:pt x="3446" y="336"/>
                </a:lnTo>
                <a:lnTo>
                  <a:pt x="3447" y="336"/>
                </a:lnTo>
                <a:lnTo>
                  <a:pt x="3447" y="330"/>
                </a:lnTo>
                <a:lnTo>
                  <a:pt x="3447" y="341"/>
                </a:lnTo>
                <a:lnTo>
                  <a:pt x="3448" y="319"/>
                </a:lnTo>
                <a:lnTo>
                  <a:pt x="3448" y="314"/>
                </a:lnTo>
                <a:lnTo>
                  <a:pt x="3448" y="325"/>
                </a:lnTo>
                <a:lnTo>
                  <a:pt x="3449" y="309"/>
                </a:lnTo>
                <a:lnTo>
                  <a:pt x="3449" y="319"/>
                </a:lnTo>
                <a:lnTo>
                  <a:pt x="3449" y="325"/>
                </a:lnTo>
                <a:lnTo>
                  <a:pt x="3450" y="336"/>
                </a:lnTo>
                <a:lnTo>
                  <a:pt x="3450" y="341"/>
                </a:lnTo>
                <a:lnTo>
                  <a:pt x="3450" y="346"/>
                </a:lnTo>
                <a:lnTo>
                  <a:pt x="3451" y="346"/>
                </a:lnTo>
                <a:lnTo>
                  <a:pt x="3451" y="363"/>
                </a:lnTo>
                <a:lnTo>
                  <a:pt x="3451" y="357"/>
                </a:lnTo>
                <a:lnTo>
                  <a:pt x="3452" y="373"/>
                </a:lnTo>
                <a:lnTo>
                  <a:pt x="3452" y="379"/>
                </a:lnTo>
                <a:lnTo>
                  <a:pt x="3452" y="379"/>
                </a:lnTo>
                <a:lnTo>
                  <a:pt x="3453" y="406"/>
                </a:lnTo>
                <a:lnTo>
                  <a:pt x="3453" y="395"/>
                </a:lnTo>
                <a:lnTo>
                  <a:pt x="3453" y="406"/>
                </a:lnTo>
                <a:lnTo>
                  <a:pt x="3454" y="400"/>
                </a:lnTo>
                <a:lnTo>
                  <a:pt x="3454" y="400"/>
                </a:lnTo>
                <a:lnTo>
                  <a:pt x="3454" y="400"/>
                </a:lnTo>
                <a:lnTo>
                  <a:pt x="3455" y="395"/>
                </a:lnTo>
                <a:lnTo>
                  <a:pt x="3455" y="390"/>
                </a:lnTo>
                <a:lnTo>
                  <a:pt x="3455" y="400"/>
                </a:lnTo>
                <a:lnTo>
                  <a:pt x="3456" y="395"/>
                </a:lnTo>
                <a:lnTo>
                  <a:pt x="3456" y="395"/>
                </a:lnTo>
                <a:lnTo>
                  <a:pt x="3456" y="400"/>
                </a:lnTo>
                <a:lnTo>
                  <a:pt x="3457" y="400"/>
                </a:lnTo>
                <a:lnTo>
                  <a:pt x="3457" y="400"/>
                </a:lnTo>
                <a:lnTo>
                  <a:pt x="3457" y="406"/>
                </a:lnTo>
                <a:lnTo>
                  <a:pt x="3458" y="390"/>
                </a:lnTo>
                <a:lnTo>
                  <a:pt x="3458" y="384"/>
                </a:lnTo>
                <a:lnTo>
                  <a:pt x="3458" y="384"/>
                </a:lnTo>
                <a:lnTo>
                  <a:pt x="3459" y="384"/>
                </a:lnTo>
                <a:lnTo>
                  <a:pt x="3459" y="368"/>
                </a:lnTo>
                <a:lnTo>
                  <a:pt x="3459" y="379"/>
                </a:lnTo>
                <a:lnTo>
                  <a:pt x="3460" y="363"/>
                </a:lnTo>
                <a:lnTo>
                  <a:pt x="3460" y="368"/>
                </a:lnTo>
                <a:lnTo>
                  <a:pt x="3460" y="357"/>
                </a:lnTo>
                <a:lnTo>
                  <a:pt x="3461" y="357"/>
                </a:lnTo>
                <a:lnTo>
                  <a:pt x="3461" y="352"/>
                </a:lnTo>
                <a:lnTo>
                  <a:pt x="3461" y="352"/>
                </a:lnTo>
                <a:lnTo>
                  <a:pt x="3462" y="352"/>
                </a:lnTo>
                <a:lnTo>
                  <a:pt x="3462" y="357"/>
                </a:lnTo>
                <a:lnTo>
                  <a:pt x="3462" y="363"/>
                </a:lnTo>
                <a:lnTo>
                  <a:pt x="3463" y="363"/>
                </a:lnTo>
                <a:lnTo>
                  <a:pt x="3463" y="363"/>
                </a:lnTo>
                <a:lnTo>
                  <a:pt x="3463" y="368"/>
                </a:lnTo>
                <a:lnTo>
                  <a:pt x="3464" y="373"/>
                </a:lnTo>
                <a:lnTo>
                  <a:pt x="3464" y="363"/>
                </a:lnTo>
                <a:lnTo>
                  <a:pt x="3464" y="357"/>
                </a:lnTo>
                <a:lnTo>
                  <a:pt x="3465" y="368"/>
                </a:lnTo>
                <a:lnTo>
                  <a:pt x="3465" y="341"/>
                </a:lnTo>
                <a:lnTo>
                  <a:pt x="3465" y="341"/>
                </a:lnTo>
                <a:lnTo>
                  <a:pt x="3466" y="346"/>
                </a:lnTo>
                <a:lnTo>
                  <a:pt x="3466" y="368"/>
                </a:lnTo>
                <a:lnTo>
                  <a:pt x="3466" y="363"/>
                </a:lnTo>
                <a:lnTo>
                  <a:pt x="3466" y="357"/>
                </a:lnTo>
                <a:lnTo>
                  <a:pt x="3467" y="357"/>
                </a:lnTo>
                <a:lnTo>
                  <a:pt x="3467" y="373"/>
                </a:lnTo>
                <a:lnTo>
                  <a:pt x="3467" y="373"/>
                </a:lnTo>
                <a:lnTo>
                  <a:pt x="3468" y="384"/>
                </a:lnTo>
                <a:lnTo>
                  <a:pt x="3468" y="384"/>
                </a:lnTo>
                <a:lnTo>
                  <a:pt x="3468" y="390"/>
                </a:lnTo>
                <a:lnTo>
                  <a:pt x="3469" y="400"/>
                </a:lnTo>
                <a:lnTo>
                  <a:pt x="3469" y="395"/>
                </a:lnTo>
                <a:lnTo>
                  <a:pt x="3469" y="395"/>
                </a:lnTo>
                <a:lnTo>
                  <a:pt x="3470" y="422"/>
                </a:lnTo>
                <a:lnTo>
                  <a:pt x="3470" y="427"/>
                </a:lnTo>
                <a:lnTo>
                  <a:pt x="3470" y="444"/>
                </a:lnTo>
                <a:lnTo>
                  <a:pt x="3471" y="438"/>
                </a:lnTo>
                <a:lnTo>
                  <a:pt x="3471" y="422"/>
                </a:lnTo>
                <a:lnTo>
                  <a:pt x="3471" y="422"/>
                </a:lnTo>
                <a:lnTo>
                  <a:pt x="3472" y="411"/>
                </a:lnTo>
                <a:lnTo>
                  <a:pt x="3472" y="417"/>
                </a:lnTo>
                <a:lnTo>
                  <a:pt x="3472" y="422"/>
                </a:lnTo>
                <a:lnTo>
                  <a:pt x="3473" y="417"/>
                </a:lnTo>
                <a:lnTo>
                  <a:pt x="3473" y="417"/>
                </a:lnTo>
                <a:lnTo>
                  <a:pt x="3473" y="411"/>
                </a:lnTo>
                <a:lnTo>
                  <a:pt x="3474" y="417"/>
                </a:lnTo>
                <a:lnTo>
                  <a:pt x="3474" y="400"/>
                </a:lnTo>
                <a:lnTo>
                  <a:pt x="3474" y="400"/>
                </a:lnTo>
                <a:lnTo>
                  <a:pt x="3475" y="400"/>
                </a:lnTo>
                <a:lnTo>
                  <a:pt x="3475" y="395"/>
                </a:lnTo>
                <a:lnTo>
                  <a:pt x="3475" y="390"/>
                </a:lnTo>
                <a:lnTo>
                  <a:pt x="3476" y="384"/>
                </a:lnTo>
                <a:lnTo>
                  <a:pt x="3476" y="373"/>
                </a:lnTo>
                <a:lnTo>
                  <a:pt x="3476" y="346"/>
                </a:lnTo>
                <a:lnTo>
                  <a:pt x="3477" y="341"/>
                </a:lnTo>
                <a:lnTo>
                  <a:pt x="3477" y="336"/>
                </a:lnTo>
                <a:lnTo>
                  <a:pt x="3477" y="314"/>
                </a:lnTo>
                <a:lnTo>
                  <a:pt x="3478" y="292"/>
                </a:lnTo>
                <a:lnTo>
                  <a:pt x="3478" y="276"/>
                </a:lnTo>
                <a:lnTo>
                  <a:pt x="3478" y="287"/>
                </a:lnTo>
                <a:lnTo>
                  <a:pt x="3479" y="303"/>
                </a:lnTo>
                <a:lnTo>
                  <a:pt x="3479" y="292"/>
                </a:lnTo>
                <a:lnTo>
                  <a:pt x="3479" y="276"/>
                </a:lnTo>
                <a:lnTo>
                  <a:pt x="3480" y="260"/>
                </a:lnTo>
                <a:lnTo>
                  <a:pt x="3480" y="260"/>
                </a:lnTo>
                <a:lnTo>
                  <a:pt x="3480" y="260"/>
                </a:lnTo>
                <a:lnTo>
                  <a:pt x="3481" y="260"/>
                </a:lnTo>
                <a:lnTo>
                  <a:pt x="3481" y="287"/>
                </a:lnTo>
                <a:lnTo>
                  <a:pt x="3481" y="314"/>
                </a:lnTo>
                <a:lnTo>
                  <a:pt x="3482" y="352"/>
                </a:lnTo>
                <a:lnTo>
                  <a:pt x="3482" y="341"/>
                </a:lnTo>
                <a:lnTo>
                  <a:pt x="3482" y="336"/>
                </a:lnTo>
                <a:lnTo>
                  <a:pt x="3483" y="309"/>
                </a:lnTo>
                <a:lnTo>
                  <a:pt x="3483" y="314"/>
                </a:lnTo>
                <a:lnTo>
                  <a:pt x="3483" y="303"/>
                </a:lnTo>
                <a:lnTo>
                  <a:pt x="3484" y="292"/>
                </a:lnTo>
                <a:lnTo>
                  <a:pt x="3484" y="303"/>
                </a:lnTo>
                <a:lnTo>
                  <a:pt x="3484" y="314"/>
                </a:lnTo>
                <a:lnTo>
                  <a:pt x="3485" y="330"/>
                </a:lnTo>
                <a:lnTo>
                  <a:pt x="3485" y="336"/>
                </a:lnTo>
                <a:lnTo>
                  <a:pt x="3485" y="319"/>
                </a:lnTo>
                <a:lnTo>
                  <a:pt x="3486" y="255"/>
                </a:lnTo>
                <a:lnTo>
                  <a:pt x="3486" y="255"/>
                </a:lnTo>
                <a:lnTo>
                  <a:pt x="3486" y="260"/>
                </a:lnTo>
                <a:lnTo>
                  <a:pt x="3487" y="265"/>
                </a:lnTo>
                <a:lnTo>
                  <a:pt x="3487" y="260"/>
                </a:lnTo>
                <a:lnTo>
                  <a:pt x="3487" y="249"/>
                </a:lnTo>
                <a:lnTo>
                  <a:pt x="3488" y="244"/>
                </a:lnTo>
                <a:lnTo>
                  <a:pt x="3488" y="244"/>
                </a:lnTo>
                <a:lnTo>
                  <a:pt x="3488" y="255"/>
                </a:lnTo>
                <a:lnTo>
                  <a:pt x="3489" y="244"/>
                </a:lnTo>
                <a:lnTo>
                  <a:pt x="3489" y="227"/>
                </a:lnTo>
                <a:lnTo>
                  <a:pt x="3489" y="244"/>
                </a:lnTo>
                <a:lnTo>
                  <a:pt x="3490" y="244"/>
                </a:lnTo>
                <a:lnTo>
                  <a:pt x="3490" y="238"/>
                </a:lnTo>
                <a:lnTo>
                  <a:pt x="3490" y="217"/>
                </a:lnTo>
                <a:lnTo>
                  <a:pt x="3491" y="211"/>
                </a:lnTo>
                <a:lnTo>
                  <a:pt x="3491" y="217"/>
                </a:lnTo>
                <a:lnTo>
                  <a:pt x="3491" y="233"/>
                </a:lnTo>
                <a:lnTo>
                  <a:pt x="3492" y="173"/>
                </a:lnTo>
                <a:lnTo>
                  <a:pt x="3492" y="152"/>
                </a:lnTo>
                <a:lnTo>
                  <a:pt x="3492" y="173"/>
                </a:lnTo>
                <a:lnTo>
                  <a:pt x="3493" y="173"/>
                </a:lnTo>
                <a:lnTo>
                  <a:pt x="3493" y="168"/>
                </a:lnTo>
                <a:lnTo>
                  <a:pt x="3493" y="152"/>
                </a:lnTo>
                <a:lnTo>
                  <a:pt x="3494" y="157"/>
                </a:lnTo>
                <a:lnTo>
                  <a:pt x="3494" y="179"/>
                </a:lnTo>
                <a:lnTo>
                  <a:pt x="3494" y="157"/>
                </a:lnTo>
                <a:lnTo>
                  <a:pt x="3495" y="136"/>
                </a:lnTo>
                <a:lnTo>
                  <a:pt x="3495" y="119"/>
                </a:lnTo>
                <a:lnTo>
                  <a:pt x="3495" y="146"/>
                </a:lnTo>
                <a:lnTo>
                  <a:pt x="3496" y="157"/>
                </a:lnTo>
                <a:lnTo>
                  <a:pt x="3496" y="173"/>
                </a:lnTo>
                <a:lnTo>
                  <a:pt x="3496" y="173"/>
                </a:lnTo>
                <a:lnTo>
                  <a:pt x="3497" y="146"/>
                </a:lnTo>
                <a:lnTo>
                  <a:pt x="3497" y="136"/>
                </a:lnTo>
                <a:lnTo>
                  <a:pt x="3497" y="136"/>
                </a:lnTo>
                <a:lnTo>
                  <a:pt x="3498" y="152"/>
                </a:lnTo>
                <a:lnTo>
                  <a:pt x="3498" y="168"/>
                </a:lnTo>
                <a:lnTo>
                  <a:pt x="3498" y="168"/>
                </a:lnTo>
                <a:lnTo>
                  <a:pt x="3499" y="206"/>
                </a:lnTo>
                <a:lnTo>
                  <a:pt x="3499" y="211"/>
                </a:lnTo>
                <a:lnTo>
                  <a:pt x="3499" y="152"/>
                </a:lnTo>
                <a:lnTo>
                  <a:pt x="3500" y="179"/>
                </a:lnTo>
                <a:lnTo>
                  <a:pt x="3500" y="201"/>
                </a:lnTo>
                <a:lnTo>
                  <a:pt x="3500" y="233"/>
                </a:lnTo>
                <a:lnTo>
                  <a:pt x="3501" y="233"/>
                </a:lnTo>
                <a:lnTo>
                  <a:pt x="3501" y="238"/>
                </a:lnTo>
                <a:lnTo>
                  <a:pt x="3501" y="276"/>
                </a:lnTo>
                <a:lnTo>
                  <a:pt x="3502" y="292"/>
                </a:lnTo>
                <a:lnTo>
                  <a:pt x="3502" y="309"/>
                </a:lnTo>
                <a:lnTo>
                  <a:pt x="3502" y="303"/>
                </a:lnTo>
                <a:lnTo>
                  <a:pt x="3503" y="287"/>
                </a:lnTo>
                <a:lnTo>
                  <a:pt x="3503" y="271"/>
                </a:lnTo>
                <a:lnTo>
                  <a:pt x="3503" y="260"/>
                </a:lnTo>
                <a:lnTo>
                  <a:pt x="3504" y="249"/>
                </a:lnTo>
                <a:lnTo>
                  <a:pt x="3504" y="233"/>
                </a:lnTo>
                <a:lnTo>
                  <a:pt x="3504" y="222"/>
                </a:lnTo>
                <a:lnTo>
                  <a:pt x="3505" y="211"/>
                </a:lnTo>
                <a:lnTo>
                  <a:pt x="3505" y="195"/>
                </a:lnTo>
                <a:lnTo>
                  <a:pt x="3505" y="190"/>
                </a:lnTo>
                <a:lnTo>
                  <a:pt x="3506" y="168"/>
                </a:lnTo>
                <a:lnTo>
                  <a:pt x="3506" y="179"/>
                </a:lnTo>
                <a:lnTo>
                  <a:pt x="3506" y="184"/>
                </a:lnTo>
                <a:lnTo>
                  <a:pt x="3507" y="201"/>
                </a:lnTo>
                <a:lnTo>
                  <a:pt x="3507" y="206"/>
                </a:lnTo>
                <a:lnTo>
                  <a:pt x="3507" y="222"/>
                </a:lnTo>
                <a:lnTo>
                  <a:pt x="3508" y="227"/>
                </a:lnTo>
                <a:lnTo>
                  <a:pt x="3508" y="238"/>
                </a:lnTo>
                <a:lnTo>
                  <a:pt x="3508" y="227"/>
                </a:lnTo>
                <a:lnTo>
                  <a:pt x="3509" y="244"/>
                </a:lnTo>
                <a:lnTo>
                  <a:pt x="3509" y="255"/>
                </a:lnTo>
                <a:lnTo>
                  <a:pt x="3509" y="265"/>
                </a:lnTo>
                <a:lnTo>
                  <a:pt x="3510" y="255"/>
                </a:lnTo>
                <a:lnTo>
                  <a:pt x="3510" y="233"/>
                </a:lnTo>
                <a:lnTo>
                  <a:pt x="3510" y="195"/>
                </a:lnTo>
                <a:lnTo>
                  <a:pt x="3511" y="163"/>
                </a:lnTo>
                <a:lnTo>
                  <a:pt x="3511" y="136"/>
                </a:lnTo>
                <a:lnTo>
                  <a:pt x="3511" y="146"/>
                </a:lnTo>
                <a:lnTo>
                  <a:pt x="3512" y="157"/>
                </a:lnTo>
                <a:lnTo>
                  <a:pt x="3512" y="190"/>
                </a:lnTo>
                <a:lnTo>
                  <a:pt x="3512" y="217"/>
                </a:lnTo>
                <a:lnTo>
                  <a:pt x="3513" y="233"/>
                </a:lnTo>
                <a:lnTo>
                  <a:pt x="3513" y="249"/>
                </a:lnTo>
                <a:lnTo>
                  <a:pt x="3513" y="282"/>
                </a:lnTo>
                <a:lnTo>
                  <a:pt x="3514" y="287"/>
                </a:lnTo>
                <a:lnTo>
                  <a:pt x="3514" y="276"/>
                </a:lnTo>
                <a:lnTo>
                  <a:pt x="3514" y="319"/>
                </a:lnTo>
                <a:lnTo>
                  <a:pt x="3515" y="325"/>
                </a:lnTo>
                <a:lnTo>
                  <a:pt x="3515" y="341"/>
                </a:lnTo>
                <a:lnTo>
                  <a:pt x="3515" y="330"/>
                </a:lnTo>
                <a:lnTo>
                  <a:pt x="3516" y="325"/>
                </a:lnTo>
                <a:lnTo>
                  <a:pt x="3516" y="346"/>
                </a:lnTo>
                <a:lnTo>
                  <a:pt x="3516" y="330"/>
                </a:lnTo>
                <a:lnTo>
                  <a:pt x="3517" y="298"/>
                </a:lnTo>
                <a:lnTo>
                  <a:pt x="3517" y="271"/>
                </a:lnTo>
                <a:lnTo>
                  <a:pt x="3517" y="271"/>
                </a:lnTo>
                <a:lnTo>
                  <a:pt x="3518" y="276"/>
                </a:lnTo>
                <a:lnTo>
                  <a:pt x="3518" y="265"/>
                </a:lnTo>
                <a:lnTo>
                  <a:pt x="3518" y="271"/>
                </a:lnTo>
                <a:lnTo>
                  <a:pt x="3519" y="314"/>
                </a:lnTo>
                <a:lnTo>
                  <a:pt x="3519" y="319"/>
                </a:lnTo>
                <a:lnTo>
                  <a:pt x="3519" y="314"/>
                </a:lnTo>
                <a:lnTo>
                  <a:pt x="3520" y="282"/>
                </a:lnTo>
                <a:lnTo>
                  <a:pt x="3520" y="260"/>
                </a:lnTo>
                <a:lnTo>
                  <a:pt x="3520" y="298"/>
                </a:lnTo>
                <a:lnTo>
                  <a:pt x="3521" y="265"/>
                </a:lnTo>
                <a:lnTo>
                  <a:pt x="3521" y="222"/>
                </a:lnTo>
                <a:lnTo>
                  <a:pt x="3521" y="222"/>
                </a:lnTo>
                <a:lnTo>
                  <a:pt x="3522" y="227"/>
                </a:lnTo>
                <a:lnTo>
                  <a:pt x="3522" y="238"/>
                </a:lnTo>
                <a:lnTo>
                  <a:pt x="3522" y="217"/>
                </a:lnTo>
                <a:lnTo>
                  <a:pt x="3523" y="211"/>
                </a:lnTo>
                <a:lnTo>
                  <a:pt x="3523" y="222"/>
                </a:lnTo>
                <a:lnTo>
                  <a:pt x="3523" y="227"/>
                </a:lnTo>
                <a:lnTo>
                  <a:pt x="3524" y="244"/>
                </a:lnTo>
                <a:lnTo>
                  <a:pt x="3524" y="255"/>
                </a:lnTo>
                <a:lnTo>
                  <a:pt x="3524" y="255"/>
                </a:lnTo>
                <a:lnTo>
                  <a:pt x="3525" y="271"/>
                </a:lnTo>
                <a:lnTo>
                  <a:pt x="3525" y="276"/>
                </a:lnTo>
                <a:lnTo>
                  <a:pt x="3525" y="303"/>
                </a:lnTo>
                <a:lnTo>
                  <a:pt x="3526" y="319"/>
                </a:lnTo>
                <a:lnTo>
                  <a:pt x="3526" y="346"/>
                </a:lnTo>
                <a:lnTo>
                  <a:pt x="3526" y="357"/>
                </a:lnTo>
                <a:lnTo>
                  <a:pt x="3526" y="352"/>
                </a:lnTo>
                <a:lnTo>
                  <a:pt x="3527" y="330"/>
                </a:lnTo>
                <a:lnTo>
                  <a:pt x="3527" y="319"/>
                </a:lnTo>
                <a:lnTo>
                  <a:pt x="3527" y="282"/>
                </a:lnTo>
                <a:lnTo>
                  <a:pt x="3528" y="276"/>
                </a:lnTo>
                <a:lnTo>
                  <a:pt x="3528" y="265"/>
                </a:lnTo>
                <a:lnTo>
                  <a:pt x="3528" y="255"/>
                </a:lnTo>
                <a:lnTo>
                  <a:pt x="3529" y="260"/>
                </a:lnTo>
                <a:lnTo>
                  <a:pt x="3529" y="265"/>
                </a:lnTo>
                <a:lnTo>
                  <a:pt x="3529" y="255"/>
                </a:lnTo>
                <a:lnTo>
                  <a:pt x="3530" y="260"/>
                </a:lnTo>
                <a:lnTo>
                  <a:pt x="3530" y="260"/>
                </a:lnTo>
                <a:lnTo>
                  <a:pt x="3530" y="271"/>
                </a:lnTo>
                <a:lnTo>
                  <a:pt x="3531" y="292"/>
                </a:lnTo>
                <a:lnTo>
                  <a:pt x="3531" y="298"/>
                </a:lnTo>
                <a:lnTo>
                  <a:pt x="3531" y="298"/>
                </a:lnTo>
                <a:lnTo>
                  <a:pt x="3531" y="298"/>
                </a:lnTo>
                <a:lnTo>
                  <a:pt x="3532" y="314"/>
                </a:lnTo>
                <a:lnTo>
                  <a:pt x="3532" y="319"/>
                </a:lnTo>
                <a:lnTo>
                  <a:pt x="3532" y="325"/>
                </a:lnTo>
                <a:lnTo>
                  <a:pt x="3533" y="341"/>
                </a:lnTo>
                <a:lnTo>
                  <a:pt x="3533" y="314"/>
                </a:lnTo>
                <a:lnTo>
                  <a:pt x="3533" y="309"/>
                </a:lnTo>
                <a:lnTo>
                  <a:pt x="3534" y="303"/>
                </a:lnTo>
                <a:lnTo>
                  <a:pt x="3534" y="271"/>
                </a:lnTo>
                <a:lnTo>
                  <a:pt x="3534" y="265"/>
                </a:lnTo>
                <a:lnTo>
                  <a:pt x="3535" y="265"/>
                </a:lnTo>
                <a:lnTo>
                  <a:pt x="3535" y="249"/>
                </a:lnTo>
                <a:lnTo>
                  <a:pt x="3535" y="244"/>
                </a:lnTo>
                <a:lnTo>
                  <a:pt x="3536" y="249"/>
                </a:lnTo>
                <a:lnTo>
                  <a:pt x="3536" y="260"/>
                </a:lnTo>
                <a:lnTo>
                  <a:pt x="3536" y="282"/>
                </a:lnTo>
                <a:lnTo>
                  <a:pt x="3537" y="260"/>
                </a:lnTo>
                <a:lnTo>
                  <a:pt x="3537" y="265"/>
                </a:lnTo>
                <a:lnTo>
                  <a:pt x="3537" y="255"/>
                </a:lnTo>
                <a:lnTo>
                  <a:pt x="3538" y="255"/>
                </a:lnTo>
                <a:lnTo>
                  <a:pt x="3538" y="271"/>
                </a:lnTo>
                <a:lnTo>
                  <a:pt x="3538" y="287"/>
                </a:lnTo>
                <a:lnTo>
                  <a:pt x="3539" y="303"/>
                </a:lnTo>
                <a:lnTo>
                  <a:pt x="3539" y="314"/>
                </a:lnTo>
                <a:lnTo>
                  <a:pt x="3539" y="309"/>
                </a:lnTo>
                <a:lnTo>
                  <a:pt x="3540" y="336"/>
                </a:lnTo>
                <a:lnTo>
                  <a:pt x="3540" y="346"/>
                </a:lnTo>
                <a:lnTo>
                  <a:pt x="3540" y="357"/>
                </a:lnTo>
                <a:lnTo>
                  <a:pt x="3541" y="357"/>
                </a:lnTo>
                <a:lnTo>
                  <a:pt x="3541" y="363"/>
                </a:lnTo>
                <a:lnTo>
                  <a:pt x="3541" y="352"/>
                </a:lnTo>
                <a:lnTo>
                  <a:pt x="3542" y="346"/>
                </a:lnTo>
                <a:lnTo>
                  <a:pt x="3542" y="330"/>
                </a:lnTo>
                <a:lnTo>
                  <a:pt x="3542" y="276"/>
                </a:lnTo>
                <a:lnTo>
                  <a:pt x="3543" y="271"/>
                </a:lnTo>
                <a:lnTo>
                  <a:pt x="3543" y="265"/>
                </a:lnTo>
                <a:lnTo>
                  <a:pt x="3543" y="238"/>
                </a:lnTo>
                <a:lnTo>
                  <a:pt x="3544" y="244"/>
                </a:lnTo>
                <a:lnTo>
                  <a:pt x="3544" y="249"/>
                </a:lnTo>
                <a:lnTo>
                  <a:pt x="3544" y="244"/>
                </a:lnTo>
                <a:lnTo>
                  <a:pt x="3545" y="244"/>
                </a:lnTo>
                <a:lnTo>
                  <a:pt x="3545" y="244"/>
                </a:lnTo>
                <a:lnTo>
                  <a:pt x="3545" y="244"/>
                </a:lnTo>
                <a:lnTo>
                  <a:pt x="3546" y="244"/>
                </a:lnTo>
                <a:lnTo>
                  <a:pt x="3546" y="249"/>
                </a:lnTo>
                <a:lnTo>
                  <a:pt x="3546" y="255"/>
                </a:lnTo>
                <a:lnTo>
                  <a:pt x="3547" y="255"/>
                </a:lnTo>
                <a:lnTo>
                  <a:pt x="3547" y="244"/>
                </a:lnTo>
                <a:lnTo>
                  <a:pt x="3547" y="238"/>
                </a:lnTo>
                <a:lnTo>
                  <a:pt x="3548" y="227"/>
                </a:lnTo>
                <a:lnTo>
                  <a:pt x="3548" y="195"/>
                </a:lnTo>
                <a:lnTo>
                  <a:pt x="3548" y="163"/>
                </a:lnTo>
                <a:lnTo>
                  <a:pt x="3549" y="184"/>
                </a:lnTo>
                <a:lnTo>
                  <a:pt x="3549" y="98"/>
                </a:lnTo>
                <a:lnTo>
                  <a:pt x="3549" y="119"/>
                </a:lnTo>
                <a:lnTo>
                  <a:pt x="3550" y="130"/>
                </a:lnTo>
                <a:lnTo>
                  <a:pt x="3550" y="146"/>
                </a:lnTo>
                <a:lnTo>
                  <a:pt x="3550" y="141"/>
                </a:lnTo>
                <a:lnTo>
                  <a:pt x="3551" y="173"/>
                </a:lnTo>
                <a:lnTo>
                  <a:pt x="3551" y="195"/>
                </a:lnTo>
                <a:lnTo>
                  <a:pt x="3551" y="217"/>
                </a:lnTo>
                <a:lnTo>
                  <a:pt x="3552" y="244"/>
                </a:lnTo>
                <a:lnTo>
                  <a:pt x="3552" y="255"/>
                </a:lnTo>
                <a:lnTo>
                  <a:pt x="3552" y="287"/>
                </a:lnTo>
                <a:lnTo>
                  <a:pt x="3553" y="292"/>
                </a:lnTo>
                <a:lnTo>
                  <a:pt x="3553" y="352"/>
                </a:lnTo>
                <a:lnTo>
                  <a:pt x="3553" y="368"/>
                </a:lnTo>
                <a:lnTo>
                  <a:pt x="3554" y="427"/>
                </a:lnTo>
                <a:lnTo>
                  <a:pt x="3554" y="487"/>
                </a:lnTo>
                <a:lnTo>
                  <a:pt x="3554" y="536"/>
                </a:lnTo>
                <a:lnTo>
                  <a:pt x="3555" y="546"/>
                </a:lnTo>
                <a:lnTo>
                  <a:pt x="3555" y="492"/>
                </a:lnTo>
                <a:lnTo>
                  <a:pt x="3555" y="438"/>
                </a:lnTo>
                <a:lnTo>
                  <a:pt x="3556" y="449"/>
                </a:lnTo>
                <a:lnTo>
                  <a:pt x="3556" y="438"/>
                </a:lnTo>
                <a:lnTo>
                  <a:pt x="3556" y="406"/>
                </a:lnTo>
                <a:lnTo>
                  <a:pt x="3557" y="390"/>
                </a:lnTo>
                <a:lnTo>
                  <a:pt x="3557" y="368"/>
                </a:lnTo>
                <a:lnTo>
                  <a:pt x="3557" y="373"/>
                </a:lnTo>
                <a:lnTo>
                  <a:pt x="3558" y="363"/>
                </a:lnTo>
                <a:lnTo>
                  <a:pt x="3558" y="352"/>
                </a:lnTo>
                <a:lnTo>
                  <a:pt x="3558" y="298"/>
                </a:lnTo>
                <a:lnTo>
                  <a:pt x="3559" y="265"/>
                </a:lnTo>
                <a:lnTo>
                  <a:pt x="3559" y="255"/>
                </a:lnTo>
                <a:lnTo>
                  <a:pt x="3559" y="249"/>
                </a:lnTo>
                <a:lnTo>
                  <a:pt x="3560" y="233"/>
                </a:lnTo>
                <a:lnTo>
                  <a:pt x="3560" y="249"/>
                </a:lnTo>
                <a:lnTo>
                  <a:pt x="3560" y="282"/>
                </a:lnTo>
                <a:lnTo>
                  <a:pt x="3561" y="330"/>
                </a:lnTo>
                <a:lnTo>
                  <a:pt x="3561" y="368"/>
                </a:lnTo>
                <a:lnTo>
                  <a:pt x="3561" y="390"/>
                </a:lnTo>
                <a:lnTo>
                  <a:pt x="3562" y="384"/>
                </a:lnTo>
                <a:lnTo>
                  <a:pt x="3562" y="363"/>
                </a:lnTo>
                <a:lnTo>
                  <a:pt x="3562" y="260"/>
                </a:lnTo>
                <a:lnTo>
                  <a:pt x="3563" y="260"/>
                </a:lnTo>
                <a:lnTo>
                  <a:pt x="3563" y="265"/>
                </a:lnTo>
                <a:lnTo>
                  <a:pt x="3563" y="255"/>
                </a:lnTo>
                <a:lnTo>
                  <a:pt x="3564" y="271"/>
                </a:lnTo>
                <a:lnTo>
                  <a:pt x="3564" y="292"/>
                </a:lnTo>
                <a:lnTo>
                  <a:pt x="3564" y="282"/>
                </a:lnTo>
                <a:lnTo>
                  <a:pt x="3565" y="298"/>
                </a:lnTo>
                <a:lnTo>
                  <a:pt x="3565" y="298"/>
                </a:lnTo>
                <a:lnTo>
                  <a:pt x="3565" y="303"/>
                </a:lnTo>
                <a:lnTo>
                  <a:pt x="3566" y="276"/>
                </a:lnTo>
                <a:lnTo>
                  <a:pt x="3566" y="271"/>
                </a:lnTo>
                <a:lnTo>
                  <a:pt x="3566" y="233"/>
                </a:lnTo>
                <a:lnTo>
                  <a:pt x="3567" y="233"/>
                </a:lnTo>
                <a:lnTo>
                  <a:pt x="3567" y="255"/>
                </a:lnTo>
                <a:lnTo>
                  <a:pt x="3567" y="265"/>
                </a:lnTo>
                <a:lnTo>
                  <a:pt x="3568" y="276"/>
                </a:lnTo>
                <a:lnTo>
                  <a:pt x="3568" y="298"/>
                </a:lnTo>
                <a:lnTo>
                  <a:pt x="3568" y="309"/>
                </a:lnTo>
                <a:lnTo>
                  <a:pt x="3569" y="330"/>
                </a:lnTo>
                <a:lnTo>
                  <a:pt x="3569" y="325"/>
                </a:lnTo>
                <a:lnTo>
                  <a:pt x="3569" y="276"/>
                </a:lnTo>
                <a:lnTo>
                  <a:pt x="3570" y="255"/>
                </a:lnTo>
                <a:lnTo>
                  <a:pt x="3570" y="238"/>
                </a:lnTo>
                <a:lnTo>
                  <a:pt x="3570" y="227"/>
                </a:lnTo>
                <a:lnTo>
                  <a:pt x="3571" y="238"/>
                </a:lnTo>
                <a:lnTo>
                  <a:pt x="3571" y="249"/>
                </a:lnTo>
                <a:lnTo>
                  <a:pt x="3571" y="244"/>
                </a:lnTo>
                <a:lnTo>
                  <a:pt x="3572" y="249"/>
                </a:lnTo>
                <a:lnTo>
                  <a:pt x="3572" y="260"/>
                </a:lnTo>
                <a:lnTo>
                  <a:pt x="3572" y="249"/>
                </a:lnTo>
                <a:lnTo>
                  <a:pt x="3573" y="249"/>
                </a:lnTo>
                <a:lnTo>
                  <a:pt x="3573" y="233"/>
                </a:lnTo>
                <a:lnTo>
                  <a:pt x="3573" y="217"/>
                </a:lnTo>
                <a:lnTo>
                  <a:pt x="3574" y="211"/>
                </a:lnTo>
                <a:lnTo>
                  <a:pt x="3574" y="201"/>
                </a:lnTo>
                <a:lnTo>
                  <a:pt x="3574" y="190"/>
                </a:lnTo>
                <a:lnTo>
                  <a:pt x="3575" y="201"/>
                </a:lnTo>
                <a:lnTo>
                  <a:pt x="3575" y="217"/>
                </a:lnTo>
                <a:lnTo>
                  <a:pt x="3575" y="238"/>
                </a:lnTo>
                <a:lnTo>
                  <a:pt x="3576" y="282"/>
                </a:lnTo>
                <a:lnTo>
                  <a:pt x="3576" y="282"/>
                </a:lnTo>
                <a:lnTo>
                  <a:pt x="3576" y="292"/>
                </a:lnTo>
                <a:lnTo>
                  <a:pt x="3577" y="287"/>
                </a:lnTo>
                <a:lnTo>
                  <a:pt x="3577" y="265"/>
                </a:lnTo>
                <a:lnTo>
                  <a:pt x="3577" y="238"/>
                </a:lnTo>
                <a:lnTo>
                  <a:pt x="3578" y="249"/>
                </a:lnTo>
                <a:lnTo>
                  <a:pt x="3578" y="265"/>
                </a:lnTo>
                <a:lnTo>
                  <a:pt x="3578" y="260"/>
                </a:lnTo>
                <a:lnTo>
                  <a:pt x="3579" y="260"/>
                </a:lnTo>
                <a:lnTo>
                  <a:pt x="3579" y="255"/>
                </a:lnTo>
                <a:lnTo>
                  <a:pt x="3579" y="244"/>
                </a:lnTo>
                <a:lnTo>
                  <a:pt x="3580" y="233"/>
                </a:lnTo>
                <a:lnTo>
                  <a:pt x="3580" y="233"/>
                </a:lnTo>
                <a:lnTo>
                  <a:pt x="3580" y="227"/>
                </a:lnTo>
                <a:lnTo>
                  <a:pt x="3581" y="222"/>
                </a:lnTo>
                <a:lnTo>
                  <a:pt x="3581" y="227"/>
                </a:lnTo>
                <a:lnTo>
                  <a:pt x="3581" y="217"/>
                </a:lnTo>
                <a:lnTo>
                  <a:pt x="3582" y="195"/>
                </a:lnTo>
                <a:lnTo>
                  <a:pt x="3582" y="168"/>
                </a:lnTo>
                <a:lnTo>
                  <a:pt x="3582" y="173"/>
                </a:lnTo>
                <a:lnTo>
                  <a:pt x="3583" y="168"/>
                </a:lnTo>
                <a:lnTo>
                  <a:pt x="3583" y="227"/>
                </a:lnTo>
                <a:lnTo>
                  <a:pt x="3583" y="244"/>
                </a:lnTo>
                <a:lnTo>
                  <a:pt x="3584" y="260"/>
                </a:lnTo>
                <a:lnTo>
                  <a:pt x="3584" y="265"/>
                </a:lnTo>
                <a:lnTo>
                  <a:pt x="3584" y="255"/>
                </a:lnTo>
                <a:lnTo>
                  <a:pt x="3585" y="195"/>
                </a:lnTo>
                <a:lnTo>
                  <a:pt x="3585" y="168"/>
                </a:lnTo>
                <a:lnTo>
                  <a:pt x="3585" y="190"/>
                </a:lnTo>
                <a:lnTo>
                  <a:pt x="3586" y="195"/>
                </a:lnTo>
                <a:lnTo>
                  <a:pt x="3586" y="201"/>
                </a:lnTo>
                <a:lnTo>
                  <a:pt x="3586" y="211"/>
                </a:lnTo>
                <a:lnTo>
                  <a:pt x="3586" y="211"/>
                </a:lnTo>
                <a:lnTo>
                  <a:pt x="3587" y="227"/>
                </a:lnTo>
                <a:lnTo>
                  <a:pt x="3587" y="233"/>
                </a:lnTo>
                <a:lnTo>
                  <a:pt x="3587" y="227"/>
                </a:lnTo>
                <a:lnTo>
                  <a:pt x="3588" y="233"/>
                </a:lnTo>
                <a:lnTo>
                  <a:pt x="3588" y="217"/>
                </a:lnTo>
                <a:lnTo>
                  <a:pt x="3588" y="211"/>
                </a:lnTo>
                <a:lnTo>
                  <a:pt x="3589" y="201"/>
                </a:lnTo>
                <a:lnTo>
                  <a:pt x="3589" y="206"/>
                </a:lnTo>
                <a:lnTo>
                  <a:pt x="3589" y="222"/>
                </a:lnTo>
                <a:lnTo>
                  <a:pt x="3590" y="233"/>
                </a:lnTo>
                <a:lnTo>
                  <a:pt x="3590" y="244"/>
                </a:lnTo>
                <a:lnTo>
                  <a:pt x="3590" y="249"/>
                </a:lnTo>
                <a:lnTo>
                  <a:pt x="3591" y="276"/>
                </a:lnTo>
                <a:lnTo>
                  <a:pt x="3591" y="287"/>
                </a:lnTo>
                <a:lnTo>
                  <a:pt x="3591" y="260"/>
                </a:lnTo>
                <a:lnTo>
                  <a:pt x="3592" y="238"/>
                </a:lnTo>
                <a:lnTo>
                  <a:pt x="3592" y="233"/>
                </a:lnTo>
                <a:lnTo>
                  <a:pt x="3592" y="222"/>
                </a:lnTo>
                <a:lnTo>
                  <a:pt x="3593" y="227"/>
                </a:lnTo>
                <a:lnTo>
                  <a:pt x="3593" y="233"/>
                </a:lnTo>
                <a:lnTo>
                  <a:pt x="3593" y="244"/>
                </a:lnTo>
                <a:lnTo>
                  <a:pt x="3594" y="244"/>
                </a:lnTo>
                <a:lnTo>
                  <a:pt x="3594" y="238"/>
                </a:lnTo>
                <a:lnTo>
                  <a:pt x="3594" y="249"/>
                </a:lnTo>
                <a:lnTo>
                  <a:pt x="3595" y="255"/>
                </a:lnTo>
                <a:lnTo>
                  <a:pt x="3595" y="249"/>
                </a:lnTo>
                <a:lnTo>
                  <a:pt x="3595" y="244"/>
                </a:lnTo>
                <a:lnTo>
                  <a:pt x="3596" y="233"/>
                </a:lnTo>
                <a:lnTo>
                  <a:pt x="3596" y="222"/>
                </a:lnTo>
                <a:lnTo>
                  <a:pt x="3596" y="222"/>
                </a:lnTo>
                <a:lnTo>
                  <a:pt x="3597" y="222"/>
                </a:lnTo>
                <a:lnTo>
                  <a:pt x="3597" y="238"/>
                </a:lnTo>
                <a:lnTo>
                  <a:pt x="3597" y="249"/>
                </a:lnTo>
                <a:lnTo>
                  <a:pt x="3598" y="287"/>
                </a:lnTo>
                <a:lnTo>
                  <a:pt x="3598" y="298"/>
                </a:lnTo>
                <a:lnTo>
                  <a:pt x="3598" y="319"/>
                </a:lnTo>
                <a:lnTo>
                  <a:pt x="3599" y="309"/>
                </a:lnTo>
                <a:lnTo>
                  <a:pt x="3599" y="287"/>
                </a:lnTo>
                <a:lnTo>
                  <a:pt x="3599" y="260"/>
                </a:lnTo>
                <a:lnTo>
                  <a:pt x="3600" y="238"/>
                </a:lnTo>
                <a:lnTo>
                  <a:pt x="3600" y="233"/>
                </a:lnTo>
                <a:lnTo>
                  <a:pt x="3600" y="238"/>
                </a:lnTo>
                <a:lnTo>
                  <a:pt x="3601" y="244"/>
                </a:lnTo>
                <a:lnTo>
                  <a:pt x="3601" y="260"/>
                </a:lnTo>
                <a:lnTo>
                  <a:pt x="3601" y="260"/>
                </a:lnTo>
                <a:lnTo>
                  <a:pt x="3602" y="260"/>
                </a:lnTo>
                <a:lnTo>
                  <a:pt x="3602" y="265"/>
                </a:lnTo>
                <a:lnTo>
                  <a:pt x="3602" y="255"/>
                </a:lnTo>
                <a:lnTo>
                  <a:pt x="3603" y="255"/>
                </a:lnTo>
                <a:lnTo>
                  <a:pt x="3603" y="249"/>
                </a:lnTo>
                <a:lnTo>
                  <a:pt x="3603" y="233"/>
                </a:lnTo>
                <a:lnTo>
                  <a:pt x="3604" y="227"/>
                </a:lnTo>
                <a:lnTo>
                  <a:pt x="3604" y="217"/>
                </a:lnTo>
                <a:lnTo>
                  <a:pt x="3604" y="227"/>
                </a:lnTo>
                <a:lnTo>
                  <a:pt x="3605" y="238"/>
                </a:lnTo>
                <a:lnTo>
                  <a:pt x="3605" y="249"/>
                </a:lnTo>
                <a:lnTo>
                  <a:pt x="3605" y="260"/>
                </a:lnTo>
                <a:lnTo>
                  <a:pt x="3606" y="292"/>
                </a:lnTo>
                <a:lnTo>
                  <a:pt x="3606" y="314"/>
                </a:lnTo>
                <a:lnTo>
                  <a:pt x="3606" y="314"/>
                </a:lnTo>
                <a:lnTo>
                  <a:pt x="3607" y="260"/>
                </a:lnTo>
                <a:lnTo>
                  <a:pt x="3607" y="227"/>
                </a:lnTo>
                <a:lnTo>
                  <a:pt x="3607" y="217"/>
                </a:lnTo>
                <a:lnTo>
                  <a:pt x="3608" y="222"/>
                </a:lnTo>
                <a:lnTo>
                  <a:pt x="3608" y="217"/>
                </a:lnTo>
                <a:lnTo>
                  <a:pt x="3608" y="233"/>
                </a:lnTo>
                <a:lnTo>
                  <a:pt x="3609" y="238"/>
                </a:lnTo>
                <a:lnTo>
                  <a:pt x="3609" y="244"/>
                </a:lnTo>
                <a:lnTo>
                  <a:pt x="3609" y="227"/>
                </a:lnTo>
                <a:lnTo>
                  <a:pt x="3610" y="238"/>
                </a:lnTo>
                <a:lnTo>
                  <a:pt x="3610" y="227"/>
                </a:lnTo>
                <a:lnTo>
                  <a:pt x="3610" y="227"/>
                </a:lnTo>
                <a:lnTo>
                  <a:pt x="3611" y="222"/>
                </a:lnTo>
                <a:lnTo>
                  <a:pt x="3611" y="222"/>
                </a:lnTo>
                <a:lnTo>
                  <a:pt x="3611" y="206"/>
                </a:lnTo>
                <a:lnTo>
                  <a:pt x="3612" y="211"/>
                </a:lnTo>
                <a:lnTo>
                  <a:pt x="3612" y="222"/>
                </a:lnTo>
                <a:lnTo>
                  <a:pt x="3612" y="222"/>
                </a:lnTo>
                <a:lnTo>
                  <a:pt x="3613" y="238"/>
                </a:lnTo>
                <a:lnTo>
                  <a:pt x="3613" y="292"/>
                </a:lnTo>
                <a:lnTo>
                  <a:pt x="3613" y="325"/>
                </a:lnTo>
                <a:lnTo>
                  <a:pt x="3614" y="325"/>
                </a:lnTo>
                <a:lnTo>
                  <a:pt x="3614" y="282"/>
                </a:lnTo>
                <a:lnTo>
                  <a:pt x="3614" y="244"/>
                </a:lnTo>
                <a:lnTo>
                  <a:pt x="3615" y="222"/>
                </a:lnTo>
                <a:lnTo>
                  <a:pt x="3615" y="217"/>
                </a:lnTo>
                <a:lnTo>
                  <a:pt x="3615" y="238"/>
                </a:lnTo>
                <a:lnTo>
                  <a:pt x="3616" y="238"/>
                </a:lnTo>
                <a:lnTo>
                  <a:pt x="3616" y="238"/>
                </a:lnTo>
                <a:lnTo>
                  <a:pt x="3616" y="249"/>
                </a:lnTo>
                <a:lnTo>
                  <a:pt x="3617" y="244"/>
                </a:lnTo>
                <a:lnTo>
                  <a:pt x="3617" y="244"/>
                </a:lnTo>
                <a:lnTo>
                  <a:pt x="3617" y="233"/>
                </a:lnTo>
                <a:lnTo>
                  <a:pt x="3618" y="233"/>
                </a:lnTo>
                <a:lnTo>
                  <a:pt x="3618" y="211"/>
                </a:lnTo>
                <a:lnTo>
                  <a:pt x="3618" y="195"/>
                </a:lnTo>
                <a:lnTo>
                  <a:pt x="3619" y="206"/>
                </a:lnTo>
                <a:lnTo>
                  <a:pt x="3619" y="211"/>
                </a:lnTo>
                <a:lnTo>
                  <a:pt x="3619" y="195"/>
                </a:lnTo>
                <a:lnTo>
                  <a:pt x="3620" y="244"/>
                </a:lnTo>
                <a:lnTo>
                  <a:pt x="3620" y="244"/>
                </a:lnTo>
                <a:lnTo>
                  <a:pt x="3620" y="255"/>
                </a:lnTo>
                <a:lnTo>
                  <a:pt x="3621" y="282"/>
                </a:lnTo>
                <a:lnTo>
                  <a:pt x="3621" y="298"/>
                </a:lnTo>
                <a:lnTo>
                  <a:pt x="3621" y="276"/>
                </a:lnTo>
                <a:lnTo>
                  <a:pt x="3622" y="249"/>
                </a:lnTo>
                <a:lnTo>
                  <a:pt x="3622" y="206"/>
                </a:lnTo>
                <a:lnTo>
                  <a:pt x="3622" y="217"/>
                </a:lnTo>
                <a:lnTo>
                  <a:pt x="3623" y="222"/>
                </a:lnTo>
                <a:lnTo>
                  <a:pt x="3623" y="217"/>
                </a:lnTo>
                <a:lnTo>
                  <a:pt x="3623" y="217"/>
                </a:lnTo>
                <a:lnTo>
                  <a:pt x="3624" y="233"/>
                </a:lnTo>
                <a:lnTo>
                  <a:pt x="3624" y="238"/>
                </a:lnTo>
                <a:lnTo>
                  <a:pt x="3624" y="238"/>
                </a:lnTo>
                <a:lnTo>
                  <a:pt x="3625" y="227"/>
                </a:lnTo>
                <a:lnTo>
                  <a:pt x="3625" y="222"/>
                </a:lnTo>
                <a:lnTo>
                  <a:pt x="3625" y="217"/>
                </a:lnTo>
                <a:lnTo>
                  <a:pt x="3626" y="211"/>
                </a:lnTo>
                <a:lnTo>
                  <a:pt x="3626" y="206"/>
                </a:lnTo>
                <a:lnTo>
                  <a:pt x="3626" y="190"/>
                </a:lnTo>
                <a:lnTo>
                  <a:pt x="3627" y="179"/>
                </a:lnTo>
                <a:lnTo>
                  <a:pt x="3627" y="195"/>
                </a:lnTo>
                <a:lnTo>
                  <a:pt x="3627" y="211"/>
                </a:lnTo>
                <a:lnTo>
                  <a:pt x="3628" y="217"/>
                </a:lnTo>
                <a:lnTo>
                  <a:pt x="3628" y="227"/>
                </a:lnTo>
                <a:lnTo>
                  <a:pt x="3628" y="244"/>
                </a:lnTo>
                <a:lnTo>
                  <a:pt x="3629" y="271"/>
                </a:lnTo>
                <a:lnTo>
                  <a:pt x="3629" y="276"/>
                </a:lnTo>
                <a:lnTo>
                  <a:pt x="3629" y="260"/>
                </a:lnTo>
                <a:lnTo>
                  <a:pt x="3630" y="233"/>
                </a:lnTo>
                <a:lnTo>
                  <a:pt x="3630" y="217"/>
                </a:lnTo>
                <a:lnTo>
                  <a:pt x="3630" y="211"/>
                </a:lnTo>
                <a:lnTo>
                  <a:pt x="3631" y="195"/>
                </a:lnTo>
                <a:lnTo>
                  <a:pt x="3631" y="195"/>
                </a:lnTo>
                <a:lnTo>
                  <a:pt x="3631" y="201"/>
                </a:lnTo>
                <a:lnTo>
                  <a:pt x="3632" y="201"/>
                </a:lnTo>
                <a:lnTo>
                  <a:pt x="3632" y="201"/>
                </a:lnTo>
                <a:lnTo>
                  <a:pt x="3632" y="211"/>
                </a:lnTo>
                <a:lnTo>
                  <a:pt x="3633" y="201"/>
                </a:lnTo>
                <a:lnTo>
                  <a:pt x="3633" y="190"/>
                </a:lnTo>
                <a:lnTo>
                  <a:pt x="3633" y="179"/>
                </a:lnTo>
                <a:lnTo>
                  <a:pt x="3634" y="168"/>
                </a:lnTo>
                <a:lnTo>
                  <a:pt x="3634" y="157"/>
                </a:lnTo>
                <a:lnTo>
                  <a:pt x="3634" y="152"/>
                </a:lnTo>
                <a:lnTo>
                  <a:pt x="3635" y="157"/>
                </a:lnTo>
                <a:lnTo>
                  <a:pt x="3635" y="157"/>
                </a:lnTo>
                <a:lnTo>
                  <a:pt x="3635" y="195"/>
                </a:lnTo>
                <a:lnTo>
                  <a:pt x="3636" y="211"/>
                </a:lnTo>
                <a:lnTo>
                  <a:pt x="3636" y="233"/>
                </a:lnTo>
                <a:lnTo>
                  <a:pt x="3636" y="238"/>
                </a:lnTo>
                <a:lnTo>
                  <a:pt x="3637" y="260"/>
                </a:lnTo>
                <a:lnTo>
                  <a:pt x="3637" y="233"/>
                </a:lnTo>
                <a:lnTo>
                  <a:pt x="3637" y="211"/>
                </a:lnTo>
                <a:lnTo>
                  <a:pt x="3638" y="201"/>
                </a:lnTo>
                <a:lnTo>
                  <a:pt x="3638" y="201"/>
                </a:lnTo>
                <a:lnTo>
                  <a:pt x="3638" y="206"/>
                </a:lnTo>
                <a:lnTo>
                  <a:pt x="3639" y="206"/>
                </a:lnTo>
                <a:lnTo>
                  <a:pt x="3639" y="206"/>
                </a:lnTo>
                <a:lnTo>
                  <a:pt x="3639" y="206"/>
                </a:lnTo>
                <a:lnTo>
                  <a:pt x="3640" y="211"/>
                </a:lnTo>
                <a:lnTo>
                  <a:pt x="3640" y="211"/>
                </a:lnTo>
                <a:lnTo>
                  <a:pt x="3640" y="211"/>
                </a:lnTo>
                <a:lnTo>
                  <a:pt x="3641" y="211"/>
                </a:lnTo>
                <a:lnTo>
                  <a:pt x="3641" y="206"/>
                </a:lnTo>
                <a:lnTo>
                  <a:pt x="3641" y="206"/>
                </a:lnTo>
                <a:lnTo>
                  <a:pt x="3642" y="211"/>
                </a:lnTo>
                <a:lnTo>
                  <a:pt x="3642" y="206"/>
                </a:lnTo>
                <a:lnTo>
                  <a:pt x="3642" y="217"/>
                </a:lnTo>
                <a:lnTo>
                  <a:pt x="3643" y="222"/>
                </a:lnTo>
                <a:lnTo>
                  <a:pt x="3643" y="222"/>
                </a:lnTo>
                <a:lnTo>
                  <a:pt x="3643" y="233"/>
                </a:lnTo>
                <a:lnTo>
                  <a:pt x="3644" y="255"/>
                </a:lnTo>
                <a:lnTo>
                  <a:pt x="3644" y="276"/>
                </a:lnTo>
                <a:lnTo>
                  <a:pt x="3644" y="298"/>
                </a:lnTo>
                <a:lnTo>
                  <a:pt x="3645" y="298"/>
                </a:lnTo>
                <a:lnTo>
                  <a:pt x="3645" y="276"/>
                </a:lnTo>
                <a:lnTo>
                  <a:pt x="3645" y="276"/>
                </a:lnTo>
                <a:lnTo>
                  <a:pt x="3646" y="249"/>
                </a:lnTo>
                <a:lnTo>
                  <a:pt x="3646" y="238"/>
                </a:lnTo>
                <a:lnTo>
                  <a:pt x="3646" y="249"/>
                </a:lnTo>
                <a:lnTo>
                  <a:pt x="3646" y="238"/>
                </a:lnTo>
                <a:lnTo>
                  <a:pt x="3647" y="233"/>
                </a:lnTo>
                <a:lnTo>
                  <a:pt x="3647" y="233"/>
                </a:lnTo>
                <a:lnTo>
                  <a:pt x="3647" y="238"/>
                </a:lnTo>
                <a:lnTo>
                  <a:pt x="3648" y="222"/>
                </a:lnTo>
                <a:lnTo>
                  <a:pt x="3648" y="238"/>
                </a:lnTo>
                <a:lnTo>
                  <a:pt x="3648" y="222"/>
                </a:lnTo>
                <a:lnTo>
                  <a:pt x="3649" y="217"/>
                </a:lnTo>
                <a:lnTo>
                  <a:pt x="3649" y="195"/>
                </a:lnTo>
                <a:lnTo>
                  <a:pt x="3649" y="206"/>
                </a:lnTo>
                <a:lnTo>
                  <a:pt x="3650" y="217"/>
                </a:lnTo>
                <a:lnTo>
                  <a:pt x="3650" y="233"/>
                </a:lnTo>
                <a:lnTo>
                  <a:pt x="3650" y="265"/>
                </a:lnTo>
                <a:lnTo>
                  <a:pt x="3651" y="276"/>
                </a:lnTo>
                <a:lnTo>
                  <a:pt x="3651" y="292"/>
                </a:lnTo>
                <a:lnTo>
                  <a:pt x="3651" y="271"/>
                </a:lnTo>
                <a:lnTo>
                  <a:pt x="3652" y="255"/>
                </a:lnTo>
                <a:lnTo>
                  <a:pt x="3652" y="222"/>
                </a:lnTo>
                <a:lnTo>
                  <a:pt x="3652" y="211"/>
                </a:lnTo>
                <a:lnTo>
                  <a:pt x="3653" y="217"/>
                </a:lnTo>
                <a:lnTo>
                  <a:pt x="3653" y="233"/>
                </a:lnTo>
                <a:lnTo>
                  <a:pt x="3653" y="222"/>
                </a:lnTo>
                <a:lnTo>
                  <a:pt x="3654" y="227"/>
                </a:lnTo>
                <a:lnTo>
                  <a:pt x="3654" y="227"/>
                </a:lnTo>
                <a:lnTo>
                  <a:pt x="3654" y="217"/>
                </a:lnTo>
                <a:lnTo>
                  <a:pt x="3655" y="233"/>
                </a:lnTo>
                <a:lnTo>
                  <a:pt x="3655" y="227"/>
                </a:lnTo>
                <a:lnTo>
                  <a:pt x="3655" y="233"/>
                </a:lnTo>
                <a:lnTo>
                  <a:pt x="3656" y="211"/>
                </a:lnTo>
                <a:lnTo>
                  <a:pt x="3656" y="211"/>
                </a:lnTo>
                <a:lnTo>
                  <a:pt x="3656" y="211"/>
                </a:lnTo>
                <a:lnTo>
                  <a:pt x="3657" y="206"/>
                </a:lnTo>
                <a:lnTo>
                  <a:pt x="3657" y="206"/>
                </a:lnTo>
                <a:lnTo>
                  <a:pt x="3657" y="217"/>
                </a:lnTo>
                <a:lnTo>
                  <a:pt x="3658" y="238"/>
                </a:lnTo>
                <a:lnTo>
                  <a:pt x="3658" y="260"/>
                </a:lnTo>
                <a:lnTo>
                  <a:pt x="3658" y="292"/>
                </a:lnTo>
                <a:lnTo>
                  <a:pt x="3659" y="303"/>
                </a:lnTo>
                <a:lnTo>
                  <a:pt x="3659" y="319"/>
                </a:lnTo>
                <a:lnTo>
                  <a:pt x="3659" y="298"/>
                </a:lnTo>
                <a:lnTo>
                  <a:pt x="3660" y="276"/>
                </a:lnTo>
                <a:lnTo>
                  <a:pt x="3660" y="260"/>
                </a:lnTo>
                <a:lnTo>
                  <a:pt x="3660" y="255"/>
                </a:lnTo>
                <a:lnTo>
                  <a:pt x="3661" y="244"/>
                </a:lnTo>
                <a:lnTo>
                  <a:pt x="3661" y="255"/>
                </a:lnTo>
                <a:lnTo>
                  <a:pt x="3661" y="265"/>
                </a:lnTo>
                <a:lnTo>
                  <a:pt x="3662" y="265"/>
                </a:lnTo>
                <a:lnTo>
                  <a:pt x="3662" y="276"/>
                </a:lnTo>
                <a:lnTo>
                  <a:pt x="3662" y="276"/>
                </a:lnTo>
                <a:lnTo>
                  <a:pt x="3663" y="265"/>
                </a:lnTo>
                <a:lnTo>
                  <a:pt x="3663" y="276"/>
                </a:lnTo>
                <a:lnTo>
                  <a:pt x="3663" y="265"/>
                </a:lnTo>
                <a:lnTo>
                  <a:pt x="3664" y="233"/>
                </a:lnTo>
                <a:lnTo>
                  <a:pt x="3664" y="238"/>
                </a:lnTo>
                <a:lnTo>
                  <a:pt x="3664" y="238"/>
                </a:lnTo>
                <a:lnTo>
                  <a:pt x="3665" y="249"/>
                </a:lnTo>
                <a:lnTo>
                  <a:pt x="3665" y="287"/>
                </a:lnTo>
                <a:lnTo>
                  <a:pt x="3665" y="319"/>
                </a:lnTo>
                <a:lnTo>
                  <a:pt x="3666" y="341"/>
                </a:lnTo>
                <a:lnTo>
                  <a:pt x="3666" y="244"/>
                </a:lnTo>
                <a:lnTo>
                  <a:pt x="3666" y="201"/>
                </a:lnTo>
                <a:lnTo>
                  <a:pt x="3667" y="179"/>
                </a:lnTo>
                <a:lnTo>
                  <a:pt x="3667" y="168"/>
                </a:lnTo>
                <a:lnTo>
                  <a:pt x="3667" y="190"/>
                </a:lnTo>
                <a:lnTo>
                  <a:pt x="3668" y="206"/>
                </a:lnTo>
                <a:lnTo>
                  <a:pt x="3668" y="222"/>
                </a:lnTo>
                <a:lnTo>
                  <a:pt x="3668" y="217"/>
                </a:lnTo>
                <a:lnTo>
                  <a:pt x="3669" y="222"/>
                </a:lnTo>
                <a:lnTo>
                  <a:pt x="3669" y="217"/>
                </a:lnTo>
                <a:lnTo>
                  <a:pt x="3669" y="227"/>
                </a:lnTo>
                <a:lnTo>
                  <a:pt x="3670" y="217"/>
                </a:lnTo>
                <a:lnTo>
                  <a:pt x="3670" y="211"/>
                </a:lnTo>
                <a:lnTo>
                  <a:pt x="3670" y="211"/>
                </a:lnTo>
                <a:lnTo>
                  <a:pt x="3671" y="217"/>
                </a:lnTo>
                <a:lnTo>
                  <a:pt x="3671" y="238"/>
                </a:lnTo>
                <a:lnTo>
                  <a:pt x="3671" y="265"/>
                </a:lnTo>
                <a:lnTo>
                  <a:pt x="3672" y="292"/>
                </a:lnTo>
                <a:lnTo>
                  <a:pt x="3672" y="319"/>
                </a:lnTo>
                <a:lnTo>
                  <a:pt x="3672" y="330"/>
                </a:lnTo>
                <a:lnTo>
                  <a:pt x="3673" y="309"/>
                </a:lnTo>
                <a:lnTo>
                  <a:pt x="3673" y="271"/>
                </a:lnTo>
                <a:lnTo>
                  <a:pt x="3673" y="238"/>
                </a:lnTo>
                <a:lnTo>
                  <a:pt x="3674" y="227"/>
                </a:lnTo>
                <a:lnTo>
                  <a:pt x="3674" y="238"/>
                </a:lnTo>
                <a:lnTo>
                  <a:pt x="3674" y="244"/>
                </a:lnTo>
                <a:lnTo>
                  <a:pt x="3675" y="249"/>
                </a:lnTo>
                <a:lnTo>
                  <a:pt x="3675" y="249"/>
                </a:lnTo>
                <a:lnTo>
                  <a:pt x="3675" y="255"/>
                </a:lnTo>
                <a:lnTo>
                  <a:pt x="3676" y="249"/>
                </a:lnTo>
                <a:lnTo>
                  <a:pt x="3676" y="260"/>
                </a:lnTo>
                <a:lnTo>
                  <a:pt x="3676" y="260"/>
                </a:lnTo>
                <a:lnTo>
                  <a:pt x="3677" y="255"/>
                </a:lnTo>
                <a:lnTo>
                  <a:pt x="3677" y="222"/>
                </a:lnTo>
                <a:lnTo>
                  <a:pt x="3677" y="190"/>
                </a:lnTo>
                <a:lnTo>
                  <a:pt x="3678" y="201"/>
                </a:lnTo>
                <a:lnTo>
                  <a:pt x="3678" y="211"/>
                </a:lnTo>
                <a:lnTo>
                  <a:pt x="3678" y="222"/>
                </a:lnTo>
                <a:lnTo>
                  <a:pt x="3679" y="244"/>
                </a:lnTo>
                <a:lnTo>
                  <a:pt x="3679" y="265"/>
                </a:lnTo>
                <a:lnTo>
                  <a:pt x="3679" y="298"/>
                </a:lnTo>
                <a:lnTo>
                  <a:pt x="3680" y="292"/>
                </a:lnTo>
                <a:lnTo>
                  <a:pt x="3680" y="271"/>
                </a:lnTo>
                <a:lnTo>
                  <a:pt x="3680" y="249"/>
                </a:lnTo>
                <a:lnTo>
                  <a:pt x="3681" y="238"/>
                </a:lnTo>
                <a:lnTo>
                  <a:pt x="3681" y="233"/>
                </a:lnTo>
                <a:lnTo>
                  <a:pt x="3681" y="238"/>
                </a:lnTo>
                <a:lnTo>
                  <a:pt x="3682" y="238"/>
                </a:lnTo>
                <a:lnTo>
                  <a:pt x="3682" y="255"/>
                </a:lnTo>
                <a:lnTo>
                  <a:pt x="3682" y="260"/>
                </a:lnTo>
                <a:lnTo>
                  <a:pt x="3683" y="260"/>
                </a:lnTo>
                <a:lnTo>
                  <a:pt x="3683" y="260"/>
                </a:lnTo>
                <a:lnTo>
                  <a:pt x="3683" y="260"/>
                </a:lnTo>
                <a:lnTo>
                  <a:pt x="3684" y="260"/>
                </a:lnTo>
                <a:lnTo>
                  <a:pt x="3684" y="260"/>
                </a:lnTo>
                <a:lnTo>
                  <a:pt x="3684" y="260"/>
                </a:lnTo>
                <a:lnTo>
                  <a:pt x="3685" y="255"/>
                </a:lnTo>
                <a:lnTo>
                  <a:pt x="3685" y="238"/>
                </a:lnTo>
                <a:lnTo>
                  <a:pt x="3685" y="249"/>
                </a:lnTo>
                <a:lnTo>
                  <a:pt x="3686" y="265"/>
                </a:lnTo>
                <a:lnTo>
                  <a:pt x="3686" y="265"/>
                </a:lnTo>
                <a:lnTo>
                  <a:pt x="3686" y="287"/>
                </a:lnTo>
                <a:lnTo>
                  <a:pt x="3687" y="314"/>
                </a:lnTo>
                <a:lnTo>
                  <a:pt x="3687" y="336"/>
                </a:lnTo>
                <a:lnTo>
                  <a:pt x="3687" y="352"/>
                </a:lnTo>
                <a:lnTo>
                  <a:pt x="3688" y="357"/>
                </a:lnTo>
                <a:lnTo>
                  <a:pt x="3688" y="298"/>
                </a:lnTo>
                <a:lnTo>
                  <a:pt x="3688" y="265"/>
                </a:lnTo>
                <a:lnTo>
                  <a:pt x="3689" y="255"/>
                </a:lnTo>
                <a:lnTo>
                  <a:pt x="3689" y="255"/>
                </a:lnTo>
                <a:lnTo>
                  <a:pt x="3689" y="255"/>
                </a:lnTo>
                <a:lnTo>
                  <a:pt x="3690" y="255"/>
                </a:lnTo>
                <a:lnTo>
                  <a:pt x="3690" y="265"/>
                </a:lnTo>
                <a:lnTo>
                  <a:pt x="3690" y="282"/>
                </a:lnTo>
                <a:lnTo>
                  <a:pt x="3691" y="276"/>
                </a:lnTo>
                <a:lnTo>
                  <a:pt x="3691" y="271"/>
                </a:lnTo>
                <a:lnTo>
                  <a:pt x="3691" y="260"/>
                </a:lnTo>
                <a:lnTo>
                  <a:pt x="3692" y="255"/>
                </a:lnTo>
                <a:lnTo>
                  <a:pt x="3692" y="271"/>
                </a:lnTo>
                <a:lnTo>
                  <a:pt x="3692" y="271"/>
                </a:lnTo>
                <a:lnTo>
                  <a:pt x="3693" y="265"/>
                </a:lnTo>
                <a:lnTo>
                  <a:pt x="3693" y="260"/>
                </a:lnTo>
                <a:lnTo>
                  <a:pt x="3693" y="260"/>
                </a:lnTo>
                <a:lnTo>
                  <a:pt x="3694" y="271"/>
                </a:lnTo>
                <a:lnTo>
                  <a:pt x="3694" y="271"/>
                </a:lnTo>
                <a:lnTo>
                  <a:pt x="3694" y="287"/>
                </a:lnTo>
                <a:lnTo>
                  <a:pt x="3695" y="292"/>
                </a:lnTo>
                <a:lnTo>
                  <a:pt x="3695" y="314"/>
                </a:lnTo>
                <a:lnTo>
                  <a:pt x="3695" y="319"/>
                </a:lnTo>
                <a:lnTo>
                  <a:pt x="3696" y="287"/>
                </a:lnTo>
                <a:lnTo>
                  <a:pt x="3696" y="244"/>
                </a:lnTo>
                <a:lnTo>
                  <a:pt x="3696" y="244"/>
                </a:lnTo>
                <a:lnTo>
                  <a:pt x="3697" y="249"/>
                </a:lnTo>
                <a:lnTo>
                  <a:pt x="3697" y="249"/>
                </a:lnTo>
                <a:lnTo>
                  <a:pt x="3697" y="255"/>
                </a:lnTo>
                <a:lnTo>
                  <a:pt x="3698" y="255"/>
                </a:lnTo>
                <a:lnTo>
                  <a:pt x="3698" y="255"/>
                </a:lnTo>
                <a:lnTo>
                  <a:pt x="3698" y="255"/>
                </a:lnTo>
                <a:lnTo>
                  <a:pt x="3699" y="249"/>
                </a:lnTo>
                <a:lnTo>
                  <a:pt x="3699" y="249"/>
                </a:lnTo>
                <a:lnTo>
                  <a:pt x="3699" y="238"/>
                </a:lnTo>
                <a:lnTo>
                  <a:pt x="3700" y="211"/>
                </a:lnTo>
                <a:lnTo>
                  <a:pt x="3700" y="195"/>
                </a:lnTo>
                <a:lnTo>
                  <a:pt x="3700" y="163"/>
                </a:lnTo>
                <a:lnTo>
                  <a:pt x="3701" y="190"/>
                </a:lnTo>
                <a:lnTo>
                  <a:pt x="3701" y="206"/>
                </a:lnTo>
                <a:lnTo>
                  <a:pt x="3701" y="233"/>
                </a:lnTo>
                <a:lnTo>
                  <a:pt x="3702" y="244"/>
                </a:lnTo>
                <a:lnTo>
                  <a:pt x="3702" y="260"/>
                </a:lnTo>
                <a:lnTo>
                  <a:pt x="3702" y="303"/>
                </a:lnTo>
                <a:lnTo>
                  <a:pt x="3703" y="298"/>
                </a:lnTo>
                <a:lnTo>
                  <a:pt x="3703" y="244"/>
                </a:lnTo>
                <a:lnTo>
                  <a:pt x="3703" y="222"/>
                </a:lnTo>
                <a:lnTo>
                  <a:pt x="3704" y="211"/>
                </a:lnTo>
                <a:lnTo>
                  <a:pt x="3704" y="211"/>
                </a:lnTo>
                <a:lnTo>
                  <a:pt x="3704" y="222"/>
                </a:lnTo>
                <a:lnTo>
                  <a:pt x="3705" y="222"/>
                </a:lnTo>
                <a:lnTo>
                  <a:pt x="3705" y="227"/>
                </a:lnTo>
                <a:lnTo>
                  <a:pt x="3705" y="238"/>
                </a:lnTo>
                <a:lnTo>
                  <a:pt x="3706" y="233"/>
                </a:lnTo>
                <a:lnTo>
                  <a:pt x="3706" y="227"/>
                </a:lnTo>
                <a:lnTo>
                  <a:pt x="3706" y="222"/>
                </a:lnTo>
                <a:lnTo>
                  <a:pt x="3706" y="227"/>
                </a:lnTo>
                <a:lnTo>
                  <a:pt x="3707" y="195"/>
                </a:lnTo>
                <a:lnTo>
                  <a:pt x="3707" y="184"/>
                </a:lnTo>
                <a:lnTo>
                  <a:pt x="3707" y="184"/>
                </a:lnTo>
                <a:lnTo>
                  <a:pt x="3708" y="179"/>
                </a:lnTo>
                <a:lnTo>
                  <a:pt x="3708" y="195"/>
                </a:lnTo>
                <a:lnTo>
                  <a:pt x="3708" y="206"/>
                </a:lnTo>
                <a:lnTo>
                  <a:pt x="3709" y="227"/>
                </a:lnTo>
                <a:lnTo>
                  <a:pt x="3709" y="244"/>
                </a:lnTo>
                <a:lnTo>
                  <a:pt x="3709" y="249"/>
                </a:lnTo>
                <a:lnTo>
                  <a:pt x="3710" y="282"/>
                </a:lnTo>
                <a:lnTo>
                  <a:pt x="3710" y="298"/>
                </a:lnTo>
                <a:lnTo>
                  <a:pt x="3710" y="287"/>
                </a:lnTo>
                <a:lnTo>
                  <a:pt x="3711" y="211"/>
                </a:lnTo>
                <a:lnTo>
                  <a:pt x="3711" y="206"/>
                </a:lnTo>
                <a:lnTo>
                  <a:pt x="3711" y="206"/>
                </a:lnTo>
                <a:lnTo>
                  <a:pt x="3712" y="211"/>
                </a:lnTo>
                <a:lnTo>
                  <a:pt x="3712" y="217"/>
                </a:lnTo>
                <a:lnTo>
                  <a:pt x="3712" y="217"/>
                </a:lnTo>
                <a:lnTo>
                  <a:pt x="3713" y="222"/>
                </a:lnTo>
                <a:lnTo>
                  <a:pt x="3713" y="233"/>
                </a:lnTo>
                <a:lnTo>
                  <a:pt x="3713" y="222"/>
                </a:lnTo>
                <a:lnTo>
                  <a:pt x="3714" y="217"/>
                </a:lnTo>
                <a:lnTo>
                  <a:pt x="3714" y="217"/>
                </a:lnTo>
                <a:lnTo>
                  <a:pt x="3714" y="217"/>
                </a:lnTo>
                <a:lnTo>
                  <a:pt x="3715" y="211"/>
                </a:lnTo>
                <a:lnTo>
                  <a:pt x="3715" y="190"/>
                </a:lnTo>
                <a:lnTo>
                  <a:pt x="3715" y="201"/>
                </a:lnTo>
                <a:lnTo>
                  <a:pt x="3716" y="201"/>
                </a:lnTo>
                <a:lnTo>
                  <a:pt x="3716" y="206"/>
                </a:lnTo>
                <a:lnTo>
                  <a:pt x="3716" y="222"/>
                </a:lnTo>
                <a:lnTo>
                  <a:pt x="3717" y="233"/>
                </a:lnTo>
                <a:lnTo>
                  <a:pt x="3717" y="260"/>
                </a:lnTo>
                <a:lnTo>
                  <a:pt x="3717" y="265"/>
                </a:lnTo>
                <a:lnTo>
                  <a:pt x="3717" y="276"/>
                </a:lnTo>
                <a:lnTo>
                  <a:pt x="3718" y="260"/>
                </a:lnTo>
                <a:lnTo>
                  <a:pt x="3718" y="238"/>
                </a:lnTo>
                <a:lnTo>
                  <a:pt x="3718" y="222"/>
                </a:lnTo>
                <a:lnTo>
                  <a:pt x="3719" y="217"/>
                </a:lnTo>
                <a:lnTo>
                  <a:pt x="3719" y="211"/>
                </a:lnTo>
                <a:lnTo>
                  <a:pt x="3719" y="222"/>
                </a:lnTo>
                <a:lnTo>
                  <a:pt x="3720" y="217"/>
                </a:lnTo>
                <a:lnTo>
                  <a:pt x="3720" y="222"/>
                </a:lnTo>
                <a:lnTo>
                  <a:pt x="3720" y="217"/>
                </a:lnTo>
                <a:lnTo>
                  <a:pt x="3721" y="211"/>
                </a:lnTo>
                <a:lnTo>
                  <a:pt x="3721" y="217"/>
                </a:lnTo>
                <a:lnTo>
                  <a:pt x="3721" y="195"/>
                </a:lnTo>
                <a:lnTo>
                  <a:pt x="3722" y="173"/>
                </a:lnTo>
                <a:lnTo>
                  <a:pt x="3722" y="157"/>
                </a:lnTo>
                <a:lnTo>
                  <a:pt x="3722" y="136"/>
                </a:lnTo>
                <a:lnTo>
                  <a:pt x="3723" y="130"/>
                </a:lnTo>
                <a:lnTo>
                  <a:pt x="3723" y="152"/>
                </a:lnTo>
                <a:lnTo>
                  <a:pt x="3723" y="179"/>
                </a:lnTo>
                <a:lnTo>
                  <a:pt x="3724" y="206"/>
                </a:lnTo>
                <a:lnTo>
                  <a:pt x="3724" y="222"/>
                </a:lnTo>
                <a:lnTo>
                  <a:pt x="3724" y="233"/>
                </a:lnTo>
                <a:lnTo>
                  <a:pt x="3725" y="244"/>
                </a:lnTo>
                <a:lnTo>
                  <a:pt x="3725" y="255"/>
                </a:lnTo>
                <a:lnTo>
                  <a:pt x="3725" y="255"/>
                </a:lnTo>
                <a:lnTo>
                  <a:pt x="3726" y="227"/>
                </a:lnTo>
                <a:lnTo>
                  <a:pt x="3726" y="217"/>
                </a:lnTo>
                <a:lnTo>
                  <a:pt x="3726" y="217"/>
                </a:lnTo>
                <a:lnTo>
                  <a:pt x="3727" y="217"/>
                </a:lnTo>
                <a:lnTo>
                  <a:pt x="3727" y="227"/>
                </a:lnTo>
                <a:lnTo>
                  <a:pt x="3727" y="227"/>
                </a:lnTo>
                <a:lnTo>
                  <a:pt x="3728" y="217"/>
                </a:lnTo>
                <a:lnTo>
                  <a:pt x="3728" y="233"/>
                </a:lnTo>
                <a:lnTo>
                  <a:pt x="3728" y="227"/>
                </a:lnTo>
                <a:lnTo>
                  <a:pt x="3729" y="222"/>
                </a:lnTo>
                <a:lnTo>
                  <a:pt x="3729" y="222"/>
                </a:lnTo>
                <a:lnTo>
                  <a:pt x="3729" y="217"/>
                </a:lnTo>
                <a:lnTo>
                  <a:pt x="3730" y="211"/>
                </a:lnTo>
                <a:lnTo>
                  <a:pt x="3730" y="184"/>
                </a:lnTo>
                <a:lnTo>
                  <a:pt x="3730" y="168"/>
                </a:lnTo>
                <a:lnTo>
                  <a:pt x="3731" y="163"/>
                </a:lnTo>
                <a:lnTo>
                  <a:pt x="3731" y="190"/>
                </a:lnTo>
                <a:lnTo>
                  <a:pt x="3731" y="201"/>
                </a:lnTo>
                <a:lnTo>
                  <a:pt x="3732" y="217"/>
                </a:lnTo>
                <a:lnTo>
                  <a:pt x="3732" y="249"/>
                </a:lnTo>
                <a:lnTo>
                  <a:pt x="3732" y="271"/>
                </a:lnTo>
                <a:lnTo>
                  <a:pt x="3733" y="249"/>
                </a:lnTo>
                <a:lnTo>
                  <a:pt x="3733" y="227"/>
                </a:lnTo>
                <a:lnTo>
                  <a:pt x="3733" y="206"/>
                </a:lnTo>
                <a:lnTo>
                  <a:pt x="3734" y="206"/>
                </a:lnTo>
                <a:lnTo>
                  <a:pt x="3734" y="211"/>
                </a:lnTo>
                <a:lnTo>
                  <a:pt x="3734" y="211"/>
                </a:lnTo>
                <a:lnTo>
                  <a:pt x="3735" y="217"/>
                </a:lnTo>
                <a:lnTo>
                  <a:pt x="3735" y="222"/>
                </a:lnTo>
                <a:lnTo>
                  <a:pt x="3735" y="217"/>
                </a:lnTo>
                <a:lnTo>
                  <a:pt x="3736" y="211"/>
                </a:lnTo>
                <a:lnTo>
                  <a:pt x="3736" y="211"/>
                </a:lnTo>
                <a:lnTo>
                  <a:pt x="3736" y="201"/>
                </a:lnTo>
                <a:lnTo>
                  <a:pt x="3737" y="201"/>
                </a:lnTo>
                <a:lnTo>
                  <a:pt x="3737" y="190"/>
                </a:lnTo>
                <a:lnTo>
                  <a:pt x="3737" y="173"/>
                </a:lnTo>
                <a:lnTo>
                  <a:pt x="3738" y="163"/>
                </a:lnTo>
                <a:lnTo>
                  <a:pt x="3738" y="190"/>
                </a:lnTo>
                <a:lnTo>
                  <a:pt x="3738" y="217"/>
                </a:lnTo>
                <a:lnTo>
                  <a:pt x="3739" y="238"/>
                </a:lnTo>
                <a:lnTo>
                  <a:pt x="3739" y="271"/>
                </a:lnTo>
                <a:lnTo>
                  <a:pt x="3739" y="287"/>
                </a:lnTo>
                <a:lnTo>
                  <a:pt x="3740" y="292"/>
                </a:lnTo>
                <a:lnTo>
                  <a:pt x="3740" y="265"/>
                </a:lnTo>
                <a:lnTo>
                  <a:pt x="3740" y="244"/>
                </a:lnTo>
                <a:lnTo>
                  <a:pt x="3741" y="227"/>
                </a:lnTo>
                <a:lnTo>
                  <a:pt x="3741" y="227"/>
                </a:lnTo>
                <a:lnTo>
                  <a:pt x="3741" y="244"/>
                </a:lnTo>
                <a:lnTo>
                  <a:pt x="3742" y="249"/>
                </a:lnTo>
                <a:lnTo>
                  <a:pt x="3742" y="255"/>
                </a:lnTo>
                <a:lnTo>
                  <a:pt x="3742" y="255"/>
                </a:lnTo>
                <a:lnTo>
                  <a:pt x="3743" y="244"/>
                </a:lnTo>
                <a:lnTo>
                  <a:pt x="3743" y="249"/>
                </a:lnTo>
                <a:lnTo>
                  <a:pt x="3743" y="260"/>
                </a:lnTo>
                <a:lnTo>
                  <a:pt x="3744" y="255"/>
                </a:lnTo>
                <a:lnTo>
                  <a:pt x="3744" y="233"/>
                </a:lnTo>
                <a:lnTo>
                  <a:pt x="3744" y="217"/>
                </a:lnTo>
                <a:lnTo>
                  <a:pt x="3745" y="211"/>
                </a:lnTo>
                <a:lnTo>
                  <a:pt x="3745" y="211"/>
                </a:lnTo>
                <a:lnTo>
                  <a:pt x="3745" y="233"/>
                </a:lnTo>
                <a:lnTo>
                  <a:pt x="3746" y="282"/>
                </a:lnTo>
                <a:lnTo>
                  <a:pt x="3746" y="287"/>
                </a:lnTo>
                <a:lnTo>
                  <a:pt x="3746" y="276"/>
                </a:lnTo>
                <a:lnTo>
                  <a:pt x="3747" y="249"/>
                </a:lnTo>
                <a:lnTo>
                  <a:pt x="3747" y="217"/>
                </a:lnTo>
                <a:lnTo>
                  <a:pt x="3747" y="190"/>
                </a:lnTo>
                <a:lnTo>
                  <a:pt x="3748" y="195"/>
                </a:lnTo>
                <a:lnTo>
                  <a:pt x="3748" y="211"/>
                </a:lnTo>
                <a:lnTo>
                  <a:pt x="3748" y="217"/>
                </a:lnTo>
                <a:lnTo>
                  <a:pt x="3749" y="238"/>
                </a:lnTo>
                <a:lnTo>
                  <a:pt x="3749" y="238"/>
                </a:lnTo>
                <a:lnTo>
                  <a:pt x="3749" y="255"/>
                </a:lnTo>
                <a:lnTo>
                  <a:pt x="3750" y="227"/>
                </a:lnTo>
                <a:lnTo>
                  <a:pt x="3750" y="222"/>
                </a:lnTo>
                <a:lnTo>
                  <a:pt x="3750" y="217"/>
                </a:lnTo>
                <a:lnTo>
                  <a:pt x="3751" y="227"/>
                </a:lnTo>
                <a:lnTo>
                  <a:pt x="3751" y="227"/>
                </a:lnTo>
                <a:lnTo>
                  <a:pt x="3751" y="233"/>
                </a:lnTo>
                <a:lnTo>
                  <a:pt x="3752" y="244"/>
                </a:lnTo>
                <a:lnTo>
                  <a:pt x="3752" y="260"/>
                </a:lnTo>
                <a:lnTo>
                  <a:pt x="3752" y="309"/>
                </a:lnTo>
                <a:lnTo>
                  <a:pt x="3753" y="330"/>
                </a:lnTo>
                <a:lnTo>
                  <a:pt x="3753" y="330"/>
                </a:lnTo>
                <a:lnTo>
                  <a:pt x="3753" y="309"/>
                </a:lnTo>
                <a:lnTo>
                  <a:pt x="3754" y="265"/>
                </a:lnTo>
                <a:lnTo>
                  <a:pt x="3754" y="249"/>
                </a:lnTo>
                <a:lnTo>
                  <a:pt x="3754" y="244"/>
                </a:lnTo>
                <a:lnTo>
                  <a:pt x="3755" y="260"/>
                </a:lnTo>
                <a:lnTo>
                  <a:pt x="3755" y="260"/>
                </a:lnTo>
                <a:lnTo>
                  <a:pt x="3755" y="287"/>
                </a:lnTo>
                <a:lnTo>
                  <a:pt x="3756" y="276"/>
                </a:lnTo>
                <a:lnTo>
                  <a:pt x="3756" y="271"/>
                </a:lnTo>
                <a:lnTo>
                  <a:pt x="3756" y="271"/>
                </a:lnTo>
                <a:lnTo>
                  <a:pt x="3757" y="276"/>
                </a:lnTo>
                <a:lnTo>
                  <a:pt x="3757" y="265"/>
                </a:lnTo>
                <a:lnTo>
                  <a:pt x="3757" y="260"/>
                </a:lnTo>
                <a:lnTo>
                  <a:pt x="3758" y="255"/>
                </a:lnTo>
                <a:lnTo>
                  <a:pt x="3758" y="255"/>
                </a:lnTo>
                <a:lnTo>
                  <a:pt x="3758" y="260"/>
                </a:lnTo>
                <a:lnTo>
                  <a:pt x="3759" y="276"/>
                </a:lnTo>
                <a:lnTo>
                  <a:pt x="3759" y="309"/>
                </a:lnTo>
                <a:lnTo>
                  <a:pt x="3759" y="314"/>
                </a:lnTo>
                <a:lnTo>
                  <a:pt x="3760" y="346"/>
                </a:lnTo>
                <a:lnTo>
                  <a:pt x="3760" y="346"/>
                </a:lnTo>
                <a:lnTo>
                  <a:pt x="3760" y="330"/>
                </a:lnTo>
                <a:lnTo>
                  <a:pt x="3761" y="292"/>
                </a:lnTo>
                <a:lnTo>
                  <a:pt x="3761" y="271"/>
                </a:lnTo>
                <a:lnTo>
                  <a:pt x="3761" y="260"/>
                </a:lnTo>
                <a:lnTo>
                  <a:pt x="3762" y="260"/>
                </a:lnTo>
                <a:lnTo>
                  <a:pt x="3762" y="260"/>
                </a:lnTo>
                <a:lnTo>
                  <a:pt x="3762" y="265"/>
                </a:lnTo>
                <a:lnTo>
                  <a:pt x="3763" y="260"/>
                </a:lnTo>
                <a:lnTo>
                  <a:pt x="3763" y="255"/>
                </a:lnTo>
                <a:lnTo>
                  <a:pt x="3763" y="249"/>
                </a:lnTo>
                <a:lnTo>
                  <a:pt x="3764" y="255"/>
                </a:lnTo>
                <a:lnTo>
                  <a:pt x="3764" y="255"/>
                </a:lnTo>
                <a:lnTo>
                  <a:pt x="3764" y="233"/>
                </a:lnTo>
                <a:lnTo>
                  <a:pt x="3765" y="217"/>
                </a:lnTo>
                <a:lnTo>
                  <a:pt x="3765" y="211"/>
                </a:lnTo>
                <a:lnTo>
                  <a:pt x="3765" y="206"/>
                </a:lnTo>
                <a:lnTo>
                  <a:pt x="3766" y="211"/>
                </a:lnTo>
                <a:lnTo>
                  <a:pt x="3766" y="217"/>
                </a:lnTo>
                <a:lnTo>
                  <a:pt x="3766" y="244"/>
                </a:lnTo>
                <a:lnTo>
                  <a:pt x="3766" y="260"/>
                </a:lnTo>
                <a:lnTo>
                  <a:pt x="3767" y="287"/>
                </a:lnTo>
                <a:lnTo>
                  <a:pt x="3767" y="303"/>
                </a:lnTo>
                <a:lnTo>
                  <a:pt x="3767" y="298"/>
                </a:lnTo>
                <a:lnTo>
                  <a:pt x="3768" y="255"/>
                </a:lnTo>
                <a:lnTo>
                  <a:pt x="3768" y="222"/>
                </a:lnTo>
                <a:lnTo>
                  <a:pt x="3768" y="211"/>
                </a:lnTo>
                <a:lnTo>
                  <a:pt x="3769" y="211"/>
                </a:lnTo>
                <a:lnTo>
                  <a:pt x="3769" y="217"/>
                </a:lnTo>
                <a:lnTo>
                  <a:pt x="3769" y="233"/>
                </a:lnTo>
                <a:lnTo>
                  <a:pt x="3770" y="233"/>
                </a:lnTo>
                <a:lnTo>
                  <a:pt x="3770" y="238"/>
                </a:lnTo>
                <a:lnTo>
                  <a:pt x="3770" y="249"/>
                </a:lnTo>
                <a:lnTo>
                  <a:pt x="3771" y="249"/>
                </a:lnTo>
                <a:lnTo>
                  <a:pt x="3771" y="244"/>
                </a:lnTo>
                <a:lnTo>
                  <a:pt x="3771" y="238"/>
                </a:lnTo>
                <a:lnTo>
                  <a:pt x="3772" y="227"/>
                </a:lnTo>
                <a:lnTo>
                  <a:pt x="3772" y="211"/>
                </a:lnTo>
                <a:lnTo>
                  <a:pt x="3772" y="190"/>
                </a:lnTo>
                <a:lnTo>
                  <a:pt x="3773" y="190"/>
                </a:lnTo>
                <a:lnTo>
                  <a:pt x="3773" y="201"/>
                </a:lnTo>
                <a:lnTo>
                  <a:pt x="3773" y="206"/>
                </a:lnTo>
                <a:lnTo>
                  <a:pt x="3774" y="244"/>
                </a:lnTo>
                <a:lnTo>
                  <a:pt x="3774" y="265"/>
                </a:lnTo>
                <a:lnTo>
                  <a:pt x="3774" y="298"/>
                </a:lnTo>
                <a:lnTo>
                  <a:pt x="3775" y="303"/>
                </a:lnTo>
                <a:lnTo>
                  <a:pt x="3775" y="287"/>
                </a:lnTo>
                <a:lnTo>
                  <a:pt x="3775" y="244"/>
                </a:lnTo>
                <a:lnTo>
                  <a:pt x="3776" y="190"/>
                </a:lnTo>
                <a:lnTo>
                  <a:pt x="3776" y="179"/>
                </a:lnTo>
                <a:lnTo>
                  <a:pt x="3776" y="179"/>
                </a:lnTo>
                <a:lnTo>
                  <a:pt x="3777" y="195"/>
                </a:lnTo>
                <a:lnTo>
                  <a:pt x="3777" y="201"/>
                </a:lnTo>
                <a:lnTo>
                  <a:pt x="3777" y="206"/>
                </a:lnTo>
                <a:lnTo>
                  <a:pt x="3778" y="217"/>
                </a:lnTo>
                <a:lnTo>
                  <a:pt x="3778" y="222"/>
                </a:lnTo>
                <a:lnTo>
                  <a:pt x="3778" y="217"/>
                </a:lnTo>
                <a:lnTo>
                  <a:pt x="3779" y="190"/>
                </a:lnTo>
                <a:lnTo>
                  <a:pt x="3779" y="173"/>
                </a:lnTo>
                <a:lnTo>
                  <a:pt x="3779" y="157"/>
                </a:lnTo>
                <a:lnTo>
                  <a:pt x="3780" y="141"/>
                </a:lnTo>
                <a:lnTo>
                  <a:pt x="3780" y="125"/>
                </a:lnTo>
                <a:lnTo>
                  <a:pt x="3780" y="130"/>
                </a:lnTo>
                <a:lnTo>
                  <a:pt x="3781" y="168"/>
                </a:lnTo>
                <a:lnTo>
                  <a:pt x="3781" y="184"/>
                </a:lnTo>
                <a:lnTo>
                  <a:pt x="3781" y="211"/>
                </a:lnTo>
                <a:lnTo>
                  <a:pt x="3782" y="244"/>
                </a:lnTo>
                <a:lnTo>
                  <a:pt x="3782" y="255"/>
                </a:lnTo>
                <a:lnTo>
                  <a:pt x="3782" y="249"/>
                </a:lnTo>
                <a:lnTo>
                  <a:pt x="3783" y="184"/>
                </a:lnTo>
                <a:lnTo>
                  <a:pt x="3783" y="157"/>
                </a:lnTo>
                <a:lnTo>
                  <a:pt x="3783" y="152"/>
                </a:lnTo>
                <a:lnTo>
                  <a:pt x="3784" y="152"/>
                </a:lnTo>
                <a:lnTo>
                  <a:pt x="3784" y="173"/>
                </a:lnTo>
                <a:lnTo>
                  <a:pt x="3784" y="190"/>
                </a:lnTo>
                <a:lnTo>
                  <a:pt x="3785" y="190"/>
                </a:lnTo>
                <a:lnTo>
                  <a:pt x="3785" y="206"/>
                </a:lnTo>
                <a:lnTo>
                  <a:pt x="3785" y="206"/>
                </a:lnTo>
                <a:lnTo>
                  <a:pt x="3786" y="201"/>
                </a:lnTo>
                <a:lnTo>
                  <a:pt x="3786" y="190"/>
                </a:lnTo>
                <a:lnTo>
                  <a:pt x="3786" y="195"/>
                </a:lnTo>
                <a:lnTo>
                  <a:pt x="3787" y="179"/>
                </a:lnTo>
                <a:lnTo>
                  <a:pt x="3787" y="190"/>
                </a:lnTo>
                <a:lnTo>
                  <a:pt x="3787" y="184"/>
                </a:lnTo>
                <a:lnTo>
                  <a:pt x="3788" y="184"/>
                </a:lnTo>
                <a:lnTo>
                  <a:pt x="3788" y="195"/>
                </a:lnTo>
                <a:lnTo>
                  <a:pt x="3788" y="195"/>
                </a:lnTo>
                <a:lnTo>
                  <a:pt x="3789" y="190"/>
                </a:lnTo>
                <a:lnTo>
                  <a:pt x="3789" y="190"/>
                </a:lnTo>
                <a:lnTo>
                  <a:pt x="3789" y="217"/>
                </a:lnTo>
                <a:lnTo>
                  <a:pt x="3790" y="233"/>
                </a:lnTo>
                <a:lnTo>
                  <a:pt x="3790" y="260"/>
                </a:lnTo>
                <a:lnTo>
                  <a:pt x="3790" y="282"/>
                </a:lnTo>
                <a:lnTo>
                  <a:pt x="3791" y="276"/>
                </a:lnTo>
                <a:lnTo>
                  <a:pt x="3791" y="260"/>
                </a:lnTo>
                <a:lnTo>
                  <a:pt x="3791" y="211"/>
                </a:lnTo>
                <a:lnTo>
                  <a:pt x="3792" y="206"/>
                </a:lnTo>
                <a:lnTo>
                  <a:pt x="3792" y="206"/>
                </a:lnTo>
                <a:lnTo>
                  <a:pt x="3792" y="211"/>
                </a:lnTo>
                <a:lnTo>
                  <a:pt x="3793" y="222"/>
                </a:lnTo>
                <a:lnTo>
                  <a:pt x="3793" y="233"/>
                </a:lnTo>
                <a:lnTo>
                  <a:pt x="3793" y="227"/>
                </a:lnTo>
                <a:lnTo>
                  <a:pt x="3794" y="211"/>
                </a:lnTo>
                <a:lnTo>
                  <a:pt x="3794" y="211"/>
                </a:lnTo>
                <a:lnTo>
                  <a:pt x="3794" y="217"/>
                </a:lnTo>
                <a:lnTo>
                  <a:pt x="3795" y="217"/>
                </a:lnTo>
                <a:lnTo>
                  <a:pt x="3795" y="217"/>
                </a:lnTo>
                <a:lnTo>
                  <a:pt x="3795" y="217"/>
                </a:lnTo>
                <a:lnTo>
                  <a:pt x="3796" y="217"/>
                </a:lnTo>
                <a:lnTo>
                  <a:pt x="3796" y="217"/>
                </a:lnTo>
                <a:lnTo>
                  <a:pt x="3796" y="201"/>
                </a:lnTo>
                <a:lnTo>
                  <a:pt x="3797" y="195"/>
                </a:lnTo>
                <a:lnTo>
                  <a:pt x="3797" y="195"/>
                </a:lnTo>
                <a:lnTo>
                  <a:pt x="3797" y="201"/>
                </a:lnTo>
                <a:lnTo>
                  <a:pt x="3798" y="201"/>
                </a:lnTo>
                <a:lnTo>
                  <a:pt x="3798" y="238"/>
                </a:lnTo>
                <a:lnTo>
                  <a:pt x="3798" y="244"/>
                </a:lnTo>
                <a:lnTo>
                  <a:pt x="3799" y="271"/>
                </a:lnTo>
                <a:lnTo>
                  <a:pt x="3799" y="309"/>
                </a:lnTo>
                <a:lnTo>
                  <a:pt x="3799" y="325"/>
                </a:lnTo>
                <a:lnTo>
                  <a:pt x="3800" y="314"/>
                </a:lnTo>
                <a:lnTo>
                  <a:pt x="3800" y="282"/>
                </a:lnTo>
                <a:lnTo>
                  <a:pt x="3800" y="233"/>
                </a:lnTo>
                <a:lnTo>
                  <a:pt x="3801" y="227"/>
                </a:lnTo>
                <a:lnTo>
                  <a:pt x="3801" y="227"/>
                </a:lnTo>
                <a:lnTo>
                  <a:pt x="3801" y="244"/>
                </a:lnTo>
                <a:lnTo>
                  <a:pt x="3802" y="238"/>
                </a:lnTo>
                <a:lnTo>
                  <a:pt x="3802" y="249"/>
                </a:lnTo>
                <a:lnTo>
                  <a:pt x="3802" y="255"/>
                </a:lnTo>
                <a:lnTo>
                  <a:pt x="3803" y="255"/>
                </a:lnTo>
                <a:lnTo>
                  <a:pt x="3803" y="244"/>
                </a:lnTo>
                <a:lnTo>
                  <a:pt x="3803" y="238"/>
                </a:lnTo>
                <a:lnTo>
                  <a:pt x="3804" y="233"/>
                </a:lnTo>
                <a:lnTo>
                  <a:pt x="3804" y="238"/>
                </a:lnTo>
                <a:lnTo>
                  <a:pt x="3804" y="238"/>
                </a:lnTo>
                <a:lnTo>
                  <a:pt x="3805" y="271"/>
                </a:lnTo>
                <a:lnTo>
                  <a:pt x="3805" y="303"/>
                </a:lnTo>
                <a:lnTo>
                  <a:pt x="3805" y="319"/>
                </a:lnTo>
                <a:lnTo>
                  <a:pt x="3806" y="336"/>
                </a:lnTo>
                <a:lnTo>
                  <a:pt x="3806" y="341"/>
                </a:lnTo>
                <a:lnTo>
                  <a:pt x="3806" y="336"/>
                </a:lnTo>
                <a:lnTo>
                  <a:pt x="3807" y="314"/>
                </a:lnTo>
                <a:lnTo>
                  <a:pt x="3807" y="244"/>
                </a:lnTo>
                <a:lnTo>
                  <a:pt x="3807" y="238"/>
                </a:lnTo>
                <a:lnTo>
                  <a:pt x="3808" y="244"/>
                </a:lnTo>
                <a:lnTo>
                  <a:pt x="3808" y="233"/>
                </a:lnTo>
                <a:lnTo>
                  <a:pt x="3808" y="244"/>
                </a:lnTo>
                <a:lnTo>
                  <a:pt x="3809" y="249"/>
                </a:lnTo>
                <a:lnTo>
                  <a:pt x="3809" y="249"/>
                </a:lnTo>
                <a:lnTo>
                  <a:pt x="3809" y="244"/>
                </a:lnTo>
                <a:lnTo>
                  <a:pt x="3810" y="244"/>
                </a:lnTo>
                <a:lnTo>
                  <a:pt x="3810" y="244"/>
                </a:lnTo>
                <a:lnTo>
                  <a:pt x="3810" y="227"/>
                </a:lnTo>
                <a:lnTo>
                  <a:pt x="3811" y="222"/>
                </a:lnTo>
                <a:lnTo>
                  <a:pt x="3811" y="217"/>
                </a:lnTo>
                <a:lnTo>
                  <a:pt x="3811" y="217"/>
                </a:lnTo>
                <a:lnTo>
                  <a:pt x="3812" y="211"/>
                </a:lnTo>
                <a:lnTo>
                  <a:pt x="3812" y="222"/>
                </a:lnTo>
                <a:lnTo>
                  <a:pt x="3812" y="233"/>
                </a:lnTo>
                <a:lnTo>
                  <a:pt x="3813" y="238"/>
                </a:lnTo>
                <a:lnTo>
                  <a:pt x="3813" y="271"/>
                </a:lnTo>
                <a:lnTo>
                  <a:pt x="3813" y="287"/>
                </a:lnTo>
                <a:lnTo>
                  <a:pt x="3814" y="309"/>
                </a:lnTo>
                <a:lnTo>
                  <a:pt x="3814" y="309"/>
                </a:lnTo>
                <a:lnTo>
                  <a:pt x="3814" y="298"/>
                </a:lnTo>
                <a:lnTo>
                  <a:pt x="3815" y="271"/>
                </a:lnTo>
                <a:lnTo>
                  <a:pt x="3815" y="255"/>
                </a:lnTo>
                <a:lnTo>
                  <a:pt x="3815" y="244"/>
                </a:lnTo>
                <a:lnTo>
                  <a:pt x="3816" y="238"/>
                </a:lnTo>
                <a:lnTo>
                  <a:pt x="3816" y="249"/>
                </a:lnTo>
                <a:lnTo>
                  <a:pt x="3816" y="244"/>
                </a:lnTo>
                <a:lnTo>
                  <a:pt x="3817" y="244"/>
                </a:lnTo>
                <a:lnTo>
                  <a:pt x="3817" y="249"/>
                </a:lnTo>
                <a:lnTo>
                  <a:pt x="3817" y="255"/>
                </a:lnTo>
                <a:lnTo>
                  <a:pt x="3818" y="255"/>
                </a:lnTo>
                <a:lnTo>
                  <a:pt x="3818" y="249"/>
                </a:lnTo>
                <a:lnTo>
                  <a:pt x="3818" y="249"/>
                </a:lnTo>
                <a:lnTo>
                  <a:pt x="3819" y="260"/>
                </a:lnTo>
                <a:lnTo>
                  <a:pt x="3819" y="265"/>
                </a:lnTo>
                <a:lnTo>
                  <a:pt x="3819" y="276"/>
                </a:lnTo>
                <a:lnTo>
                  <a:pt x="3820" y="265"/>
                </a:lnTo>
                <a:lnTo>
                  <a:pt x="3820" y="260"/>
                </a:lnTo>
                <a:lnTo>
                  <a:pt x="3820" y="260"/>
                </a:lnTo>
                <a:lnTo>
                  <a:pt x="3821" y="249"/>
                </a:lnTo>
                <a:lnTo>
                  <a:pt x="3821" y="249"/>
                </a:lnTo>
                <a:lnTo>
                  <a:pt x="3821" y="255"/>
                </a:lnTo>
                <a:lnTo>
                  <a:pt x="3822" y="260"/>
                </a:lnTo>
                <a:lnTo>
                  <a:pt x="3822" y="298"/>
                </a:lnTo>
                <a:lnTo>
                  <a:pt x="3822" y="314"/>
                </a:lnTo>
                <a:lnTo>
                  <a:pt x="3823" y="330"/>
                </a:lnTo>
                <a:lnTo>
                  <a:pt x="3823" y="341"/>
                </a:lnTo>
                <a:lnTo>
                  <a:pt x="3823" y="319"/>
                </a:lnTo>
                <a:lnTo>
                  <a:pt x="3824" y="276"/>
                </a:lnTo>
                <a:lnTo>
                  <a:pt x="3824" y="255"/>
                </a:lnTo>
                <a:lnTo>
                  <a:pt x="3824" y="255"/>
                </a:lnTo>
                <a:lnTo>
                  <a:pt x="3825" y="249"/>
                </a:lnTo>
                <a:lnTo>
                  <a:pt x="3825" y="260"/>
                </a:lnTo>
                <a:lnTo>
                  <a:pt x="3825" y="265"/>
                </a:lnTo>
                <a:lnTo>
                  <a:pt x="3826" y="271"/>
                </a:lnTo>
                <a:lnTo>
                  <a:pt x="3826" y="265"/>
                </a:lnTo>
                <a:lnTo>
                  <a:pt x="3826" y="276"/>
                </a:lnTo>
                <a:lnTo>
                  <a:pt x="3826" y="271"/>
                </a:lnTo>
                <a:lnTo>
                  <a:pt x="3827" y="265"/>
                </a:lnTo>
                <a:lnTo>
                  <a:pt x="3827" y="265"/>
                </a:lnTo>
                <a:lnTo>
                  <a:pt x="3827" y="260"/>
                </a:lnTo>
                <a:lnTo>
                  <a:pt x="3828" y="260"/>
                </a:lnTo>
                <a:lnTo>
                  <a:pt x="3828" y="255"/>
                </a:lnTo>
                <a:lnTo>
                  <a:pt x="3828" y="276"/>
                </a:lnTo>
                <a:lnTo>
                  <a:pt x="3829" y="292"/>
                </a:lnTo>
                <a:lnTo>
                  <a:pt x="3829" y="309"/>
                </a:lnTo>
                <a:lnTo>
                  <a:pt x="3829" y="325"/>
                </a:lnTo>
                <a:lnTo>
                  <a:pt x="3830" y="341"/>
                </a:lnTo>
                <a:lnTo>
                  <a:pt x="3830" y="346"/>
                </a:lnTo>
                <a:lnTo>
                  <a:pt x="3830" y="319"/>
                </a:lnTo>
                <a:lnTo>
                  <a:pt x="3831" y="276"/>
                </a:lnTo>
                <a:lnTo>
                  <a:pt x="3831" y="265"/>
                </a:lnTo>
                <a:lnTo>
                  <a:pt x="3831" y="249"/>
                </a:lnTo>
                <a:lnTo>
                  <a:pt x="3832" y="249"/>
                </a:lnTo>
                <a:lnTo>
                  <a:pt x="3832" y="244"/>
                </a:lnTo>
                <a:lnTo>
                  <a:pt x="3832" y="260"/>
                </a:lnTo>
                <a:lnTo>
                  <a:pt x="3833" y="265"/>
                </a:lnTo>
                <a:lnTo>
                  <a:pt x="3833" y="260"/>
                </a:lnTo>
                <a:lnTo>
                  <a:pt x="3833" y="260"/>
                </a:lnTo>
                <a:lnTo>
                  <a:pt x="3834" y="249"/>
                </a:lnTo>
                <a:lnTo>
                  <a:pt x="3834" y="244"/>
                </a:lnTo>
                <a:lnTo>
                  <a:pt x="3834" y="244"/>
                </a:lnTo>
                <a:lnTo>
                  <a:pt x="3835" y="238"/>
                </a:lnTo>
                <a:lnTo>
                  <a:pt x="3835" y="227"/>
                </a:lnTo>
                <a:lnTo>
                  <a:pt x="3835" y="227"/>
                </a:lnTo>
                <a:lnTo>
                  <a:pt x="3836" y="227"/>
                </a:lnTo>
                <a:lnTo>
                  <a:pt x="3836" y="227"/>
                </a:lnTo>
                <a:lnTo>
                  <a:pt x="3836" y="233"/>
                </a:lnTo>
                <a:lnTo>
                  <a:pt x="3837" y="249"/>
                </a:lnTo>
                <a:lnTo>
                  <a:pt x="3837" y="265"/>
                </a:lnTo>
                <a:lnTo>
                  <a:pt x="3837" y="276"/>
                </a:lnTo>
                <a:lnTo>
                  <a:pt x="3838" y="282"/>
                </a:lnTo>
                <a:lnTo>
                  <a:pt x="3838" y="249"/>
                </a:lnTo>
                <a:lnTo>
                  <a:pt x="3838" y="217"/>
                </a:lnTo>
                <a:lnTo>
                  <a:pt x="3839" y="190"/>
                </a:lnTo>
                <a:lnTo>
                  <a:pt x="3839" y="190"/>
                </a:lnTo>
                <a:lnTo>
                  <a:pt x="3839" y="201"/>
                </a:lnTo>
                <a:lnTo>
                  <a:pt x="3840" y="195"/>
                </a:lnTo>
                <a:lnTo>
                  <a:pt x="3840" y="217"/>
                </a:lnTo>
                <a:lnTo>
                  <a:pt x="3840" y="217"/>
                </a:lnTo>
                <a:lnTo>
                  <a:pt x="3841" y="211"/>
                </a:lnTo>
                <a:lnTo>
                  <a:pt x="3841" y="201"/>
                </a:lnTo>
                <a:lnTo>
                  <a:pt x="3841" y="190"/>
                </a:lnTo>
                <a:lnTo>
                  <a:pt x="3842" y="190"/>
                </a:lnTo>
                <a:lnTo>
                  <a:pt x="3842" y="163"/>
                </a:lnTo>
                <a:lnTo>
                  <a:pt x="3842" y="163"/>
                </a:lnTo>
                <a:lnTo>
                  <a:pt x="3843" y="152"/>
                </a:lnTo>
                <a:lnTo>
                  <a:pt x="3843" y="179"/>
                </a:lnTo>
                <a:lnTo>
                  <a:pt x="3843" y="179"/>
                </a:lnTo>
                <a:lnTo>
                  <a:pt x="3844" y="190"/>
                </a:lnTo>
                <a:lnTo>
                  <a:pt x="3844" y="206"/>
                </a:lnTo>
                <a:lnTo>
                  <a:pt x="3844" y="249"/>
                </a:lnTo>
                <a:lnTo>
                  <a:pt x="3845" y="265"/>
                </a:lnTo>
                <a:lnTo>
                  <a:pt x="3845" y="282"/>
                </a:lnTo>
                <a:lnTo>
                  <a:pt x="3845" y="276"/>
                </a:lnTo>
                <a:lnTo>
                  <a:pt x="3846" y="255"/>
                </a:lnTo>
                <a:lnTo>
                  <a:pt x="3846" y="217"/>
                </a:lnTo>
                <a:lnTo>
                  <a:pt x="3846" y="217"/>
                </a:lnTo>
                <a:lnTo>
                  <a:pt x="3847" y="211"/>
                </a:lnTo>
                <a:lnTo>
                  <a:pt x="3847" y="211"/>
                </a:lnTo>
                <a:lnTo>
                  <a:pt x="3847" y="211"/>
                </a:lnTo>
                <a:lnTo>
                  <a:pt x="3848" y="206"/>
                </a:lnTo>
                <a:lnTo>
                  <a:pt x="3848" y="222"/>
                </a:lnTo>
                <a:lnTo>
                  <a:pt x="3848" y="211"/>
                </a:lnTo>
                <a:lnTo>
                  <a:pt x="3849" y="195"/>
                </a:lnTo>
                <a:lnTo>
                  <a:pt x="3849" y="211"/>
                </a:lnTo>
                <a:lnTo>
                  <a:pt x="3849" y="206"/>
                </a:lnTo>
                <a:lnTo>
                  <a:pt x="3850" y="190"/>
                </a:lnTo>
                <a:lnTo>
                  <a:pt x="3850" y="157"/>
                </a:lnTo>
                <a:lnTo>
                  <a:pt x="3850" y="173"/>
                </a:lnTo>
                <a:lnTo>
                  <a:pt x="3851" y="173"/>
                </a:lnTo>
                <a:lnTo>
                  <a:pt x="3851" y="206"/>
                </a:lnTo>
                <a:lnTo>
                  <a:pt x="3851" y="227"/>
                </a:lnTo>
                <a:lnTo>
                  <a:pt x="3852" y="244"/>
                </a:lnTo>
                <a:lnTo>
                  <a:pt x="3852" y="265"/>
                </a:lnTo>
                <a:lnTo>
                  <a:pt x="3852" y="282"/>
                </a:lnTo>
                <a:lnTo>
                  <a:pt x="3853" y="265"/>
                </a:lnTo>
                <a:lnTo>
                  <a:pt x="3853" y="233"/>
                </a:lnTo>
                <a:lnTo>
                  <a:pt x="3853" y="217"/>
                </a:lnTo>
                <a:lnTo>
                  <a:pt x="3854" y="217"/>
                </a:lnTo>
                <a:lnTo>
                  <a:pt x="3854" y="211"/>
                </a:lnTo>
                <a:lnTo>
                  <a:pt x="3854" y="211"/>
                </a:lnTo>
                <a:lnTo>
                  <a:pt x="3855" y="211"/>
                </a:lnTo>
                <a:lnTo>
                  <a:pt x="3855" y="222"/>
                </a:lnTo>
                <a:lnTo>
                  <a:pt x="3855" y="211"/>
                </a:lnTo>
                <a:lnTo>
                  <a:pt x="3856" y="217"/>
                </a:lnTo>
                <a:lnTo>
                  <a:pt x="3856" y="217"/>
                </a:lnTo>
                <a:lnTo>
                  <a:pt x="3856" y="211"/>
                </a:lnTo>
                <a:lnTo>
                  <a:pt x="3857" y="211"/>
                </a:lnTo>
                <a:lnTo>
                  <a:pt x="3857" y="190"/>
                </a:lnTo>
                <a:lnTo>
                  <a:pt x="3857" y="179"/>
                </a:lnTo>
                <a:lnTo>
                  <a:pt x="3858" y="195"/>
                </a:lnTo>
                <a:lnTo>
                  <a:pt x="3858" y="206"/>
                </a:lnTo>
                <a:lnTo>
                  <a:pt x="3858" y="217"/>
                </a:lnTo>
                <a:lnTo>
                  <a:pt x="3859" y="255"/>
                </a:lnTo>
                <a:lnTo>
                  <a:pt x="3859" y="265"/>
                </a:lnTo>
                <a:lnTo>
                  <a:pt x="3859" y="292"/>
                </a:lnTo>
                <a:lnTo>
                  <a:pt x="3860" y="271"/>
                </a:lnTo>
                <a:lnTo>
                  <a:pt x="3860" y="222"/>
                </a:lnTo>
                <a:lnTo>
                  <a:pt x="3860" y="190"/>
                </a:lnTo>
                <a:lnTo>
                  <a:pt x="3861" y="179"/>
                </a:lnTo>
                <a:lnTo>
                  <a:pt x="3861" y="195"/>
                </a:lnTo>
                <a:lnTo>
                  <a:pt x="3861" y="211"/>
                </a:lnTo>
                <a:lnTo>
                  <a:pt x="3862" y="222"/>
                </a:lnTo>
                <a:lnTo>
                  <a:pt x="3862" y="227"/>
                </a:lnTo>
                <a:lnTo>
                  <a:pt x="3862" y="222"/>
                </a:lnTo>
                <a:lnTo>
                  <a:pt x="3863" y="227"/>
                </a:lnTo>
                <a:lnTo>
                  <a:pt x="3863" y="227"/>
                </a:lnTo>
                <a:lnTo>
                  <a:pt x="3863" y="244"/>
                </a:lnTo>
                <a:lnTo>
                  <a:pt x="3864" y="233"/>
                </a:lnTo>
                <a:lnTo>
                  <a:pt x="3864" y="217"/>
                </a:lnTo>
                <a:lnTo>
                  <a:pt x="3864" y="206"/>
                </a:lnTo>
                <a:lnTo>
                  <a:pt x="3865" y="211"/>
                </a:lnTo>
                <a:lnTo>
                  <a:pt x="3865" y="222"/>
                </a:lnTo>
                <a:lnTo>
                  <a:pt x="3865" y="238"/>
                </a:lnTo>
                <a:lnTo>
                  <a:pt x="3866" y="265"/>
                </a:lnTo>
                <a:lnTo>
                  <a:pt x="3866" y="319"/>
                </a:lnTo>
                <a:lnTo>
                  <a:pt x="3866" y="330"/>
                </a:lnTo>
                <a:lnTo>
                  <a:pt x="3867" y="303"/>
                </a:lnTo>
                <a:lnTo>
                  <a:pt x="3867" y="260"/>
                </a:lnTo>
                <a:lnTo>
                  <a:pt x="3867" y="233"/>
                </a:lnTo>
                <a:lnTo>
                  <a:pt x="3868" y="227"/>
                </a:lnTo>
                <a:lnTo>
                  <a:pt x="3868" y="227"/>
                </a:lnTo>
                <a:lnTo>
                  <a:pt x="3868" y="233"/>
                </a:lnTo>
                <a:lnTo>
                  <a:pt x="3869" y="233"/>
                </a:lnTo>
                <a:lnTo>
                  <a:pt x="3869" y="244"/>
                </a:lnTo>
                <a:lnTo>
                  <a:pt x="3869" y="260"/>
                </a:lnTo>
                <a:lnTo>
                  <a:pt x="3870" y="255"/>
                </a:lnTo>
                <a:lnTo>
                  <a:pt x="3870" y="244"/>
                </a:lnTo>
                <a:lnTo>
                  <a:pt x="3870" y="244"/>
                </a:lnTo>
                <a:lnTo>
                  <a:pt x="3871" y="227"/>
                </a:lnTo>
                <a:lnTo>
                  <a:pt x="3871" y="222"/>
                </a:lnTo>
                <a:lnTo>
                  <a:pt x="3871" y="211"/>
                </a:lnTo>
                <a:lnTo>
                  <a:pt x="3872" y="211"/>
                </a:lnTo>
                <a:lnTo>
                  <a:pt x="3872" y="206"/>
                </a:lnTo>
                <a:lnTo>
                  <a:pt x="3872" y="222"/>
                </a:lnTo>
                <a:lnTo>
                  <a:pt x="3873" y="271"/>
                </a:lnTo>
                <a:lnTo>
                  <a:pt x="3873" y="298"/>
                </a:lnTo>
                <a:lnTo>
                  <a:pt x="3873" y="314"/>
                </a:lnTo>
                <a:lnTo>
                  <a:pt x="3874" y="314"/>
                </a:lnTo>
                <a:lnTo>
                  <a:pt x="3874" y="276"/>
                </a:lnTo>
                <a:lnTo>
                  <a:pt x="3874" y="222"/>
                </a:lnTo>
                <a:lnTo>
                  <a:pt x="3875" y="201"/>
                </a:lnTo>
                <a:lnTo>
                  <a:pt x="3875" y="201"/>
                </a:lnTo>
                <a:lnTo>
                  <a:pt x="3875" y="206"/>
                </a:lnTo>
                <a:lnTo>
                  <a:pt x="3876" y="206"/>
                </a:lnTo>
                <a:lnTo>
                  <a:pt x="3876" y="222"/>
                </a:lnTo>
                <a:lnTo>
                  <a:pt x="3876" y="222"/>
                </a:lnTo>
                <a:lnTo>
                  <a:pt x="3877" y="227"/>
                </a:lnTo>
                <a:lnTo>
                  <a:pt x="3877" y="233"/>
                </a:lnTo>
                <a:lnTo>
                  <a:pt x="3877" y="233"/>
                </a:lnTo>
                <a:lnTo>
                  <a:pt x="3878" y="227"/>
                </a:lnTo>
                <a:lnTo>
                  <a:pt x="3878" y="222"/>
                </a:lnTo>
                <a:lnTo>
                  <a:pt x="3878" y="227"/>
                </a:lnTo>
                <a:lnTo>
                  <a:pt x="3879" y="233"/>
                </a:lnTo>
                <a:lnTo>
                  <a:pt x="3879" y="238"/>
                </a:lnTo>
                <a:lnTo>
                  <a:pt x="3879" y="249"/>
                </a:lnTo>
                <a:lnTo>
                  <a:pt x="3880" y="265"/>
                </a:lnTo>
                <a:lnTo>
                  <a:pt x="3880" y="276"/>
                </a:lnTo>
                <a:lnTo>
                  <a:pt x="3880" y="303"/>
                </a:lnTo>
                <a:lnTo>
                  <a:pt x="3881" y="314"/>
                </a:lnTo>
                <a:lnTo>
                  <a:pt x="3881" y="292"/>
                </a:lnTo>
                <a:lnTo>
                  <a:pt x="3881" y="265"/>
                </a:lnTo>
                <a:lnTo>
                  <a:pt x="3882" y="238"/>
                </a:lnTo>
                <a:lnTo>
                  <a:pt x="3882" y="233"/>
                </a:lnTo>
                <a:lnTo>
                  <a:pt x="3882" y="222"/>
                </a:lnTo>
                <a:lnTo>
                  <a:pt x="3883" y="233"/>
                </a:lnTo>
                <a:lnTo>
                  <a:pt x="3883" y="238"/>
                </a:lnTo>
                <a:lnTo>
                  <a:pt x="3883" y="249"/>
                </a:lnTo>
                <a:lnTo>
                  <a:pt x="3884" y="238"/>
                </a:lnTo>
                <a:lnTo>
                  <a:pt x="3884" y="249"/>
                </a:lnTo>
                <a:lnTo>
                  <a:pt x="3884" y="249"/>
                </a:lnTo>
                <a:lnTo>
                  <a:pt x="3885" y="244"/>
                </a:lnTo>
                <a:lnTo>
                  <a:pt x="3885" y="238"/>
                </a:lnTo>
                <a:lnTo>
                  <a:pt x="3885" y="233"/>
                </a:lnTo>
                <a:lnTo>
                  <a:pt x="3885" y="227"/>
                </a:lnTo>
                <a:lnTo>
                  <a:pt x="3886" y="238"/>
                </a:lnTo>
                <a:lnTo>
                  <a:pt x="3886" y="244"/>
                </a:lnTo>
                <a:lnTo>
                  <a:pt x="3886" y="233"/>
                </a:lnTo>
                <a:lnTo>
                  <a:pt x="3887" y="244"/>
                </a:lnTo>
                <a:lnTo>
                  <a:pt x="3887" y="244"/>
                </a:lnTo>
                <a:lnTo>
                  <a:pt x="3887" y="255"/>
                </a:lnTo>
                <a:lnTo>
                  <a:pt x="3888" y="255"/>
                </a:lnTo>
                <a:lnTo>
                  <a:pt x="3888" y="265"/>
                </a:lnTo>
                <a:lnTo>
                  <a:pt x="3888" y="276"/>
                </a:lnTo>
                <a:lnTo>
                  <a:pt x="3889" y="287"/>
                </a:lnTo>
                <a:lnTo>
                  <a:pt x="3889" y="292"/>
                </a:lnTo>
                <a:lnTo>
                  <a:pt x="3889" y="287"/>
                </a:lnTo>
                <a:lnTo>
                  <a:pt x="3890" y="271"/>
                </a:lnTo>
                <a:lnTo>
                  <a:pt x="3890" y="260"/>
                </a:lnTo>
                <a:lnTo>
                  <a:pt x="3890" y="260"/>
                </a:lnTo>
                <a:lnTo>
                  <a:pt x="3891" y="287"/>
                </a:lnTo>
                <a:lnTo>
                  <a:pt x="3891" y="314"/>
                </a:lnTo>
                <a:lnTo>
                  <a:pt x="3891" y="330"/>
                </a:lnTo>
                <a:lnTo>
                  <a:pt x="3892" y="336"/>
                </a:lnTo>
                <a:lnTo>
                  <a:pt x="3892" y="346"/>
                </a:lnTo>
                <a:lnTo>
                  <a:pt x="3892" y="352"/>
                </a:lnTo>
                <a:lnTo>
                  <a:pt x="3893" y="309"/>
                </a:lnTo>
                <a:lnTo>
                  <a:pt x="3893" y="276"/>
                </a:lnTo>
                <a:lnTo>
                  <a:pt x="3893" y="265"/>
                </a:lnTo>
                <a:lnTo>
                  <a:pt x="3894" y="260"/>
                </a:lnTo>
                <a:lnTo>
                  <a:pt x="3894" y="265"/>
                </a:lnTo>
                <a:lnTo>
                  <a:pt x="3894" y="292"/>
                </a:lnTo>
                <a:lnTo>
                  <a:pt x="3895" y="287"/>
                </a:lnTo>
                <a:lnTo>
                  <a:pt x="3895" y="298"/>
                </a:lnTo>
                <a:lnTo>
                  <a:pt x="3895" y="309"/>
                </a:lnTo>
                <a:lnTo>
                  <a:pt x="3896" y="314"/>
                </a:lnTo>
                <a:lnTo>
                  <a:pt x="3896" y="314"/>
                </a:lnTo>
                <a:lnTo>
                  <a:pt x="3896" y="314"/>
                </a:lnTo>
                <a:lnTo>
                  <a:pt x="3897" y="276"/>
                </a:lnTo>
                <a:lnTo>
                  <a:pt x="3897" y="265"/>
                </a:lnTo>
                <a:lnTo>
                  <a:pt x="3897" y="260"/>
                </a:lnTo>
                <a:lnTo>
                  <a:pt x="3898" y="265"/>
                </a:lnTo>
                <a:lnTo>
                  <a:pt x="3898" y="271"/>
                </a:lnTo>
                <a:lnTo>
                  <a:pt x="3898" y="292"/>
                </a:lnTo>
                <a:lnTo>
                  <a:pt x="3899" y="341"/>
                </a:lnTo>
                <a:lnTo>
                  <a:pt x="3899" y="346"/>
                </a:lnTo>
                <a:lnTo>
                  <a:pt x="3899" y="336"/>
                </a:lnTo>
                <a:lnTo>
                  <a:pt x="3900" y="298"/>
                </a:lnTo>
                <a:lnTo>
                  <a:pt x="3900" y="265"/>
                </a:lnTo>
                <a:lnTo>
                  <a:pt x="3900" y="260"/>
                </a:lnTo>
                <a:lnTo>
                  <a:pt x="3901" y="255"/>
                </a:lnTo>
                <a:lnTo>
                  <a:pt x="3901" y="265"/>
                </a:lnTo>
                <a:lnTo>
                  <a:pt x="3901" y="255"/>
                </a:lnTo>
                <a:lnTo>
                  <a:pt x="3902" y="282"/>
                </a:lnTo>
                <a:lnTo>
                  <a:pt x="3902" y="276"/>
                </a:lnTo>
                <a:lnTo>
                  <a:pt x="3902" y="276"/>
                </a:lnTo>
                <a:lnTo>
                  <a:pt x="3903" y="276"/>
                </a:lnTo>
                <a:lnTo>
                  <a:pt x="3903" y="265"/>
                </a:lnTo>
                <a:lnTo>
                  <a:pt x="3903" y="260"/>
                </a:lnTo>
                <a:lnTo>
                  <a:pt x="3903" y="265"/>
                </a:lnTo>
                <a:lnTo>
                  <a:pt x="3904" y="249"/>
                </a:lnTo>
                <a:lnTo>
                  <a:pt x="3904" y="238"/>
                </a:lnTo>
                <a:lnTo>
                  <a:pt x="3904" y="244"/>
                </a:lnTo>
                <a:lnTo>
                  <a:pt x="3905" y="244"/>
                </a:lnTo>
                <a:lnTo>
                  <a:pt x="3905" y="271"/>
                </a:lnTo>
                <a:lnTo>
                  <a:pt x="3905" y="314"/>
                </a:lnTo>
                <a:lnTo>
                  <a:pt x="3906" y="330"/>
                </a:lnTo>
                <a:lnTo>
                  <a:pt x="3906" y="325"/>
                </a:lnTo>
                <a:lnTo>
                  <a:pt x="3906" y="319"/>
                </a:lnTo>
                <a:lnTo>
                  <a:pt x="3907" y="282"/>
                </a:lnTo>
                <a:lnTo>
                  <a:pt x="3907" y="255"/>
                </a:lnTo>
                <a:lnTo>
                  <a:pt x="3907" y="233"/>
                </a:lnTo>
                <a:lnTo>
                  <a:pt x="3908" y="227"/>
                </a:lnTo>
                <a:lnTo>
                  <a:pt x="3908" y="244"/>
                </a:lnTo>
                <a:lnTo>
                  <a:pt x="3908" y="249"/>
                </a:lnTo>
                <a:lnTo>
                  <a:pt x="3909" y="260"/>
                </a:lnTo>
                <a:lnTo>
                  <a:pt x="3909" y="265"/>
                </a:lnTo>
                <a:lnTo>
                  <a:pt x="3909" y="265"/>
                </a:lnTo>
                <a:lnTo>
                  <a:pt x="3910" y="260"/>
                </a:lnTo>
                <a:lnTo>
                  <a:pt x="3910" y="265"/>
                </a:lnTo>
                <a:lnTo>
                  <a:pt x="3910" y="244"/>
                </a:lnTo>
                <a:lnTo>
                  <a:pt x="3911" y="238"/>
                </a:lnTo>
                <a:lnTo>
                  <a:pt x="3911" y="222"/>
                </a:lnTo>
                <a:lnTo>
                  <a:pt x="3911" y="211"/>
                </a:lnTo>
                <a:lnTo>
                  <a:pt x="3912" y="206"/>
                </a:lnTo>
                <a:lnTo>
                  <a:pt x="3912" y="238"/>
                </a:lnTo>
                <a:lnTo>
                  <a:pt x="3912" y="249"/>
                </a:lnTo>
                <a:lnTo>
                  <a:pt x="3913" y="260"/>
                </a:lnTo>
                <a:lnTo>
                  <a:pt x="3913" y="282"/>
                </a:lnTo>
                <a:lnTo>
                  <a:pt x="3913" y="314"/>
                </a:lnTo>
                <a:lnTo>
                  <a:pt x="3914" y="325"/>
                </a:lnTo>
                <a:lnTo>
                  <a:pt x="3914" y="309"/>
                </a:lnTo>
                <a:lnTo>
                  <a:pt x="3914" y="265"/>
                </a:lnTo>
                <a:lnTo>
                  <a:pt x="3915" y="217"/>
                </a:lnTo>
                <a:lnTo>
                  <a:pt x="3915" y="227"/>
                </a:lnTo>
                <a:lnTo>
                  <a:pt x="3915" y="233"/>
                </a:lnTo>
                <a:lnTo>
                  <a:pt x="3916" y="233"/>
                </a:lnTo>
                <a:lnTo>
                  <a:pt x="3916" y="244"/>
                </a:lnTo>
                <a:lnTo>
                  <a:pt x="3916" y="244"/>
                </a:lnTo>
                <a:lnTo>
                  <a:pt x="3917" y="238"/>
                </a:lnTo>
                <a:lnTo>
                  <a:pt x="3917" y="244"/>
                </a:lnTo>
                <a:lnTo>
                  <a:pt x="3917" y="249"/>
                </a:lnTo>
                <a:lnTo>
                  <a:pt x="3918" y="255"/>
                </a:lnTo>
                <a:lnTo>
                  <a:pt x="3918" y="238"/>
                </a:lnTo>
                <a:lnTo>
                  <a:pt x="3918" y="227"/>
                </a:lnTo>
                <a:lnTo>
                  <a:pt x="3919" y="206"/>
                </a:lnTo>
                <a:lnTo>
                  <a:pt x="3919" y="201"/>
                </a:lnTo>
                <a:lnTo>
                  <a:pt x="3919" y="206"/>
                </a:lnTo>
                <a:lnTo>
                  <a:pt x="3920" y="217"/>
                </a:lnTo>
                <a:lnTo>
                  <a:pt x="3920" y="227"/>
                </a:lnTo>
                <a:lnTo>
                  <a:pt x="3920" y="244"/>
                </a:lnTo>
                <a:lnTo>
                  <a:pt x="3921" y="255"/>
                </a:lnTo>
                <a:lnTo>
                  <a:pt x="3921" y="265"/>
                </a:lnTo>
                <a:lnTo>
                  <a:pt x="3921" y="271"/>
                </a:lnTo>
                <a:lnTo>
                  <a:pt x="3922" y="233"/>
                </a:lnTo>
                <a:lnTo>
                  <a:pt x="3922" y="179"/>
                </a:lnTo>
                <a:lnTo>
                  <a:pt x="3922" y="157"/>
                </a:lnTo>
                <a:lnTo>
                  <a:pt x="3923" y="152"/>
                </a:lnTo>
                <a:lnTo>
                  <a:pt x="3923" y="179"/>
                </a:lnTo>
                <a:lnTo>
                  <a:pt x="3923" y="190"/>
                </a:lnTo>
                <a:lnTo>
                  <a:pt x="3924" y="201"/>
                </a:lnTo>
                <a:lnTo>
                  <a:pt x="3924" y="195"/>
                </a:lnTo>
                <a:lnTo>
                  <a:pt x="3924" y="206"/>
                </a:lnTo>
                <a:lnTo>
                  <a:pt x="3925" y="206"/>
                </a:lnTo>
                <a:lnTo>
                  <a:pt x="3925" y="201"/>
                </a:lnTo>
                <a:lnTo>
                  <a:pt x="3925" y="173"/>
                </a:lnTo>
                <a:lnTo>
                  <a:pt x="3926" y="163"/>
                </a:lnTo>
                <a:lnTo>
                  <a:pt x="3926" y="152"/>
                </a:lnTo>
                <a:lnTo>
                  <a:pt x="3926" y="168"/>
                </a:lnTo>
                <a:lnTo>
                  <a:pt x="3927" y="152"/>
                </a:lnTo>
                <a:lnTo>
                  <a:pt x="3927" y="179"/>
                </a:lnTo>
                <a:lnTo>
                  <a:pt x="3927" y="206"/>
                </a:lnTo>
                <a:lnTo>
                  <a:pt x="3928" y="217"/>
                </a:lnTo>
                <a:lnTo>
                  <a:pt x="3928" y="249"/>
                </a:lnTo>
                <a:lnTo>
                  <a:pt x="3928" y="282"/>
                </a:lnTo>
                <a:lnTo>
                  <a:pt x="3929" y="303"/>
                </a:lnTo>
                <a:lnTo>
                  <a:pt x="3929" y="282"/>
                </a:lnTo>
                <a:lnTo>
                  <a:pt x="3929" y="238"/>
                </a:lnTo>
                <a:lnTo>
                  <a:pt x="3930" y="201"/>
                </a:lnTo>
                <a:lnTo>
                  <a:pt x="3930" y="206"/>
                </a:lnTo>
                <a:lnTo>
                  <a:pt x="3930" y="211"/>
                </a:lnTo>
                <a:lnTo>
                  <a:pt x="3931" y="217"/>
                </a:lnTo>
                <a:lnTo>
                  <a:pt x="3931" y="217"/>
                </a:lnTo>
                <a:lnTo>
                  <a:pt x="3931" y="222"/>
                </a:lnTo>
                <a:lnTo>
                  <a:pt x="3932" y="222"/>
                </a:lnTo>
                <a:lnTo>
                  <a:pt x="3932" y="211"/>
                </a:lnTo>
                <a:lnTo>
                  <a:pt x="3932" y="206"/>
                </a:lnTo>
                <a:lnTo>
                  <a:pt x="3933" y="206"/>
                </a:lnTo>
                <a:lnTo>
                  <a:pt x="3933" y="190"/>
                </a:lnTo>
                <a:lnTo>
                  <a:pt x="3933" y="184"/>
                </a:lnTo>
                <a:lnTo>
                  <a:pt x="3934" y="168"/>
                </a:lnTo>
                <a:lnTo>
                  <a:pt x="3934" y="152"/>
                </a:lnTo>
                <a:lnTo>
                  <a:pt x="3934" y="190"/>
                </a:lnTo>
                <a:lnTo>
                  <a:pt x="3935" y="206"/>
                </a:lnTo>
                <a:lnTo>
                  <a:pt x="3935" y="227"/>
                </a:lnTo>
                <a:lnTo>
                  <a:pt x="3935" y="249"/>
                </a:lnTo>
                <a:lnTo>
                  <a:pt x="3936" y="255"/>
                </a:lnTo>
                <a:lnTo>
                  <a:pt x="3936" y="271"/>
                </a:lnTo>
                <a:lnTo>
                  <a:pt x="3936" y="244"/>
                </a:lnTo>
                <a:lnTo>
                  <a:pt x="3937" y="190"/>
                </a:lnTo>
                <a:lnTo>
                  <a:pt x="3937" y="173"/>
                </a:lnTo>
                <a:lnTo>
                  <a:pt x="3937" y="184"/>
                </a:lnTo>
                <a:lnTo>
                  <a:pt x="3938" y="184"/>
                </a:lnTo>
                <a:lnTo>
                  <a:pt x="3938" y="201"/>
                </a:lnTo>
                <a:lnTo>
                  <a:pt x="3938" y="211"/>
                </a:lnTo>
                <a:lnTo>
                  <a:pt x="3939" y="222"/>
                </a:lnTo>
                <a:lnTo>
                  <a:pt x="3939" y="222"/>
                </a:lnTo>
                <a:lnTo>
                  <a:pt x="3939" y="211"/>
                </a:lnTo>
                <a:lnTo>
                  <a:pt x="3940" y="217"/>
                </a:lnTo>
                <a:lnTo>
                  <a:pt x="3940" y="201"/>
                </a:lnTo>
                <a:lnTo>
                  <a:pt x="3940" y="173"/>
                </a:lnTo>
                <a:lnTo>
                  <a:pt x="3941" y="184"/>
                </a:lnTo>
                <a:lnTo>
                  <a:pt x="3941" y="190"/>
                </a:lnTo>
                <a:lnTo>
                  <a:pt x="3941" y="211"/>
                </a:lnTo>
                <a:lnTo>
                  <a:pt x="3942" y="227"/>
                </a:lnTo>
                <a:lnTo>
                  <a:pt x="3942" y="238"/>
                </a:lnTo>
                <a:lnTo>
                  <a:pt x="3942" y="255"/>
                </a:lnTo>
                <a:lnTo>
                  <a:pt x="3943" y="292"/>
                </a:lnTo>
                <a:lnTo>
                  <a:pt x="3943" y="276"/>
                </a:lnTo>
                <a:lnTo>
                  <a:pt x="3943" y="238"/>
                </a:lnTo>
                <a:lnTo>
                  <a:pt x="3944" y="195"/>
                </a:lnTo>
                <a:lnTo>
                  <a:pt x="3944" y="179"/>
                </a:lnTo>
                <a:lnTo>
                  <a:pt x="3944" y="190"/>
                </a:lnTo>
                <a:lnTo>
                  <a:pt x="3945" y="195"/>
                </a:lnTo>
                <a:lnTo>
                  <a:pt x="3945" y="206"/>
                </a:lnTo>
                <a:lnTo>
                  <a:pt x="3945" y="227"/>
                </a:lnTo>
                <a:lnTo>
                  <a:pt x="3945" y="238"/>
                </a:lnTo>
                <a:lnTo>
                  <a:pt x="3946" y="238"/>
                </a:lnTo>
                <a:lnTo>
                  <a:pt x="3946" y="238"/>
                </a:lnTo>
                <a:lnTo>
                  <a:pt x="3946" y="233"/>
                </a:lnTo>
                <a:lnTo>
                  <a:pt x="3947" y="222"/>
                </a:lnTo>
                <a:lnTo>
                  <a:pt x="3947" y="217"/>
                </a:lnTo>
                <a:lnTo>
                  <a:pt x="3947" y="227"/>
                </a:lnTo>
                <a:lnTo>
                  <a:pt x="3948" y="249"/>
                </a:lnTo>
                <a:lnTo>
                  <a:pt x="3948" y="292"/>
                </a:lnTo>
                <a:lnTo>
                  <a:pt x="3948" y="303"/>
                </a:lnTo>
                <a:lnTo>
                  <a:pt x="3949" y="325"/>
                </a:lnTo>
                <a:lnTo>
                  <a:pt x="3949" y="325"/>
                </a:lnTo>
                <a:lnTo>
                  <a:pt x="3949" y="211"/>
                </a:lnTo>
                <a:lnTo>
                  <a:pt x="3950" y="211"/>
                </a:lnTo>
                <a:lnTo>
                  <a:pt x="3950" y="206"/>
                </a:lnTo>
                <a:lnTo>
                  <a:pt x="3950" y="211"/>
                </a:lnTo>
                <a:lnTo>
                  <a:pt x="3951" y="217"/>
                </a:lnTo>
                <a:lnTo>
                  <a:pt x="3951" y="227"/>
                </a:lnTo>
                <a:lnTo>
                  <a:pt x="3951" y="233"/>
                </a:lnTo>
                <a:lnTo>
                  <a:pt x="3952" y="244"/>
                </a:lnTo>
                <a:lnTo>
                  <a:pt x="3952" y="244"/>
                </a:lnTo>
                <a:lnTo>
                  <a:pt x="3952" y="233"/>
                </a:lnTo>
                <a:lnTo>
                  <a:pt x="3953" y="227"/>
                </a:lnTo>
                <a:lnTo>
                  <a:pt x="3953" y="217"/>
                </a:lnTo>
                <a:lnTo>
                  <a:pt x="3953" y="206"/>
                </a:lnTo>
                <a:lnTo>
                  <a:pt x="3954" y="249"/>
                </a:lnTo>
                <a:lnTo>
                  <a:pt x="3954" y="271"/>
                </a:lnTo>
                <a:lnTo>
                  <a:pt x="3954" y="303"/>
                </a:lnTo>
                <a:lnTo>
                  <a:pt x="3955" y="314"/>
                </a:lnTo>
                <a:lnTo>
                  <a:pt x="3955" y="314"/>
                </a:lnTo>
                <a:lnTo>
                  <a:pt x="3955" y="265"/>
                </a:lnTo>
                <a:lnTo>
                  <a:pt x="3956" y="195"/>
                </a:lnTo>
                <a:lnTo>
                  <a:pt x="3956" y="195"/>
                </a:lnTo>
                <a:lnTo>
                  <a:pt x="3956" y="190"/>
                </a:lnTo>
                <a:lnTo>
                  <a:pt x="3957" y="201"/>
                </a:lnTo>
                <a:lnTo>
                  <a:pt x="3957" y="217"/>
                </a:lnTo>
                <a:lnTo>
                  <a:pt x="3957" y="233"/>
                </a:lnTo>
                <a:lnTo>
                  <a:pt x="3958" y="233"/>
                </a:lnTo>
                <a:lnTo>
                  <a:pt x="3958" y="233"/>
                </a:lnTo>
                <a:lnTo>
                  <a:pt x="3958" y="222"/>
                </a:lnTo>
                <a:lnTo>
                  <a:pt x="3959" y="201"/>
                </a:lnTo>
                <a:lnTo>
                  <a:pt x="3959" y="206"/>
                </a:lnTo>
                <a:lnTo>
                  <a:pt x="3959" y="211"/>
                </a:lnTo>
                <a:lnTo>
                  <a:pt x="3960" y="227"/>
                </a:lnTo>
                <a:lnTo>
                  <a:pt x="3960" y="265"/>
                </a:lnTo>
                <a:lnTo>
                  <a:pt x="3960" y="309"/>
                </a:lnTo>
                <a:lnTo>
                  <a:pt x="3961" y="325"/>
                </a:lnTo>
                <a:lnTo>
                  <a:pt x="3961" y="271"/>
                </a:lnTo>
                <a:lnTo>
                  <a:pt x="3961" y="173"/>
                </a:lnTo>
                <a:lnTo>
                  <a:pt x="3962" y="157"/>
                </a:lnTo>
                <a:lnTo>
                  <a:pt x="3962" y="157"/>
                </a:lnTo>
                <a:lnTo>
                  <a:pt x="3962" y="184"/>
                </a:lnTo>
                <a:lnTo>
                  <a:pt x="3963" y="233"/>
                </a:lnTo>
                <a:lnTo>
                  <a:pt x="3963" y="249"/>
                </a:lnTo>
                <a:lnTo>
                  <a:pt x="3963" y="265"/>
                </a:lnTo>
                <a:lnTo>
                  <a:pt x="3964" y="265"/>
                </a:lnTo>
                <a:lnTo>
                  <a:pt x="3964" y="276"/>
                </a:lnTo>
                <a:lnTo>
                  <a:pt x="3964" y="276"/>
                </a:lnTo>
                <a:lnTo>
                  <a:pt x="3965" y="265"/>
                </a:lnTo>
                <a:lnTo>
                  <a:pt x="3965" y="265"/>
                </a:lnTo>
                <a:lnTo>
                  <a:pt x="3965" y="271"/>
                </a:lnTo>
                <a:lnTo>
                  <a:pt x="3966" y="292"/>
                </a:lnTo>
                <a:lnTo>
                  <a:pt x="3966" y="303"/>
                </a:lnTo>
                <a:lnTo>
                  <a:pt x="3966" y="309"/>
                </a:lnTo>
                <a:lnTo>
                  <a:pt x="3967" y="319"/>
                </a:lnTo>
                <a:lnTo>
                  <a:pt x="3967" y="298"/>
                </a:lnTo>
                <a:lnTo>
                  <a:pt x="3967" y="255"/>
                </a:lnTo>
                <a:lnTo>
                  <a:pt x="3968" y="233"/>
                </a:lnTo>
                <a:lnTo>
                  <a:pt x="3968" y="217"/>
                </a:lnTo>
                <a:lnTo>
                  <a:pt x="3968" y="222"/>
                </a:lnTo>
                <a:lnTo>
                  <a:pt x="3969" y="227"/>
                </a:lnTo>
                <a:lnTo>
                  <a:pt x="3969" y="238"/>
                </a:lnTo>
                <a:lnTo>
                  <a:pt x="3969" y="249"/>
                </a:lnTo>
                <a:lnTo>
                  <a:pt x="3970" y="255"/>
                </a:lnTo>
                <a:lnTo>
                  <a:pt x="3970" y="260"/>
                </a:lnTo>
                <a:lnTo>
                  <a:pt x="3970" y="265"/>
                </a:lnTo>
                <a:lnTo>
                  <a:pt x="3971" y="260"/>
                </a:lnTo>
                <a:lnTo>
                  <a:pt x="3971" y="265"/>
                </a:lnTo>
                <a:lnTo>
                  <a:pt x="3971" y="260"/>
                </a:lnTo>
                <a:lnTo>
                  <a:pt x="3972" y="255"/>
                </a:lnTo>
                <a:lnTo>
                  <a:pt x="3972" y="255"/>
                </a:lnTo>
                <a:lnTo>
                  <a:pt x="3972" y="244"/>
                </a:lnTo>
                <a:lnTo>
                  <a:pt x="3973" y="233"/>
                </a:lnTo>
                <a:lnTo>
                  <a:pt x="3973" y="244"/>
                </a:lnTo>
                <a:lnTo>
                  <a:pt x="3973" y="244"/>
                </a:lnTo>
                <a:lnTo>
                  <a:pt x="3974" y="244"/>
                </a:lnTo>
                <a:lnTo>
                  <a:pt x="3974" y="244"/>
                </a:lnTo>
                <a:lnTo>
                  <a:pt x="3974" y="249"/>
                </a:lnTo>
                <a:lnTo>
                  <a:pt x="3975" y="260"/>
                </a:lnTo>
                <a:lnTo>
                  <a:pt x="3975" y="265"/>
                </a:lnTo>
                <a:lnTo>
                  <a:pt x="3975" y="255"/>
                </a:lnTo>
                <a:lnTo>
                  <a:pt x="3976" y="265"/>
                </a:lnTo>
                <a:lnTo>
                  <a:pt x="3976" y="271"/>
                </a:lnTo>
                <a:lnTo>
                  <a:pt x="3976" y="276"/>
                </a:lnTo>
                <a:lnTo>
                  <a:pt x="3977" y="271"/>
                </a:lnTo>
                <a:lnTo>
                  <a:pt x="3977" y="287"/>
                </a:lnTo>
                <a:lnTo>
                  <a:pt x="3977" y="292"/>
                </a:lnTo>
                <a:lnTo>
                  <a:pt x="3978" y="309"/>
                </a:lnTo>
                <a:lnTo>
                  <a:pt x="3978" y="303"/>
                </a:lnTo>
                <a:lnTo>
                  <a:pt x="3978" y="319"/>
                </a:lnTo>
                <a:lnTo>
                  <a:pt x="3979" y="330"/>
                </a:lnTo>
                <a:lnTo>
                  <a:pt x="3979" y="325"/>
                </a:lnTo>
                <a:lnTo>
                  <a:pt x="3979" y="325"/>
                </a:lnTo>
                <a:lnTo>
                  <a:pt x="3980" y="325"/>
                </a:lnTo>
                <a:lnTo>
                  <a:pt x="3980" y="336"/>
                </a:lnTo>
                <a:lnTo>
                  <a:pt x="3980" y="341"/>
                </a:lnTo>
                <a:lnTo>
                  <a:pt x="3981" y="330"/>
                </a:lnTo>
                <a:lnTo>
                  <a:pt x="3981" y="319"/>
                </a:lnTo>
                <a:lnTo>
                  <a:pt x="3981" y="309"/>
                </a:lnTo>
                <a:lnTo>
                  <a:pt x="3982" y="309"/>
                </a:lnTo>
                <a:lnTo>
                  <a:pt x="3982" y="303"/>
                </a:lnTo>
                <a:lnTo>
                  <a:pt x="3982" y="314"/>
                </a:lnTo>
                <a:lnTo>
                  <a:pt x="3983" y="314"/>
                </a:lnTo>
                <a:lnTo>
                  <a:pt x="3983" y="303"/>
                </a:lnTo>
                <a:lnTo>
                  <a:pt x="3983" y="309"/>
                </a:lnTo>
                <a:lnTo>
                  <a:pt x="3984" y="309"/>
                </a:lnTo>
                <a:lnTo>
                  <a:pt x="3984" y="309"/>
                </a:lnTo>
                <a:lnTo>
                  <a:pt x="3984" y="298"/>
                </a:lnTo>
                <a:lnTo>
                  <a:pt x="3985" y="303"/>
                </a:lnTo>
                <a:lnTo>
                  <a:pt x="3985" y="309"/>
                </a:lnTo>
                <a:lnTo>
                  <a:pt x="3985" y="292"/>
                </a:lnTo>
                <a:lnTo>
                  <a:pt x="3986" y="298"/>
                </a:lnTo>
                <a:lnTo>
                  <a:pt x="3986" y="287"/>
                </a:lnTo>
                <a:lnTo>
                  <a:pt x="3986" y="282"/>
                </a:lnTo>
                <a:lnTo>
                  <a:pt x="3987" y="287"/>
                </a:lnTo>
                <a:lnTo>
                  <a:pt x="3987" y="287"/>
                </a:lnTo>
                <a:lnTo>
                  <a:pt x="3987" y="287"/>
                </a:lnTo>
                <a:lnTo>
                  <a:pt x="3988" y="265"/>
                </a:lnTo>
                <a:lnTo>
                  <a:pt x="3988" y="260"/>
                </a:lnTo>
                <a:lnTo>
                  <a:pt x="3988" y="260"/>
                </a:lnTo>
                <a:lnTo>
                  <a:pt x="3989" y="276"/>
                </a:lnTo>
                <a:lnTo>
                  <a:pt x="3989" y="282"/>
                </a:lnTo>
                <a:lnTo>
                  <a:pt x="3989" y="276"/>
                </a:lnTo>
                <a:lnTo>
                  <a:pt x="3990" y="303"/>
                </a:lnTo>
                <a:lnTo>
                  <a:pt x="3990" y="309"/>
                </a:lnTo>
                <a:lnTo>
                  <a:pt x="3990" y="292"/>
                </a:lnTo>
                <a:lnTo>
                  <a:pt x="3991" y="271"/>
                </a:lnTo>
                <a:lnTo>
                  <a:pt x="3991" y="227"/>
                </a:lnTo>
                <a:lnTo>
                  <a:pt x="3991" y="238"/>
                </a:lnTo>
                <a:lnTo>
                  <a:pt x="3992" y="244"/>
                </a:lnTo>
                <a:lnTo>
                  <a:pt x="3992" y="238"/>
                </a:lnTo>
                <a:lnTo>
                  <a:pt x="3992" y="244"/>
                </a:lnTo>
                <a:lnTo>
                  <a:pt x="3993" y="244"/>
                </a:lnTo>
                <a:lnTo>
                  <a:pt x="3993" y="238"/>
                </a:lnTo>
                <a:lnTo>
                  <a:pt x="3993" y="233"/>
                </a:lnTo>
                <a:lnTo>
                  <a:pt x="3994" y="238"/>
                </a:lnTo>
                <a:lnTo>
                  <a:pt x="3994" y="238"/>
                </a:lnTo>
                <a:lnTo>
                  <a:pt x="3994" y="249"/>
                </a:lnTo>
                <a:lnTo>
                  <a:pt x="3995" y="244"/>
                </a:lnTo>
                <a:lnTo>
                  <a:pt x="3995" y="238"/>
                </a:lnTo>
                <a:lnTo>
                  <a:pt x="3995" y="217"/>
                </a:lnTo>
                <a:lnTo>
                  <a:pt x="3996" y="222"/>
                </a:lnTo>
                <a:lnTo>
                  <a:pt x="3996" y="217"/>
                </a:lnTo>
                <a:lnTo>
                  <a:pt x="3996" y="217"/>
                </a:lnTo>
                <a:lnTo>
                  <a:pt x="3997" y="217"/>
                </a:lnTo>
                <a:lnTo>
                  <a:pt x="3997" y="233"/>
                </a:lnTo>
                <a:lnTo>
                  <a:pt x="3997" y="249"/>
                </a:lnTo>
                <a:lnTo>
                  <a:pt x="3998" y="292"/>
                </a:lnTo>
                <a:lnTo>
                  <a:pt x="3998" y="314"/>
                </a:lnTo>
                <a:lnTo>
                  <a:pt x="3998" y="303"/>
                </a:lnTo>
                <a:lnTo>
                  <a:pt x="3999" y="276"/>
                </a:lnTo>
                <a:lnTo>
                  <a:pt x="3999" y="244"/>
                </a:lnTo>
                <a:lnTo>
                  <a:pt x="3999" y="222"/>
                </a:lnTo>
                <a:lnTo>
                  <a:pt x="4000" y="222"/>
                </a:lnTo>
                <a:lnTo>
                  <a:pt x="4000" y="238"/>
                </a:lnTo>
                <a:lnTo>
                  <a:pt x="4000" y="227"/>
                </a:lnTo>
                <a:lnTo>
                  <a:pt x="4001" y="249"/>
                </a:lnTo>
                <a:lnTo>
                  <a:pt x="4001" y="255"/>
                </a:lnTo>
                <a:lnTo>
                  <a:pt x="4001" y="255"/>
                </a:lnTo>
                <a:lnTo>
                  <a:pt x="4002" y="244"/>
                </a:lnTo>
                <a:lnTo>
                  <a:pt x="4002" y="244"/>
                </a:lnTo>
                <a:lnTo>
                  <a:pt x="4002" y="227"/>
                </a:lnTo>
                <a:lnTo>
                  <a:pt x="4003" y="211"/>
                </a:lnTo>
                <a:lnTo>
                  <a:pt x="4003" y="206"/>
                </a:lnTo>
                <a:lnTo>
                  <a:pt x="4003" y="206"/>
                </a:lnTo>
                <a:lnTo>
                  <a:pt x="4004" y="217"/>
                </a:lnTo>
                <a:lnTo>
                  <a:pt x="4004" y="217"/>
                </a:lnTo>
                <a:lnTo>
                  <a:pt x="4004" y="249"/>
                </a:lnTo>
                <a:lnTo>
                  <a:pt x="4005" y="265"/>
                </a:lnTo>
                <a:lnTo>
                  <a:pt x="4005" y="265"/>
                </a:lnTo>
                <a:lnTo>
                  <a:pt x="4005" y="282"/>
                </a:lnTo>
                <a:lnTo>
                  <a:pt x="4005" y="303"/>
                </a:lnTo>
                <a:lnTo>
                  <a:pt x="4006" y="276"/>
                </a:lnTo>
                <a:lnTo>
                  <a:pt x="4006" y="249"/>
                </a:lnTo>
                <a:lnTo>
                  <a:pt x="4006" y="217"/>
                </a:lnTo>
                <a:lnTo>
                  <a:pt x="4007" y="222"/>
                </a:lnTo>
                <a:lnTo>
                  <a:pt x="4007" y="222"/>
                </a:lnTo>
                <a:lnTo>
                  <a:pt x="4007" y="217"/>
                </a:lnTo>
                <a:lnTo>
                  <a:pt x="4008" y="233"/>
                </a:lnTo>
                <a:lnTo>
                  <a:pt x="4008" y="233"/>
                </a:lnTo>
                <a:lnTo>
                  <a:pt x="4008" y="233"/>
                </a:lnTo>
                <a:lnTo>
                  <a:pt x="4009" y="227"/>
                </a:lnTo>
                <a:lnTo>
                  <a:pt x="4009" y="222"/>
                </a:lnTo>
                <a:lnTo>
                  <a:pt x="4009" y="222"/>
                </a:lnTo>
                <a:lnTo>
                  <a:pt x="4010" y="211"/>
                </a:lnTo>
                <a:lnTo>
                  <a:pt x="4010" y="201"/>
                </a:lnTo>
                <a:lnTo>
                  <a:pt x="4010" y="184"/>
                </a:lnTo>
                <a:lnTo>
                  <a:pt x="4011" y="179"/>
                </a:lnTo>
                <a:lnTo>
                  <a:pt x="4011" y="190"/>
                </a:lnTo>
                <a:lnTo>
                  <a:pt x="4011" y="201"/>
                </a:lnTo>
                <a:lnTo>
                  <a:pt x="4012" y="222"/>
                </a:lnTo>
                <a:lnTo>
                  <a:pt x="4012" y="238"/>
                </a:lnTo>
                <a:lnTo>
                  <a:pt x="4012" y="287"/>
                </a:lnTo>
                <a:lnTo>
                  <a:pt x="4013" y="303"/>
                </a:lnTo>
                <a:lnTo>
                  <a:pt x="4013" y="292"/>
                </a:lnTo>
                <a:lnTo>
                  <a:pt x="4013" y="276"/>
                </a:lnTo>
                <a:lnTo>
                  <a:pt x="4014" y="244"/>
                </a:lnTo>
                <a:lnTo>
                  <a:pt x="4014" y="227"/>
                </a:lnTo>
                <a:lnTo>
                  <a:pt x="4014" y="217"/>
                </a:lnTo>
                <a:lnTo>
                  <a:pt x="4015" y="217"/>
                </a:lnTo>
                <a:lnTo>
                  <a:pt x="4015" y="222"/>
                </a:lnTo>
                <a:lnTo>
                  <a:pt x="4015" y="211"/>
                </a:lnTo>
                <a:lnTo>
                  <a:pt x="4016" y="222"/>
                </a:lnTo>
                <a:lnTo>
                  <a:pt x="4016" y="227"/>
                </a:lnTo>
                <a:lnTo>
                  <a:pt x="4016" y="233"/>
                </a:lnTo>
                <a:lnTo>
                  <a:pt x="4017" y="227"/>
                </a:lnTo>
                <a:lnTo>
                  <a:pt x="4017" y="222"/>
                </a:lnTo>
                <a:lnTo>
                  <a:pt x="4017" y="184"/>
                </a:lnTo>
                <a:lnTo>
                  <a:pt x="4018" y="190"/>
                </a:lnTo>
                <a:lnTo>
                  <a:pt x="4018" y="195"/>
                </a:lnTo>
                <a:lnTo>
                  <a:pt x="4018" y="201"/>
                </a:lnTo>
                <a:lnTo>
                  <a:pt x="4019" y="227"/>
                </a:lnTo>
                <a:lnTo>
                  <a:pt x="4019" y="249"/>
                </a:lnTo>
                <a:lnTo>
                  <a:pt x="4019" y="260"/>
                </a:lnTo>
                <a:lnTo>
                  <a:pt x="4020" y="276"/>
                </a:lnTo>
                <a:lnTo>
                  <a:pt x="4020" y="271"/>
                </a:lnTo>
                <a:lnTo>
                  <a:pt x="4020" y="249"/>
                </a:lnTo>
                <a:lnTo>
                  <a:pt x="4021" y="217"/>
                </a:lnTo>
                <a:lnTo>
                  <a:pt x="4021" y="206"/>
                </a:lnTo>
                <a:lnTo>
                  <a:pt x="4021" y="206"/>
                </a:lnTo>
                <a:lnTo>
                  <a:pt x="4022" y="206"/>
                </a:lnTo>
                <a:lnTo>
                  <a:pt x="4022" y="211"/>
                </a:lnTo>
                <a:lnTo>
                  <a:pt x="4022" y="211"/>
                </a:lnTo>
                <a:lnTo>
                  <a:pt x="4023" y="227"/>
                </a:lnTo>
                <a:lnTo>
                  <a:pt x="4023" y="233"/>
                </a:lnTo>
                <a:lnTo>
                  <a:pt x="4023" y="222"/>
                </a:lnTo>
                <a:lnTo>
                  <a:pt x="4024" y="217"/>
                </a:lnTo>
                <a:lnTo>
                  <a:pt x="4024" y="222"/>
                </a:lnTo>
                <a:lnTo>
                  <a:pt x="4024" y="217"/>
                </a:lnTo>
                <a:lnTo>
                  <a:pt x="4025" y="211"/>
                </a:lnTo>
                <a:lnTo>
                  <a:pt x="4025" y="217"/>
                </a:lnTo>
                <a:lnTo>
                  <a:pt x="4025" y="217"/>
                </a:lnTo>
                <a:lnTo>
                  <a:pt x="4026" y="233"/>
                </a:lnTo>
                <a:lnTo>
                  <a:pt x="4026" y="260"/>
                </a:lnTo>
                <a:lnTo>
                  <a:pt x="4026" y="271"/>
                </a:lnTo>
                <a:lnTo>
                  <a:pt x="4027" y="276"/>
                </a:lnTo>
                <a:lnTo>
                  <a:pt x="4027" y="282"/>
                </a:lnTo>
                <a:lnTo>
                  <a:pt x="4027" y="276"/>
                </a:lnTo>
                <a:lnTo>
                  <a:pt x="4028" y="244"/>
                </a:lnTo>
                <a:lnTo>
                  <a:pt x="4028" y="227"/>
                </a:lnTo>
                <a:lnTo>
                  <a:pt x="4028" y="217"/>
                </a:lnTo>
                <a:lnTo>
                  <a:pt x="4029" y="222"/>
                </a:lnTo>
                <a:lnTo>
                  <a:pt x="4029" y="217"/>
                </a:lnTo>
                <a:lnTo>
                  <a:pt x="4029" y="227"/>
                </a:lnTo>
                <a:lnTo>
                  <a:pt x="4030" y="233"/>
                </a:lnTo>
                <a:lnTo>
                  <a:pt x="4030" y="233"/>
                </a:lnTo>
                <a:lnTo>
                  <a:pt x="4030" y="249"/>
                </a:lnTo>
                <a:lnTo>
                  <a:pt x="4031" y="249"/>
                </a:lnTo>
                <a:lnTo>
                  <a:pt x="4031" y="249"/>
                </a:lnTo>
                <a:lnTo>
                  <a:pt x="4031" y="249"/>
                </a:lnTo>
                <a:lnTo>
                  <a:pt x="4032" y="249"/>
                </a:lnTo>
                <a:lnTo>
                  <a:pt x="4032" y="255"/>
                </a:lnTo>
                <a:lnTo>
                  <a:pt x="4032" y="255"/>
                </a:lnTo>
                <a:lnTo>
                  <a:pt x="4033" y="265"/>
                </a:lnTo>
                <a:lnTo>
                  <a:pt x="4033" y="271"/>
                </a:lnTo>
                <a:lnTo>
                  <a:pt x="4033" y="271"/>
                </a:lnTo>
                <a:lnTo>
                  <a:pt x="4034" y="298"/>
                </a:lnTo>
                <a:lnTo>
                  <a:pt x="4034" y="292"/>
                </a:lnTo>
                <a:lnTo>
                  <a:pt x="4034" y="298"/>
                </a:lnTo>
                <a:lnTo>
                  <a:pt x="4035" y="309"/>
                </a:lnTo>
                <a:lnTo>
                  <a:pt x="4035" y="303"/>
                </a:lnTo>
                <a:lnTo>
                  <a:pt x="4035" y="292"/>
                </a:lnTo>
                <a:lnTo>
                  <a:pt x="4036" y="292"/>
                </a:lnTo>
                <a:lnTo>
                  <a:pt x="4036" y="282"/>
                </a:lnTo>
                <a:lnTo>
                  <a:pt x="4036" y="271"/>
                </a:lnTo>
                <a:lnTo>
                  <a:pt x="4037" y="255"/>
                </a:lnTo>
                <a:lnTo>
                  <a:pt x="4037" y="249"/>
                </a:lnTo>
                <a:lnTo>
                  <a:pt x="4037" y="260"/>
                </a:lnTo>
                <a:lnTo>
                  <a:pt x="4038" y="260"/>
                </a:lnTo>
                <a:lnTo>
                  <a:pt x="4038" y="276"/>
                </a:lnTo>
                <a:lnTo>
                  <a:pt x="4038" y="276"/>
                </a:lnTo>
                <a:lnTo>
                  <a:pt x="4039" y="292"/>
                </a:lnTo>
                <a:lnTo>
                  <a:pt x="4039" y="319"/>
                </a:lnTo>
                <a:lnTo>
                  <a:pt x="4039" y="319"/>
                </a:lnTo>
                <a:lnTo>
                  <a:pt x="4040" y="319"/>
                </a:lnTo>
                <a:lnTo>
                  <a:pt x="4040" y="282"/>
                </a:lnTo>
                <a:lnTo>
                  <a:pt x="4040" y="249"/>
                </a:lnTo>
                <a:lnTo>
                  <a:pt x="4041" y="233"/>
                </a:lnTo>
                <a:lnTo>
                  <a:pt x="4041" y="227"/>
                </a:lnTo>
                <a:lnTo>
                  <a:pt x="4041" y="222"/>
                </a:lnTo>
                <a:lnTo>
                  <a:pt x="4042" y="244"/>
                </a:lnTo>
                <a:lnTo>
                  <a:pt x="4042" y="244"/>
                </a:lnTo>
                <a:lnTo>
                  <a:pt x="4042" y="255"/>
                </a:lnTo>
                <a:lnTo>
                  <a:pt x="4043" y="249"/>
                </a:lnTo>
                <a:lnTo>
                  <a:pt x="4043" y="255"/>
                </a:lnTo>
                <a:lnTo>
                  <a:pt x="4043" y="244"/>
                </a:lnTo>
                <a:lnTo>
                  <a:pt x="4044" y="255"/>
                </a:lnTo>
                <a:lnTo>
                  <a:pt x="4044" y="249"/>
                </a:lnTo>
                <a:lnTo>
                  <a:pt x="4044" y="255"/>
                </a:lnTo>
                <a:lnTo>
                  <a:pt x="4045" y="260"/>
                </a:lnTo>
                <a:lnTo>
                  <a:pt x="4045" y="265"/>
                </a:lnTo>
                <a:lnTo>
                  <a:pt x="4045" y="287"/>
                </a:lnTo>
                <a:lnTo>
                  <a:pt x="4046" y="292"/>
                </a:lnTo>
                <a:lnTo>
                  <a:pt x="4046" y="325"/>
                </a:lnTo>
                <a:lnTo>
                  <a:pt x="4046" y="330"/>
                </a:lnTo>
                <a:lnTo>
                  <a:pt x="4047" y="336"/>
                </a:lnTo>
                <a:lnTo>
                  <a:pt x="4047" y="282"/>
                </a:lnTo>
                <a:lnTo>
                  <a:pt x="4047" y="249"/>
                </a:lnTo>
                <a:lnTo>
                  <a:pt x="4048" y="233"/>
                </a:lnTo>
                <a:lnTo>
                  <a:pt x="4048" y="233"/>
                </a:lnTo>
                <a:lnTo>
                  <a:pt x="4048" y="244"/>
                </a:lnTo>
                <a:lnTo>
                  <a:pt x="4049" y="249"/>
                </a:lnTo>
                <a:lnTo>
                  <a:pt x="4049" y="271"/>
                </a:lnTo>
                <a:lnTo>
                  <a:pt x="4049" y="276"/>
                </a:lnTo>
                <a:lnTo>
                  <a:pt x="4050" y="276"/>
                </a:lnTo>
                <a:lnTo>
                  <a:pt x="4050" y="287"/>
                </a:lnTo>
                <a:lnTo>
                  <a:pt x="4050" y="282"/>
                </a:lnTo>
                <a:lnTo>
                  <a:pt x="4051" y="276"/>
                </a:lnTo>
                <a:lnTo>
                  <a:pt x="4051" y="265"/>
                </a:lnTo>
                <a:lnTo>
                  <a:pt x="4051" y="260"/>
                </a:lnTo>
                <a:lnTo>
                  <a:pt x="4052" y="271"/>
                </a:lnTo>
                <a:lnTo>
                  <a:pt x="4052" y="282"/>
                </a:lnTo>
                <a:lnTo>
                  <a:pt x="4052" y="298"/>
                </a:lnTo>
                <a:lnTo>
                  <a:pt x="4053" y="314"/>
                </a:lnTo>
                <a:lnTo>
                  <a:pt x="4053" y="314"/>
                </a:lnTo>
                <a:lnTo>
                  <a:pt x="4053" y="330"/>
                </a:lnTo>
                <a:lnTo>
                  <a:pt x="4054" y="336"/>
                </a:lnTo>
                <a:lnTo>
                  <a:pt x="4054" y="309"/>
                </a:lnTo>
                <a:lnTo>
                  <a:pt x="4054" y="298"/>
                </a:lnTo>
                <a:lnTo>
                  <a:pt x="4055" y="292"/>
                </a:lnTo>
                <a:lnTo>
                  <a:pt x="4055" y="292"/>
                </a:lnTo>
                <a:lnTo>
                  <a:pt x="4055" y="282"/>
                </a:lnTo>
                <a:lnTo>
                  <a:pt x="4056" y="276"/>
                </a:lnTo>
                <a:lnTo>
                  <a:pt x="4056" y="292"/>
                </a:lnTo>
                <a:lnTo>
                  <a:pt x="4056" y="298"/>
                </a:lnTo>
                <a:lnTo>
                  <a:pt x="4057" y="298"/>
                </a:lnTo>
                <a:lnTo>
                  <a:pt x="4057" y="287"/>
                </a:lnTo>
                <a:lnTo>
                  <a:pt x="4057" y="292"/>
                </a:lnTo>
                <a:lnTo>
                  <a:pt x="4058" y="298"/>
                </a:lnTo>
                <a:lnTo>
                  <a:pt x="4058" y="303"/>
                </a:lnTo>
                <a:lnTo>
                  <a:pt x="4058" y="309"/>
                </a:lnTo>
                <a:lnTo>
                  <a:pt x="4059" y="298"/>
                </a:lnTo>
                <a:lnTo>
                  <a:pt x="4059" y="287"/>
                </a:lnTo>
                <a:lnTo>
                  <a:pt x="4059" y="276"/>
                </a:lnTo>
                <a:lnTo>
                  <a:pt x="4060" y="271"/>
                </a:lnTo>
                <a:lnTo>
                  <a:pt x="4060" y="271"/>
                </a:lnTo>
                <a:lnTo>
                  <a:pt x="4060" y="276"/>
                </a:lnTo>
                <a:lnTo>
                  <a:pt x="4061" y="265"/>
                </a:lnTo>
                <a:lnTo>
                  <a:pt x="4061" y="260"/>
                </a:lnTo>
                <a:lnTo>
                  <a:pt x="4061" y="265"/>
                </a:lnTo>
                <a:lnTo>
                  <a:pt x="4062" y="255"/>
                </a:lnTo>
                <a:lnTo>
                  <a:pt x="4062" y="260"/>
                </a:lnTo>
                <a:lnTo>
                  <a:pt x="4062" y="255"/>
                </a:lnTo>
                <a:lnTo>
                  <a:pt x="4063" y="233"/>
                </a:lnTo>
                <a:lnTo>
                  <a:pt x="4063" y="222"/>
                </a:lnTo>
                <a:lnTo>
                  <a:pt x="4063" y="217"/>
                </a:lnTo>
                <a:lnTo>
                  <a:pt x="4064" y="211"/>
                </a:lnTo>
                <a:lnTo>
                  <a:pt x="4064" y="206"/>
                </a:lnTo>
                <a:lnTo>
                  <a:pt x="4064" y="211"/>
                </a:lnTo>
                <a:lnTo>
                  <a:pt x="4065" y="201"/>
                </a:lnTo>
                <a:lnTo>
                  <a:pt x="4065" y="179"/>
                </a:lnTo>
                <a:lnTo>
                  <a:pt x="4065" y="173"/>
                </a:lnTo>
                <a:lnTo>
                  <a:pt x="4065" y="168"/>
                </a:lnTo>
                <a:lnTo>
                  <a:pt x="4066" y="157"/>
                </a:lnTo>
                <a:lnTo>
                  <a:pt x="4066" y="130"/>
                </a:lnTo>
                <a:lnTo>
                  <a:pt x="4066" y="130"/>
                </a:lnTo>
                <a:lnTo>
                  <a:pt x="4067" y="130"/>
                </a:lnTo>
                <a:lnTo>
                  <a:pt x="4067" y="130"/>
                </a:lnTo>
                <a:lnTo>
                  <a:pt x="4067" y="125"/>
                </a:lnTo>
                <a:lnTo>
                  <a:pt x="4068" y="114"/>
                </a:lnTo>
                <a:lnTo>
                  <a:pt x="4068" y="103"/>
                </a:lnTo>
                <a:lnTo>
                  <a:pt x="4068" y="109"/>
                </a:lnTo>
                <a:lnTo>
                  <a:pt x="4069" y="98"/>
                </a:lnTo>
                <a:lnTo>
                  <a:pt x="4069" y="76"/>
                </a:lnTo>
                <a:lnTo>
                  <a:pt x="4069" y="54"/>
                </a:lnTo>
                <a:lnTo>
                  <a:pt x="4070" y="49"/>
                </a:lnTo>
                <a:lnTo>
                  <a:pt x="4070" y="27"/>
                </a:lnTo>
                <a:lnTo>
                  <a:pt x="4070" y="33"/>
                </a:lnTo>
                <a:lnTo>
                  <a:pt x="4071" y="38"/>
                </a:lnTo>
                <a:lnTo>
                  <a:pt x="4071" y="33"/>
                </a:lnTo>
                <a:lnTo>
                  <a:pt x="4071" y="54"/>
                </a:lnTo>
                <a:lnTo>
                  <a:pt x="4072" y="49"/>
                </a:lnTo>
                <a:lnTo>
                  <a:pt x="4072" y="54"/>
                </a:lnTo>
                <a:lnTo>
                  <a:pt x="4072" y="76"/>
                </a:lnTo>
                <a:lnTo>
                  <a:pt x="4073" y="92"/>
                </a:lnTo>
                <a:lnTo>
                  <a:pt x="4073" y="103"/>
                </a:lnTo>
                <a:lnTo>
                  <a:pt x="4073" y="125"/>
                </a:lnTo>
                <a:lnTo>
                  <a:pt x="4074" y="141"/>
                </a:lnTo>
                <a:lnTo>
                  <a:pt x="4074" y="152"/>
                </a:lnTo>
                <a:lnTo>
                  <a:pt x="4074" y="179"/>
                </a:lnTo>
                <a:lnTo>
                  <a:pt x="4075" y="190"/>
                </a:lnTo>
                <a:lnTo>
                  <a:pt x="4075" y="211"/>
                </a:lnTo>
                <a:lnTo>
                  <a:pt x="4075" y="227"/>
                </a:lnTo>
                <a:lnTo>
                  <a:pt x="4076" y="260"/>
                </a:lnTo>
                <a:lnTo>
                  <a:pt x="4076" y="276"/>
                </a:lnTo>
                <a:lnTo>
                  <a:pt x="4076" y="287"/>
                </a:lnTo>
                <a:lnTo>
                  <a:pt x="4077" y="287"/>
                </a:lnTo>
                <a:lnTo>
                  <a:pt x="4077" y="292"/>
                </a:lnTo>
                <a:lnTo>
                  <a:pt x="4077" y="303"/>
                </a:lnTo>
                <a:lnTo>
                  <a:pt x="4078" y="314"/>
                </a:lnTo>
                <a:lnTo>
                  <a:pt x="4078" y="325"/>
                </a:lnTo>
                <a:lnTo>
                  <a:pt x="4078" y="319"/>
                </a:lnTo>
                <a:lnTo>
                  <a:pt x="4079" y="298"/>
                </a:lnTo>
                <a:lnTo>
                  <a:pt x="4079" y="287"/>
                </a:lnTo>
                <a:lnTo>
                  <a:pt x="4079" y="271"/>
                </a:lnTo>
                <a:lnTo>
                  <a:pt x="4080" y="271"/>
                </a:lnTo>
                <a:lnTo>
                  <a:pt x="4080" y="287"/>
                </a:lnTo>
                <a:lnTo>
                  <a:pt x="4080" y="271"/>
                </a:lnTo>
                <a:lnTo>
                  <a:pt x="4081" y="276"/>
                </a:lnTo>
                <a:lnTo>
                  <a:pt x="4081" y="271"/>
                </a:lnTo>
                <a:lnTo>
                  <a:pt x="4081" y="287"/>
                </a:lnTo>
                <a:lnTo>
                  <a:pt x="4082" y="271"/>
                </a:lnTo>
                <a:lnTo>
                  <a:pt x="4082" y="319"/>
                </a:lnTo>
                <a:lnTo>
                  <a:pt x="4082" y="330"/>
                </a:lnTo>
                <a:lnTo>
                  <a:pt x="4083" y="325"/>
                </a:lnTo>
                <a:lnTo>
                  <a:pt x="4083" y="314"/>
                </a:lnTo>
                <a:lnTo>
                  <a:pt x="4083" y="298"/>
                </a:lnTo>
                <a:lnTo>
                  <a:pt x="4084" y="282"/>
                </a:lnTo>
                <a:lnTo>
                  <a:pt x="4084" y="271"/>
                </a:lnTo>
                <a:lnTo>
                  <a:pt x="4084" y="265"/>
                </a:lnTo>
                <a:lnTo>
                  <a:pt x="4085" y="255"/>
                </a:lnTo>
                <a:lnTo>
                  <a:pt x="4085" y="244"/>
                </a:lnTo>
                <a:lnTo>
                  <a:pt x="4085" y="238"/>
                </a:lnTo>
                <a:lnTo>
                  <a:pt x="4086" y="233"/>
                </a:lnTo>
                <a:lnTo>
                  <a:pt x="4086" y="244"/>
                </a:lnTo>
                <a:lnTo>
                  <a:pt x="4086" y="238"/>
                </a:lnTo>
                <a:lnTo>
                  <a:pt x="4087" y="260"/>
                </a:lnTo>
                <a:lnTo>
                  <a:pt x="4087" y="265"/>
                </a:lnTo>
                <a:lnTo>
                  <a:pt x="4087" y="265"/>
                </a:lnTo>
                <a:lnTo>
                  <a:pt x="4088" y="265"/>
                </a:lnTo>
                <a:lnTo>
                  <a:pt x="4088" y="282"/>
                </a:lnTo>
                <a:lnTo>
                  <a:pt x="4088" y="287"/>
                </a:lnTo>
                <a:lnTo>
                  <a:pt x="4089" y="282"/>
                </a:lnTo>
                <a:lnTo>
                  <a:pt x="4089" y="271"/>
                </a:lnTo>
                <a:lnTo>
                  <a:pt x="4089" y="265"/>
                </a:lnTo>
                <a:lnTo>
                  <a:pt x="4089" y="260"/>
                </a:lnTo>
                <a:lnTo>
                  <a:pt x="4090" y="260"/>
                </a:lnTo>
                <a:lnTo>
                  <a:pt x="4090" y="255"/>
                </a:lnTo>
                <a:lnTo>
                  <a:pt x="4090" y="244"/>
                </a:lnTo>
                <a:lnTo>
                  <a:pt x="4091" y="233"/>
                </a:lnTo>
                <a:lnTo>
                  <a:pt x="4091" y="222"/>
                </a:lnTo>
                <a:lnTo>
                  <a:pt x="4091" y="211"/>
                </a:lnTo>
                <a:lnTo>
                  <a:pt x="4092" y="211"/>
                </a:lnTo>
                <a:lnTo>
                  <a:pt x="4092" y="211"/>
                </a:lnTo>
                <a:lnTo>
                  <a:pt x="4092" y="217"/>
                </a:lnTo>
                <a:lnTo>
                  <a:pt x="4093" y="222"/>
                </a:lnTo>
                <a:lnTo>
                  <a:pt x="4093" y="227"/>
                </a:lnTo>
                <a:lnTo>
                  <a:pt x="4093" y="233"/>
                </a:lnTo>
                <a:lnTo>
                  <a:pt x="4094" y="244"/>
                </a:lnTo>
                <a:lnTo>
                  <a:pt x="4094" y="233"/>
                </a:lnTo>
                <a:lnTo>
                  <a:pt x="4094" y="222"/>
                </a:lnTo>
                <a:lnTo>
                  <a:pt x="4095" y="184"/>
                </a:lnTo>
                <a:lnTo>
                  <a:pt x="4095" y="190"/>
                </a:lnTo>
                <a:lnTo>
                  <a:pt x="4095" y="201"/>
                </a:lnTo>
                <a:lnTo>
                  <a:pt x="4096" y="206"/>
                </a:lnTo>
                <a:lnTo>
                  <a:pt x="4096" y="211"/>
                </a:lnTo>
                <a:lnTo>
                  <a:pt x="4096" y="227"/>
                </a:lnTo>
                <a:lnTo>
                  <a:pt x="4097" y="227"/>
                </a:lnTo>
                <a:lnTo>
                  <a:pt x="4097" y="233"/>
                </a:lnTo>
                <a:lnTo>
                  <a:pt x="4097" y="238"/>
                </a:lnTo>
                <a:lnTo>
                  <a:pt x="4098" y="238"/>
                </a:lnTo>
                <a:lnTo>
                  <a:pt x="4098" y="227"/>
                </a:lnTo>
                <a:lnTo>
                  <a:pt x="4098" y="233"/>
                </a:lnTo>
                <a:lnTo>
                  <a:pt x="4099" y="233"/>
                </a:lnTo>
                <a:lnTo>
                  <a:pt x="4099" y="227"/>
                </a:lnTo>
                <a:lnTo>
                  <a:pt x="4099" y="217"/>
                </a:lnTo>
                <a:lnTo>
                  <a:pt x="4100" y="217"/>
                </a:lnTo>
                <a:lnTo>
                  <a:pt x="4100" y="217"/>
                </a:lnTo>
                <a:lnTo>
                  <a:pt x="4100" y="222"/>
                </a:lnTo>
                <a:lnTo>
                  <a:pt x="4101" y="217"/>
                </a:lnTo>
                <a:lnTo>
                  <a:pt x="4101" y="217"/>
                </a:lnTo>
                <a:lnTo>
                  <a:pt x="4101" y="222"/>
                </a:lnTo>
                <a:lnTo>
                  <a:pt x="4102" y="217"/>
                </a:lnTo>
                <a:lnTo>
                  <a:pt x="4102" y="233"/>
                </a:lnTo>
                <a:lnTo>
                  <a:pt x="4102" y="227"/>
                </a:lnTo>
                <a:lnTo>
                  <a:pt x="4103" y="227"/>
                </a:lnTo>
                <a:lnTo>
                  <a:pt x="4103" y="233"/>
                </a:lnTo>
                <a:lnTo>
                  <a:pt x="4103" y="238"/>
                </a:lnTo>
                <a:lnTo>
                  <a:pt x="4104" y="227"/>
                </a:lnTo>
                <a:lnTo>
                  <a:pt x="4104" y="227"/>
                </a:lnTo>
                <a:lnTo>
                  <a:pt x="4104" y="249"/>
                </a:lnTo>
                <a:lnTo>
                  <a:pt x="4105" y="244"/>
                </a:lnTo>
                <a:lnTo>
                  <a:pt x="4105" y="249"/>
                </a:lnTo>
                <a:lnTo>
                  <a:pt x="4105" y="255"/>
                </a:lnTo>
                <a:lnTo>
                  <a:pt x="4106" y="255"/>
                </a:lnTo>
                <a:lnTo>
                  <a:pt x="4106" y="265"/>
                </a:lnTo>
                <a:lnTo>
                  <a:pt x="4106" y="255"/>
                </a:lnTo>
                <a:lnTo>
                  <a:pt x="4107" y="260"/>
                </a:lnTo>
                <a:lnTo>
                  <a:pt x="4107" y="255"/>
                </a:lnTo>
                <a:lnTo>
                  <a:pt x="4107" y="244"/>
                </a:lnTo>
                <a:lnTo>
                  <a:pt x="4108" y="249"/>
                </a:lnTo>
                <a:lnTo>
                  <a:pt x="4108" y="249"/>
                </a:lnTo>
                <a:lnTo>
                  <a:pt x="4108" y="244"/>
                </a:lnTo>
                <a:lnTo>
                  <a:pt x="4109" y="227"/>
                </a:lnTo>
                <a:lnTo>
                  <a:pt x="4109" y="233"/>
                </a:lnTo>
                <a:lnTo>
                  <a:pt x="4109" y="222"/>
                </a:lnTo>
                <a:lnTo>
                  <a:pt x="4110" y="217"/>
                </a:lnTo>
                <a:lnTo>
                  <a:pt x="4110" y="233"/>
                </a:lnTo>
                <a:lnTo>
                  <a:pt x="4110" y="217"/>
                </a:lnTo>
                <a:lnTo>
                  <a:pt x="4111" y="217"/>
                </a:lnTo>
                <a:lnTo>
                  <a:pt x="4111" y="233"/>
                </a:lnTo>
                <a:lnTo>
                  <a:pt x="4111" y="233"/>
                </a:lnTo>
                <a:lnTo>
                  <a:pt x="4112" y="222"/>
                </a:lnTo>
                <a:lnTo>
                  <a:pt x="4112" y="227"/>
                </a:lnTo>
                <a:lnTo>
                  <a:pt x="4112" y="233"/>
                </a:lnTo>
                <a:lnTo>
                  <a:pt x="4113" y="244"/>
                </a:lnTo>
                <a:lnTo>
                  <a:pt x="4113" y="255"/>
                </a:lnTo>
                <a:lnTo>
                  <a:pt x="4113" y="249"/>
                </a:lnTo>
                <a:lnTo>
                  <a:pt x="4114" y="260"/>
                </a:lnTo>
                <a:lnTo>
                  <a:pt x="4114" y="255"/>
                </a:lnTo>
                <a:lnTo>
                  <a:pt x="4114" y="260"/>
                </a:lnTo>
                <a:lnTo>
                  <a:pt x="4115" y="282"/>
                </a:lnTo>
                <a:lnTo>
                  <a:pt x="4115" y="287"/>
                </a:lnTo>
                <a:lnTo>
                  <a:pt x="4115" y="287"/>
                </a:lnTo>
                <a:lnTo>
                  <a:pt x="4116" y="282"/>
                </a:lnTo>
                <a:lnTo>
                  <a:pt x="4116" y="298"/>
                </a:lnTo>
                <a:lnTo>
                  <a:pt x="4116" y="287"/>
                </a:lnTo>
                <a:lnTo>
                  <a:pt x="4117" y="282"/>
                </a:lnTo>
                <a:lnTo>
                  <a:pt x="4117" y="292"/>
                </a:lnTo>
                <a:lnTo>
                  <a:pt x="4117" y="282"/>
                </a:lnTo>
                <a:lnTo>
                  <a:pt x="4118" y="276"/>
                </a:lnTo>
                <a:lnTo>
                  <a:pt x="4118" y="276"/>
                </a:lnTo>
                <a:lnTo>
                  <a:pt x="4118" y="271"/>
                </a:lnTo>
                <a:lnTo>
                  <a:pt x="4119" y="260"/>
                </a:lnTo>
                <a:lnTo>
                  <a:pt x="4119" y="249"/>
                </a:lnTo>
                <a:lnTo>
                  <a:pt x="4119" y="255"/>
                </a:lnTo>
                <a:lnTo>
                  <a:pt x="4120" y="260"/>
                </a:lnTo>
                <a:lnTo>
                  <a:pt x="4120" y="271"/>
                </a:lnTo>
                <a:lnTo>
                  <a:pt x="4120" y="282"/>
                </a:lnTo>
                <a:lnTo>
                  <a:pt x="4121" y="282"/>
                </a:lnTo>
                <a:lnTo>
                  <a:pt x="4121" y="287"/>
                </a:lnTo>
                <a:lnTo>
                  <a:pt x="4121" y="303"/>
                </a:lnTo>
                <a:lnTo>
                  <a:pt x="4122" y="298"/>
                </a:lnTo>
                <a:lnTo>
                  <a:pt x="4122" y="292"/>
                </a:lnTo>
                <a:lnTo>
                  <a:pt x="4122" y="298"/>
                </a:lnTo>
                <a:lnTo>
                  <a:pt x="4123" y="303"/>
                </a:lnTo>
                <a:lnTo>
                  <a:pt x="4123" y="319"/>
                </a:lnTo>
                <a:lnTo>
                  <a:pt x="4123" y="319"/>
                </a:lnTo>
                <a:lnTo>
                  <a:pt x="4124" y="319"/>
                </a:lnTo>
                <a:lnTo>
                  <a:pt x="4124" y="292"/>
                </a:lnTo>
                <a:lnTo>
                  <a:pt x="4124" y="271"/>
                </a:lnTo>
                <a:lnTo>
                  <a:pt x="4125" y="271"/>
                </a:lnTo>
                <a:lnTo>
                  <a:pt x="4125" y="260"/>
                </a:lnTo>
                <a:lnTo>
                  <a:pt x="4125" y="249"/>
                </a:lnTo>
                <a:lnTo>
                  <a:pt x="4125" y="211"/>
                </a:lnTo>
                <a:lnTo>
                  <a:pt x="4126" y="168"/>
                </a:lnTo>
                <a:lnTo>
                  <a:pt x="4126" y="168"/>
                </a:lnTo>
                <a:lnTo>
                  <a:pt x="4126" y="146"/>
                </a:lnTo>
                <a:lnTo>
                  <a:pt x="4127" y="163"/>
                </a:lnTo>
                <a:lnTo>
                  <a:pt x="4127" y="163"/>
                </a:lnTo>
                <a:lnTo>
                  <a:pt x="4127" y="157"/>
                </a:lnTo>
                <a:lnTo>
                  <a:pt x="4128" y="152"/>
                </a:lnTo>
                <a:lnTo>
                  <a:pt x="4128" y="157"/>
                </a:lnTo>
                <a:lnTo>
                  <a:pt x="4128" y="184"/>
                </a:lnTo>
                <a:lnTo>
                  <a:pt x="4129" y="190"/>
                </a:lnTo>
                <a:lnTo>
                  <a:pt x="4129" y="201"/>
                </a:lnTo>
                <a:lnTo>
                  <a:pt x="4129" y="206"/>
                </a:lnTo>
                <a:lnTo>
                  <a:pt x="4130" y="222"/>
                </a:lnTo>
                <a:lnTo>
                  <a:pt x="4130" y="238"/>
                </a:lnTo>
                <a:lnTo>
                  <a:pt x="4130" y="168"/>
                </a:lnTo>
                <a:lnTo>
                  <a:pt x="4131" y="173"/>
                </a:lnTo>
                <a:lnTo>
                  <a:pt x="4131" y="195"/>
                </a:lnTo>
                <a:lnTo>
                  <a:pt x="4131" y="206"/>
                </a:lnTo>
                <a:lnTo>
                  <a:pt x="4132" y="227"/>
                </a:lnTo>
                <a:lnTo>
                  <a:pt x="4132" y="276"/>
                </a:lnTo>
                <a:lnTo>
                  <a:pt x="4132" y="319"/>
                </a:lnTo>
                <a:lnTo>
                  <a:pt x="4133" y="368"/>
                </a:lnTo>
                <a:lnTo>
                  <a:pt x="4133" y="406"/>
                </a:lnTo>
                <a:lnTo>
                  <a:pt x="4133" y="438"/>
                </a:lnTo>
                <a:lnTo>
                  <a:pt x="4134" y="417"/>
                </a:lnTo>
                <a:lnTo>
                  <a:pt x="4134" y="346"/>
                </a:lnTo>
                <a:lnTo>
                  <a:pt x="4134" y="357"/>
                </a:lnTo>
                <a:lnTo>
                  <a:pt x="4135" y="390"/>
                </a:lnTo>
                <a:lnTo>
                  <a:pt x="4135" y="363"/>
                </a:lnTo>
                <a:lnTo>
                  <a:pt x="4135" y="341"/>
                </a:lnTo>
                <a:lnTo>
                  <a:pt x="4136" y="319"/>
                </a:lnTo>
                <a:lnTo>
                  <a:pt x="4136" y="314"/>
                </a:lnTo>
                <a:lnTo>
                  <a:pt x="4136" y="292"/>
                </a:lnTo>
                <a:lnTo>
                  <a:pt x="4137" y="292"/>
                </a:lnTo>
                <a:lnTo>
                  <a:pt x="4137" y="265"/>
                </a:lnTo>
                <a:lnTo>
                  <a:pt x="4137" y="255"/>
                </a:lnTo>
                <a:lnTo>
                  <a:pt x="4138" y="233"/>
                </a:lnTo>
                <a:lnTo>
                  <a:pt x="4138" y="217"/>
                </a:lnTo>
                <a:lnTo>
                  <a:pt x="4138" y="206"/>
                </a:lnTo>
                <a:lnTo>
                  <a:pt x="4139" y="206"/>
                </a:lnTo>
                <a:lnTo>
                  <a:pt x="4139" y="222"/>
                </a:lnTo>
                <a:lnTo>
                  <a:pt x="4139" y="244"/>
                </a:lnTo>
                <a:lnTo>
                  <a:pt x="4140" y="276"/>
                </a:lnTo>
                <a:lnTo>
                  <a:pt x="4140" y="314"/>
                </a:lnTo>
                <a:lnTo>
                  <a:pt x="4140" y="341"/>
                </a:lnTo>
                <a:lnTo>
                  <a:pt x="4141" y="363"/>
                </a:lnTo>
                <a:lnTo>
                  <a:pt x="4141" y="368"/>
                </a:lnTo>
                <a:lnTo>
                  <a:pt x="4141" y="314"/>
                </a:lnTo>
                <a:lnTo>
                  <a:pt x="4142" y="276"/>
                </a:lnTo>
                <a:lnTo>
                  <a:pt x="4142" y="265"/>
                </a:lnTo>
                <a:lnTo>
                  <a:pt x="4142" y="260"/>
                </a:lnTo>
                <a:lnTo>
                  <a:pt x="4143" y="292"/>
                </a:lnTo>
                <a:lnTo>
                  <a:pt x="4143" y="287"/>
                </a:lnTo>
                <a:lnTo>
                  <a:pt x="4143" y="292"/>
                </a:lnTo>
                <a:lnTo>
                  <a:pt x="4144" y="298"/>
                </a:lnTo>
                <a:lnTo>
                  <a:pt x="4144" y="298"/>
                </a:lnTo>
                <a:lnTo>
                  <a:pt x="4144" y="282"/>
                </a:lnTo>
                <a:lnTo>
                  <a:pt x="4145" y="260"/>
                </a:lnTo>
                <a:lnTo>
                  <a:pt x="4145" y="265"/>
                </a:lnTo>
                <a:lnTo>
                  <a:pt x="4145" y="238"/>
                </a:lnTo>
                <a:lnTo>
                  <a:pt x="4146" y="238"/>
                </a:lnTo>
                <a:lnTo>
                  <a:pt x="4146" y="238"/>
                </a:lnTo>
                <a:lnTo>
                  <a:pt x="4146" y="227"/>
                </a:lnTo>
                <a:lnTo>
                  <a:pt x="4147" y="244"/>
                </a:lnTo>
                <a:lnTo>
                  <a:pt x="4147" y="249"/>
                </a:lnTo>
                <a:lnTo>
                  <a:pt x="4147" y="271"/>
                </a:lnTo>
                <a:lnTo>
                  <a:pt x="4148" y="390"/>
                </a:lnTo>
                <a:lnTo>
                  <a:pt x="4148" y="330"/>
                </a:lnTo>
                <a:lnTo>
                  <a:pt x="4148" y="314"/>
                </a:lnTo>
                <a:lnTo>
                  <a:pt x="4149" y="282"/>
                </a:lnTo>
                <a:lnTo>
                  <a:pt x="4149" y="255"/>
                </a:lnTo>
                <a:lnTo>
                  <a:pt x="4149" y="233"/>
                </a:lnTo>
                <a:lnTo>
                  <a:pt x="4150" y="238"/>
                </a:lnTo>
                <a:lnTo>
                  <a:pt x="4150" y="238"/>
                </a:lnTo>
                <a:lnTo>
                  <a:pt x="4150" y="244"/>
                </a:lnTo>
                <a:lnTo>
                  <a:pt x="4151" y="249"/>
                </a:lnTo>
                <a:lnTo>
                  <a:pt x="4151" y="238"/>
                </a:lnTo>
                <a:lnTo>
                  <a:pt x="4151" y="233"/>
                </a:lnTo>
                <a:lnTo>
                  <a:pt x="4152" y="249"/>
                </a:lnTo>
                <a:lnTo>
                  <a:pt x="4152" y="222"/>
                </a:lnTo>
                <a:lnTo>
                  <a:pt x="4152" y="201"/>
                </a:lnTo>
                <a:lnTo>
                  <a:pt x="4153" y="184"/>
                </a:lnTo>
                <a:lnTo>
                  <a:pt x="4153" y="179"/>
                </a:lnTo>
                <a:lnTo>
                  <a:pt x="4153" y="179"/>
                </a:lnTo>
                <a:lnTo>
                  <a:pt x="4154" y="179"/>
                </a:lnTo>
                <a:lnTo>
                  <a:pt x="4154" y="201"/>
                </a:lnTo>
                <a:lnTo>
                  <a:pt x="4154" y="222"/>
                </a:lnTo>
                <a:lnTo>
                  <a:pt x="4155" y="260"/>
                </a:lnTo>
                <a:lnTo>
                  <a:pt x="4155" y="298"/>
                </a:lnTo>
                <a:lnTo>
                  <a:pt x="4155" y="287"/>
                </a:lnTo>
                <a:lnTo>
                  <a:pt x="4156" y="249"/>
                </a:lnTo>
                <a:lnTo>
                  <a:pt x="4156" y="211"/>
                </a:lnTo>
                <a:lnTo>
                  <a:pt x="4156" y="201"/>
                </a:lnTo>
                <a:lnTo>
                  <a:pt x="4157" y="201"/>
                </a:lnTo>
                <a:lnTo>
                  <a:pt x="4157" y="206"/>
                </a:lnTo>
                <a:lnTo>
                  <a:pt x="4157" y="222"/>
                </a:lnTo>
                <a:lnTo>
                  <a:pt x="4158" y="217"/>
                </a:lnTo>
                <a:lnTo>
                  <a:pt x="4158" y="227"/>
                </a:lnTo>
                <a:lnTo>
                  <a:pt x="4158" y="238"/>
                </a:lnTo>
                <a:lnTo>
                  <a:pt x="4159" y="244"/>
                </a:lnTo>
                <a:lnTo>
                  <a:pt x="4159" y="227"/>
                </a:lnTo>
                <a:lnTo>
                  <a:pt x="4159" y="217"/>
                </a:lnTo>
                <a:lnTo>
                  <a:pt x="4160" y="211"/>
                </a:lnTo>
                <a:lnTo>
                  <a:pt x="4160" y="206"/>
                </a:lnTo>
                <a:lnTo>
                  <a:pt x="4160" y="206"/>
                </a:lnTo>
                <a:lnTo>
                  <a:pt x="4161" y="211"/>
                </a:lnTo>
                <a:lnTo>
                  <a:pt x="4161" y="227"/>
                </a:lnTo>
                <a:lnTo>
                  <a:pt x="4161" y="244"/>
                </a:lnTo>
                <a:lnTo>
                  <a:pt x="4162" y="265"/>
                </a:lnTo>
                <a:lnTo>
                  <a:pt x="4162" y="271"/>
                </a:lnTo>
                <a:lnTo>
                  <a:pt x="4162" y="282"/>
                </a:lnTo>
                <a:lnTo>
                  <a:pt x="4163" y="276"/>
                </a:lnTo>
                <a:lnTo>
                  <a:pt x="4163" y="211"/>
                </a:lnTo>
                <a:lnTo>
                  <a:pt x="4163" y="179"/>
                </a:lnTo>
                <a:lnTo>
                  <a:pt x="4164" y="173"/>
                </a:lnTo>
                <a:lnTo>
                  <a:pt x="4164" y="195"/>
                </a:lnTo>
                <a:lnTo>
                  <a:pt x="4164" y="195"/>
                </a:lnTo>
                <a:lnTo>
                  <a:pt x="4165" y="211"/>
                </a:lnTo>
                <a:lnTo>
                  <a:pt x="4165" y="227"/>
                </a:lnTo>
                <a:lnTo>
                  <a:pt x="4165" y="227"/>
                </a:lnTo>
                <a:lnTo>
                  <a:pt x="4166" y="227"/>
                </a:lnTo>
                <a:lnTo>
                  <a:pt x="4166" y="217"/>
                </a:lnTo>
                <a:lnTo>
                  <a:pt x="4166" y="217"/>
                </a:lnTo>
                <a:lnTo>
                  <a:pt x="4167" y="211"/>
                </a:lnTo>
                <a:lnTo>
                  <a:pt x="4167" y="222"/>
                </a:lnTo>
                <a:lnTo>
                  <a:pt x="4167" y="222"/>
                </a:lnTo>
                <a:lnTo>
                  <a:pt x="4168" y="238"/>
                </a:lnTo>
                <a:lnTo>
                  <a:pt x="4168" y="265"/>
                </a:lnTo>
                <a:lnTo>
                  <a:pt x="4168" y="298"/>
                </a:lnTo>
                <a:lnTo>
                  <a:pt x="4169" y="314"/>
                </a:lnTo>
                <a:lnTo>
                  <a:pt x="4169" y="298"/>
                </a:lnTo>
                <a:lnTo>
                  <a:pt x="4169" y="244"/>
                </a:lnTo>
                <a:lnTo>
                  <a:pt x="4170" y="179"/>
                </a:lnTo>
                <a:lnTo>
                  <a:pt x="4170" y="195"/>
                </a:lnTo>
                <a:lnTo>
                  <a:pt x="4170" y="195"/>
                </a:lnTo>
                <a:lnTo>
                  <a:pt x="4171" y="195"/>
                </a:lnTo>
                <a:lnTo>
                  <a:pt x="4171" y="201"/>
                </a:lnTo>
                <a:lnTo>
                  <a:pt x="4171" y="217"/>
                </a:lnTo>
                <a:lnTo>
                  <a:pt x="4172" y="227"/>
                </a:lnTo>
                <a:lnTo>
                  <a:pt x="4172" y="222"/>
                </a:lnTo>
                <a:lnTo>
                  <a:pt x="4172" y="222"/>
                </a:lnTo>
                <a:lnTo>
                  <a:pt x="4173" y="227"/>
                </a:lnTo>
                <a:lnTo>
                  <a:pt x="4173" y="217"/>
                </a:lnTo>
                <a:lnTo>
                  <a:pt x="4173" y="222"/>
                </a:lnTo>
                <a:lnTo>
                  <a:pt x="4174" y="227"/>
                </a:lnTo>
                <a:lnTo>
                  <a:pt x="4174" y="244"/>
                </a:lnTo>
                <a:lnTo>
                  <a:pt x="4174" y="276"/>
                </a:lnTo>
                <a:lnTo>
                  <a:pt x="4175" y="298"/>
                </a:lnTo>
                <a:lnTo>
                  <a:pt x="4175" y="330"/>
                </a:lnTo>
                <a:lnTo>
                  <a:pt x="4175" y="330"/>
                </a:lnTo>
                <a:lnTo>
                  <a:pt x="4176" y="292"/>
                </a:lnTo>
                <a:lnTo>
                  <a:pt x="4176" y="233"/>
                </a:lnTo>
                <a:lnTo>
                  <a:pt x="4176" y="201"/>
                </a:lnTo>
                <a:lnTo>
                  <a:pt x="4177" y="195"/>
                </a:lnTo>
                <a:lnTo>
                  <a:pt x="4177" y="211"/>
                </a:lnTo>
                <a:lnTo>
                  <a:pt x="4177" y="222"/>
                </a:lnTo>
                <a:lnTo>
                  <a:pt x="4178" y="233"/>
                </a:lnTo>
                <a:lnTo>
                  <a:pt x="4178" y="238"/>
                </a:lnTo>
                <a:lnTo>
                  <a:pt x="4178" y="233"/>
                </a:lnTo>
                <a:lnTo>
                  <a:pt x="4179" y="244"/>
                </a:lnTo>
                <a:lnTo>
                  <a:pt x="4179" y="249"/>
                </a:lnTo>
                <a:lnTo>
                  <a:pt x="4179" y="238"/>
                </a:lnTo>
                <a:lnTo>
                  <a:pt x="4180" y="227"/>
                </a:lnTo>
                <a:lnTo>
                  <a:pt x="4180" y="217"/>
                </a:lnTo>
                <a:lnTo>
                  <a:pt x="4180" y="227"/>
                </a:lnTo>
                <a:lnTo>
                  <a:pt x="4181" y="255"/>
                </a:lnTo>
                <a:lnTo>
                  <a:pt x="4181" y="298"/>
                </a:lnTo>
                <a:lnTo>
                  <a:pt x="4181" y="319"/>
                </a:lnTo>
                <a:lnTo>
                  <a:pt x="4182" y="325"/>
                </a:lnTo>
                <a:lnTo>
                  <a:pt x="4182" y="330"/>
                </a:lnTo>
                <a:lnTo>
                  <a:pt x="4182" y="292"/>
                </a:lnTo>
                <a:lnTo>
                  <a:pt x="4183" y="260"/>
                </a:lnTo>
                <a:lnTo>
                  <a:pt x="4183" y="222"/>
                </a:lnTo>
                <a:lnTo>
                  <a:pt x="4183" y="227"/>
                </a:lnTo>
                <a:lnTo>
                  <a:pt x="4184" y="244"/>
                </a:lnTo>
                <a:lnTo>
                  <a:pt x="4184" y="260"/>
                </a:lnTo>
                <a:lnTo>
                  <a:pt x="4184" y="265"/>
                </a:lnTo>
                <a:lnTo>
                  <a:pt x="4185" y="271"/>
                </a:lnTo>
                <a:lnTo>
                  <a:pt x="4185" y="271"/>
                </a:lnTo>
                <a:lnTo>
                  <a:pt x="4185" y="265"/>
                </a:lnTo>
                <a:lnTo>
                  <a:pt x="4185" y="260"/>
                </a:lnTo>
                <a:lnTo>
                  <a:pt x="4186" y="260"/>
                </a:lnTo>
                <a:lnTo>
                  <a:pt x="4186" y="260"/>
                </a:lnTo>
                <a:lnTo>
                  <a:pt x="4186" y="255"/>
                </a:lnTo>
                <a:lnTo>
                  <a:pt x="4187" y="238"/>
                </a:lnTo>
                <a:lnTo>
                  <a:pt x="4187" y="233"/>
                </a:lnTo>
                <a:lnTo>
                  <a:pt x="4187" y="244"/>
                </a:lnTo>
                <a:lnTo>
                  <a:pt x="4188" y="249"/>
                </a:lnTo>
                <a:lnTo>
                  <a:pt x="4188" y="265"/>
                </a:lnTo>
                <a:lnTo>
                  <a:pt x="4188" y="276"/>
                </a:lnTo>
                <a:lnTo>
                  <a:pt x="4189" y="309"/>
                </a:lnTo>
                <a:lnTo>
                  <a:pt x="4189" y="314"/>
                </a:lnTo>
                <a:lnTo>
                  <a:pt x="4189" y="206"/>
                </a:lnTo>
                <a:lnTo>
                  <a:pt x="4190" y="173"/>
                </a:lnTo>
                <a:lnTo>
                  <a:pt x="4190" y="184"/>
                </a:lnTo>
                <a:lnTo>
                  <a:pt x="4190" y="184"/>
                </a:lnTo>
                <a:lnTo>
                  <a:pt x="4191" y="201"/>
                </a:lnTo>
                <a:lnTo>
                  <a:pt x="4191" y="211"/>
                </a:lnTo>
                <a:lnTo>
                  <a:pt x="4191" y="222"/>
                </a:lnTo>
                <a:lnTo>
                  <a:pt x="4192" y="233"/>
                </a:lnTo>
                <a:lnTo>
                  <a:pt x="4192" y="244"/>
                </a:lnTo>
                <a:lnTo>
                  <a:pt x="4192" y="244"/>
                </a:lnTo>
                <a:lnTo>
                  <a:pt x="4193" y="238"/>
                </a:lnTo>
                <a:lnTo>
                  <a:pt x="4193" y="233"/>
                </a:lnTo>
                <a:lnTo>
                  <a:pt x="4193" y="233"/>
                </a:lnTo>
                <a:lnTo>
                  <a:pt x="4194" y="222"/>
                </a:lnTo>
                <a:lnTo>
                  <a:pt x="4194" y="211"/>
                </a:lnTo>
                <a:lnTo>
                  <a:pt x="4194" y="222"/>
                </a:lnTo>
                <a:lnTo>
                  <a:pt x="4195" y="238"/>
                </a:lnTo>
                <a:lnTo>
                  <a:pt x="4195" y="255"/>
                </a:lnTo>
                <a:lnTo>
                  <a:pt x="4195" y="255"/>
                </a:lnTo>
                <a:lnTo>
                  <a:pt x="4196" y="276"/>
                </a:lnTo>
                <a:lnTo>
                  <a:pt x="4196" y="303"/>
                </a:lnTo>
                <a:lnTo>
                  <a:pt x="4196" y="265"/>
                </a:lnTo>
                <a:lnTo>
                  <a:pt x="4197" y="211"/>
                </a:lnTo>
                <a:lnTo>
                  <a:pt x="4197" y="184"/>
                </a:lnTo>
                <a:lnTo>
                  <a:pt x="4197" y="195"/>
                </a:lnTo>
                <a:lnTo>
                  <a:pt x="4198" y="206"/>
                </a:lnTo>
                <a:lnTo>
                  <a:pt x="4198" y="217"/>
                </a:lnTo>
                <a:lnTo>
                  <a:pt x="4198" y="233"/>
                </a:lnTo>
                <a:lnTo>
                  <a:pt x="4199" y="222"/>
                </a:lnTo>
                <a:lnTo>
                  <a:pt x="4199" y="238"/>
                </a:lnTo>
                <a:lnTo>
                  <a:pt x="4199" y="238"/>
                </a:lnTo>
                <a:lnTo>
                  <a:pt x="4200" y="249"/>
                </a:lnTo>
                <a:lnTo>
                  <a:pt x="4200" y="260"/>
                </a:lnTo>
                <a:lnTo>
                  <a:pt x="4200" y="265"/>
                </a:lnTo>
                <a:lnTo>
                  <a:pt x="4201" y="260"/>
                </a:lnTo>
                <a:lnTo>
                  <a:pt x="4201" y="249"/>
                </a:lnTo>
                <a:lnTo>
                  <a:pt x="4201" y="238"/>
                </a:lnTo>
                <a:lnTo>
                  <a:pt x="4202" y="249"/>
                </a:lnTo>
                <a:lnTo>
                  <a:pt x="4202" y="244"/>
                </a:lnTo>
                <a:lnTo>
                  <a:pt x="4202" y="265"/>
                </a:lnTo>
                <a:lnTo>
                  <a:pt x="4203" y="265"/>
                </a:lnTo>
                <a:lnTo>
                  <a:pt x="4203" y="298"/>
                </a:lnTo>
                <a:lnTo>
                  <a:pt x="4203" y="319"/>
                </a:lnTo>
                <a:lnTo>
                  <a:pt x="4204" y="309"/>
                </a:lnTo>
                <a:lnTo>
                  <a:pt x="4204" y="271"/>
                </a:lnTo>
                <a:lnTo>
                  <a:pt x="4204" y="227"/>
                </a:lnTo>
                <a:lnTo>
                  <a:pt x="4205" y="233"/>
                </a:lnTo>
                <a:lnTo>
                  <a:pt x="4205" y="222"/>
                </a:lnTo>
                <a:lnTo>
                  <a:pt x="4205" y="233"/>
                </a:lnTo>
                <a:lnTo>
                  <a:pt x="4206" y="222"/>
                </a:lnTo>
                <a:lnTo>
                  <a:pt x="4206" y="238"/>
                </a:lnTo>
                <a:lnTo>
                  <a:pt x="4206" y="238"/>
                </a:lnTo>
                <a:lnTo>
                  <a:pt x="4207" y="249"/>
                </a:lnTo>
                <a:lnTo>
                  <a:pt x="4207" y="260"/>
                </a:lnTo>
                <a:lnTo>
                  <a:pt x="4207" y="249"/>
                </a:lnTo>
                <a:lnTo>
                  <a:pt x="4208" y="244"/>
                </a:lnTo>
                <a:lnTo>
                  <a:pt x="4208" y="244"/>
                </a:lnTo>
                <a:lnTo>
                  <a:pt x="4208" y="249"/>
                </a:lnTo>
                <a:lnTo>
                  <a:pt x="4209" y="238"/>
                </a:lnTo>
                <a:lnTo>
                  <a:pt x="4209" y="222"/>
                </a:lnTo>
                <a:lnTo>
                  <a:pt x="4209" y="201"/>
                </a:lnTo>
                <a:lnTo>
                  <a:pt x="4210" y="206"/>
                </a:lnTo>
                <a:lnTo>
                  <a:pt x="4210" y="201"/>
                </a:lnTo>
                <a:lnTo>
                  <a:pt x="4210" y="217"/>
                </a:lnTo>
                <a:lnTo>
                  <a:pt x="4211" y="244"/>
                </a:lnTo>
                <a:lnTo>
                  <a:pt x="4211" y="298"/>
                </a:lnTo>
                <a:lnTo>
                  <a:pt x="4211" y="287"/>
                </a:lnTo>
                <a:lnTo>
                  <a:pt x="4212" y="244"/>
                </a:lnTo>
                <a:lnTo>
                  <a:pt x="4212" y="206"/>
                </a:lnTo>
                <a:lnTo>
                  <a:pt x="4212" y="173"/>
                </a:lnTo>
                <a:lnTo>
                  <a:pt x="4213" y="184"/>
                </a:lnTo>
                <a:lnTo>
                  <a:pt x="4213" y="195"/>
                </a:lnTo>
                <a:lnTo>
                  <a:pt x="4213" y="201"/>
                </a:lnTo>
                <a:lnTo>
                  <a:pt x="4214" y="222"/>
                </a:lnTo>
                <a:lnTo>
                  <a:pt x="4214" y="233"/>
                </a:lnTo>
                <a:lnTo>
                  <a:pt x="4214" y="244"/>
                </a:lnTo>
                <a:lnTo>
                  <a:pt x="4215" y="249"/>
                </a:lnTo>
                <a:lnTo>
                  <a:pt x="4215" y="255"/>
                </a:lnTo>
                <a:lnTo>
                  <a:pt x="4215" y="255"/>
                </a:lnTo>
                <a:lnTo>
                  <a:pt x="4216" y="238"/>
                </a:lnTo>
                <a:lnTo>
                  <a:pt x="4216" y="260"/>
                </a:lnTo>
                <a:lnTo>
                  <a:pt x="4216" y="244"/>
                </a:lnTo>
                <a:lnTo>
                  <a:pt x="4217" y="238"/>
                </a:lnTo>
                <a:lnTo>
                  <a:pt x="4217" y="233"/>
                </a:lnTo>
                <a:lnTo>
                  <a:pt x="4217" y="233"/>
                </a:lnTo>
                <a:lnTo>
                  <a:pt x="4218" y="249"/>
                </a:lnTo>
                <a:lnTo>
                  <a:pt x="4218" y="271"/>
                </a:lnTo>
                <a:lnTo>
                  <a:pt x="4218" y="298"/>
                </a:lnTo>
                <a:lnTo>
                  <a:pt x="4219" y="287"/>
                </a:lnTo>
                <a:lnTo>
                  <a:pt x="4219" y="314"/>
                </a:lnTo>
                <a:lnTo>
                  <a:pt x="4219" y="276"/>
                </a:lnTo>
                <a:lnTo>
                  <a:pt x="4220" y="244"/>
                </a:lnTo>
                <a:lnTo>
                  <a:pt x="4220" y="233"/>
                </a:lnTo>
                <a:lnTo>
                  <a:pt x="4220" y="238"/>
                </a:lnTo>
                <a:lnTo>
                  <a:pt x="4221" y="249"/>
                </a:lnTo>
                <a:lnTo>
                  <a:pt x="4221" y="249"/>
                </a:lnTo>
                <a:lnTo>
                  <a:pt x="4221" y="255"/>
                </a:lnTo>
                <a:lnTo>
                  <a:pt x="4222" y="271"/>
                </a:lnTo>
                <a:lnTo>
                  <a:pt x="4222" y="260"/>
                </a:lnTo>
                <a:lnTo>
                  <a:pt x="4222" y="276"/>
                </a:lnTo>
                <a:lnTo>
                  <a:pt x="4223" y="249"/>
                </a:lnTo>
                <a:lnTo>
                  <a:pt x="4223" y="255"/>
                </a:lnTo>
                <a:lnTo>
                  <a:pt x="4223" y="255"/>
                </a:lnTo>
                <a:lnTo>
                  <a:pt x="4224" y="255"/>
                </a:lnTo>
                <a:lnTo>
                  <a:pt x="4224" y="244"/>
                </a:lnTo>
                <a:lnTo>
                  <a:pt x="4224" y="249"/>
                </a:lnTo>
                <a:lnTo>
                  <a:pt x="4225" y="260"/>
                </a:lnTo>
                <a:lnTo>
                  <a:pt x="4225" y="249"/>
                </a:lnTo>
                <a:lnTo>
                  <a:pt x="4225" y="255"/>
                </a:lnTo>
                <a:lnTo>
                  <a:pt x="4226" y="255"/>
                </a:lnTo>
                <a:lnTo>
                  <a:pt x="4226" y="271"/>
                </a:lnTo>
                <a:lnTo>
                  <a:pt x="4226" y="282"/>
                </a:lnTo>
                <a:lnTo>
                  <a:pt x="4227" y="303"/>
                </a:lnTo>
                <a:lnTo>
                  <a:pt x="4227" y="303"/>
                </a:lnTo>
                <a:lnTo>
                  <a:pt x="4227" y="309"/>
                </a:lnTo>
                <a:lnTo>
                  <a:pt x="4228" y="276"/>
                </a:lnTo>
                <a:lnTo>
                  <a:pt x="4228" y="249"/>
                </a:lnTo>
                <a:lnTo>
                  <a:pt x="4228" y="249"/>
                </a:lnTo>
                <a:lnTo>
                  <a:pt x="4229" y="255"/>
                </a:lnTo>
                <a:lnTo>
                  <a:pt x="4229" y="255"/>
                </a:lnTo>
                <a:lnTo>
                  <a:pt x="4229" y="255"/>
                </a:lnTo>
                <a:lnTo>
                  <a:pt x="4230" y="260"/>
                </a:lnTo>
                <a:lnTo>
                  <a:pt x="4230" y="260"/>
                </a:lnTo>
                <a:lnTo>
                  <a:pt x="4230" y="260"/>
                </a:lnTo>
                <a:lnTo>
                  <a:pt x="4231" y="255"/>
                </a:lnTo>
                <a:lnTo>
                  <a:pt x="4231" y="260"/>
                </a:lnTo>
                <a:lnTo>
                  <a:pt x="4231" y="255"/>
                </a:lnTo>
                <a:lnTo>
                  <a:pt x="4232" y="255"/>
                </a:lnTo>
                <a:lnTo>
                  <a:pt x="4232" y="233"/>
                </a:lnTo>
                <a:lnTo>
                  <a:pt x="4232" y="249"/>
                </a:lnTo>
                <a:lnTo>
                  <a:pt x="4233" y="249"/>
                </a:lnTo>
                <a:lnTo>
                  <a:pt x="4233" y="249"/>
                </a:lnTo>
                <a:lnTo>
                  <a:pt x="4233" y="255"/>
                </a:lnTo>
                <a:lnTo>
                  <a:pt x="4234" y="255"/>
                </a:lnTo>
                <a:lnTo>
                  <a:pt x="4234" y="255"/>
                </a:lnTo>
                <a:lnTo>
                  <a:pt x="4234" y="265"/>
                </a:lnTo>
                <a:lnTo>
                  <a:pt x="4235" y="276"/>
                </a:lnTo>
                <a:lnTo>
                  <a:pt x="4235" y="309"/>
                </a:lnTo>
                <a:lnTo>
                  <a:pt x="4235" y="330"/>
                </a:lnTo>
                <a:lnTo>
                  <a:pt x="4236" y="341"/>
                </a:lnTo>
                <a:lnTo>
                  <a:pt x="4236" y="282"/>
                </a:lnTo>
                <a:lnTo>
                  <a:pt x="4236" y="260"/>
                </a:lnTo>
                <a:lnTo>
                  <a:pt x="4237" y="244"/>
                </a:lnTo>
                <a:lnTo>
                  <a:pt x="4237" y="249"/>
                </a:lnTo>
                <a:lnTo>
                  <a:pt x="4237" y="255"/>
                </a:lnTo>
                <a:lnTo>
                  <a:pt x="4238" y="260"/>
                </a:lnTo>
                <a:lnTo>
                  <a:pt x="4238" y="260"/>
                </a:lnTo>
                <a:lnTo>
                  <a:pt x="4238" y="265"/>
                </a:lnTo>
                <a:lnTo>
                  <a:pt x="4239" y="265"/>
                </a:lnTo>
                <a:lnTo>
                  <a:pt x="4239" y="265"/>
                </a:lnTo>
                <a:lnTo>
                  <a:pt x="4239" y="271"/>
                </a:lnTo>
                <a:lnTo>
                  <a:pt x="4240" y="265"/>
                </a:lnTo>
                <a:lnTo>
                  <a:pt x="4240" y="255"/>
                </a:lnTo>
                <a:lnTo>
                  <a:pt x="4240" y="238"/>
                </a:lnTo>
                <a:lnTo>
                  <a:pt x="4241" y="233"/>
                </a:lnTo>
                <a:lnTo>
                  <a:pt x="4241" y="222"/>
                </a:lnTo>
                <a:lnTo>
                  <a:pt x="4241" y="217"/>
                </a:lnTo>
                <a:lnTo>
                  <a:pt x="4242" y="233"/>
                </a:lnTo>
                <a:lnTo>
                  <a:pt x="4242" y="255"/>
                </a:lnTo>
                <a:lnTo>
                  <a:pt x="4242" y="265"/>
                </a:lnTo>
                <a:lnTo>
                  <a:pt x="4243" y="303"/>
                </a:lnTo>
                <a:lnTo>
                  <a:pt x="4243" y="325"/>
                </a:lnTo>
                <a:lnTo>
                  <a:pt x="4243" y="314"/>
                </a:lnTo>
                <a:lnTo>
                  <a:pt x="4244" y="287"/>
                </a:lnTo>
                <a:lnTo>
                  <a:pt x="4244" y="249"/>
                </a:lnTo>
                <a:lnTo>
                  <a:pt x="4244" y="222"/>
                </a:lnTo>
                <a:lnTo>
                  <a:pt x="4245" y="227"/>
                </a:lnTo>
                <a:lnTo>
                  <a:pt x="4245" y="227"/>
                </a:lnTo>
                <a:lnTo>
                  <a:pt x="4245" y="227"/>
                </a:lnTo>
                <a:lnTo>
                  <a:pt x="4245" y="238"/>
                </a:lnTo>
                <a:lnTo>
                  <a:pt x="4246" y="249"/>
                </a:lnTo>
                <a:lnTo>
                  <a:pt x="4246" y="238"/>
                </a:lnTo>
                <a:lnTo>
                  <a:pt x="4246" y="238"/>
                </a:lnTo>
                <a:lnTo>
                  <a:pt x="4247" y="244"/>
                </a:lnTo>
                <a:lnTo>
                  <a:pt x="4247" y="233"/>
                </a:lnTo>
                <a:lnTo>
                  <a:pt x="4247" y="233"/>
                </a:lnTo>
                <a:lnTo>
                  <a:pt x="4248" y="227"/>
                </a:lnTo>
                <a:lnTo>
                  <a:pt x="4248" y="211"/>
                </a:lnTo>
                <a:lnTo>
                  <a:pt x="4248" y="201"/>
                </a:lnTo>
                <a:lnTo>
                  <a:pt x="4249" y="206"/>
                </a:lnTo>
                <a:lnTo>
                  <a:pt x="4249" y="238"/>
                </a:lnTo>
                <a:lnTo>
                  <a:pt x="4249" y="255"/>
                </a:lnTo>
                <a:lnTo>
                  <a:pt x="4250" y="276"/>
                </a:lnTo>
                <a:lnTo>
                  <a:pt x="4250" y="303"/>
                </a:lnTo>
                <a:lnTo>
                  <a:pt x="4250" y="319"/>
                </a:lnTo>
                <a:lnTo>
                  <a:pt x="4251" y="309"/>
                </a:lnTo>
                <a:lnTo>
                  <a:pt x="4251" y="244"/>
                </a:lnTo>
                <a:lnTo>
                  <a:pt x="4251" y="227"/>
                </a:lnTo>
                <a:lnTo>
                  <a:pt x="4252" y="227"/>
                </a:lnTo>
                <a:lnTo>
                  <a:pt x="4252" y="238"/>
                </a:lnTo>
                <a:lnTo>
                  <a:pt x="4252" y="238"/>
                </a:lnTo>
                <a:lnTo>
                  <a:pt x="4253" y="233"/>
                </a:lnTo>
                <a:lnTo>
                  <a:pt x="4253" y="227"/>
                </a:lnTo>
                <a:lnTo>
                  <a:pt x="4253" y="222"/>
                </a:lnTo>
                <a:lnTo>
                  <a:pt x="4254" y="222"/>
                </a:lnTo>
                <a:lnTo>
                  <a:pt x="4254" y="217"/>
                </a:lnTo>
                <a:lnTo>
                  <a:pt x="4254" y="217"/>
                </a:lnTo>
                <a:lnTo>
                  <a:pt x="4255" y="211"/>
                </a:lnTo>
                <a:lnTo>
                  <a:pt x="4255" y="201"/>
                </a:lnTo>
                <a:lnTo>
                  <a:pt x="4255" y="184"/>
                </a:lnTo>
                <a:lnTo>
                  <a:pt x="4256" y="184"/>
                </a:lnTo>
                <a:lnTo>
                  <a:pt x="4256" y="201"/>
                </a:lnTo>
                <a:lnTo>
                  <a:pt x="4256" y="201"/>
                </a:lnTo>
                <a:lnTo>
                  <a:pt x="4257" y="222"/>
                </a:lnTo>
                <a:lnTo>
                  <a:pt x="4257" y="227"/>
                </a:lnTo>
                <a:lnTo>
                  <a:pt x="4257" y="244"/>
                </a:lnTo>
                <a:lnTo>
                  <a:pt x="4258" y="292"/>
                </a:lnTo>
                <a:lnTo>
                  <a:pt x="4258" y="309"/>
                </a:lnTo>
                <a:lnTo>
                  <a:pt x="4258" y="260"/>
                </a:lnTo>
                <a:lnTo>
                  <a:pt x="4259" y="233"/>
                </a:lnTo>
                <a:lnTo>
                  <a:pt x="4259" y="206"/>
                </a:lnTo>
                <a:lnTo>
                  <a:pt x="4259" y="211"/>
                </a:lnTo>
                <a:lnTo>
                  <a:pt x="4260" y="206"/>
                </a:lnTo>
                <a:lnTo>
                  <a:pt x="4260" y="217"/>
                </a:lnTo>
                <a:lnTo>
                  <a:pt x="4260" y="217"/>
                </a:lnTo>
                <a:lnTo>
                  <a:pt x="4261" y="222"/>
                </a:lnTo>
                <a:lnTo>
                  <a:pt x="4261" y="227"/>
                </a:lnTo>
                <a:lnTo>
                  <a:pt x="4261" y="227"/>
                </a:lnTo>
                <a:lnTo>
                  <a:pt x="4262" y="227"/>
                </a:lnTo>
                <a:lnTo>
                  <a:pt x="4262" y="222"/>
                </a:lnTo>
                <a:lnTo>
                  <a:pt x="4262" y="201"/>
                </a:lnTo>
                <a:lnTo>
                  <a:pt x="4263" y="173"/>
                </a:lnTo>
                <a:lnTo>
                  <a:pt x="4263" y="184"/>
                </a:lnTo>
                <a:lnTo>
                  <a:pt x="4263" y="184"/>
                </a:lnTo>
                <a:lnTo>
                  <a:pt x="4264" y="190"/>
                </a:lnTo>
                <a:lnTo>
                  <a:pt x="4264" y="217"/>
                </a:lnTo>
                <a:lnTo>
                  <a:pt x="4264" y="233"/>
                </a:lnTo>
                <a:lnTo>
                  <a:pt x="4265" y="244"/>
                </a:lnTo>
                <a:lnTo>
                  <a:pt x="4265" y="249"/>
                </a:lnTo>
                <a:lnTo>
                  <a:pt x="4265" y="260"/>
                </a:lnTo>
                <a:lnTo>
                  <a:pt x="4266" y="255"/>
                </a:lnTo>
                <a:lnTo>
                  <a:pt x="4266" y="222"/>
                </a:lnTo>
                <a:lnTo>
                  <a:pt x="4266" y="201"/>
                </a:lnTo>
                <a:lnTo>
                  <a:pt x="4267" y="190"/>
                </a:lnTo>
                <a:lnTo>
                  <a:pt x="4267" y="184"/>
                </a:lnTo>
                <a:lnTo>
                  <a:pt x="4267" y="195"/>
                </a:lnTo>
                <a:lnTo>
                  <a:pt x="4268" y="201"/>
                </a:lnTo>
                <a:lnTo>
                  <a:pt x="4268" y="206"/>
                </a:lnTo>
                <a:lnTo>
                  <a:pt x="4268" y="211"/>
                </a:lnTo>
                <a:lnTo>
                  <a:pt x="4269" y="217"/>
                </a:lnTo>
                <a:lnTo>
                  <a:pt x="4269" y="211"/>
                </a:lnTo>
                <a:lnTo>
                  <a:pt x="4269" y="211"/>
                </a:lnTo>
                <a:lnTo>
                  <a:pt x="4270" y="217"/>
                </a:lnTo>
                <a:lnTo>
                  <a:pt x="4270" y="217"/>
                </a:lnTo>
                <a:lnTo>
                  <a:pt x="4270" y="201"/>
                </a:lnTo>
                <a:lnTo>
                  <a:pt x="4271" y="201"/>
                </a:lnTo>
                <a:lnTo>
                  <a:pt x="4271" y="211"/>
                </a:lnTo>
                <a:lnTo>
                  <a:pt x="4271" y="222"/>
                </a:lnTo>
                <a:lnTo>
                  <a:pt x="4272" y="227"/>
                </a:lnTo>
                <a:lnTo>
                  <a:pt x="4272" y="244"/>
                </a:lnTo>
                <a:lnTo>
                  <a:pt x="4272" y="249"/>
                </a:lnTo>
                <a:lnTo>
                  <a:pt x="4273" y="260"/>
                </a:lnTo>
                <a:lnTo>
                  <a:pt x="4273" y="255"/>
                </a:lnTo>
                <a:lnTo>
                  <a:pt x="4273" y="238"/>
                </a:lnTo>
                <a:lnTo>
                  <a:pt x="4274" y="168"/>
                </a:lnTo>
                <a:lnTo>
                  <a:pt x="4274" y="168"/>
                </a:lnTo>
                <a:lnTo>
                  <a:pt x="4274" y="168"/>
                </a:lnTo>
                <a:lnTo>
                  <a:pt x="4275" y="157"/>
                </a:lnTo>
                <a:lnTo>
                  <a:pt x="4275" y="173"/>
                </a:lnTo>
                <a:lnTo>
                  <a:pt x="4275" y="206"/>
                </a:lnTo>
                <a:lnTo>
                  <a:pt x="4276" y="211"/>
                </a:lnTo>
                <a:lnTo>
                  <a:pt x="4276" y="206"/>
                </a:lnTo>
                <a:lnTo>
                  <a:pt x="4276" y="201"/>
                </a:lnTo>
                <a:lnTo>
                  <a:pt x="4276" y="211"/>
                </a:lnTo>
                <a:lnTo>
                  <a:pt x="4277" y="211"/>
                </a:lnTo>
                <a:lnTo>
                  <a:pt x="4277" y="206"/>
                </a:lnTo>
                <a:lnTo>
                  <a:pt x="4277" y="222"/>
                </a:lnTo>
                <a:lnTo>
                  <a:pt x="4278" y="217"/>
                </a:lnTo>
                <a:lnTo>
                  <a:pt x="4278" y="206"/>
                </a:lnTo>
                <a:lnTo>
                  <a:pt x="4278" y="217"/>
                </a:lnTo>
                <a:lnTo>
                  <a:pt x="4279" y="211"/>
                </a:lnTo>
                <a:lnTo>
                  <a:pt x="4279" y="211"/>
                </a:lnTo>
                <a:lnTo>
                  <a:pt x="4279" y="206"/>
                </a:lnTo>
                <a:lnTo>
                  <a:pt x="4280" y="244"/>
                </a:lnTo>
                <a:lnTo>
                  <a:pt x="4280" y="249"/>
                </a:lnTo>
                <a:lnTo>
                  <a:pt x="4280" y="260"/>
                </a:lnTo>
                <a:lnTo>
                  <a:pt x="4281" y="255"/>
                </a:lnTo>
                <a:lnTo>
                  <a:pt x="4281" y="255"/>
                </a:lnTo>
                <a:lnTo>
                  <a:pt x="4281" y="260"/>
                </a:lnTo>
                <a:lnTo>
                  <a:pt x="4282" y="244"/>
                </a:lnTo>
                <a:lnTo>
                  <a:pt x="4282" y="227"/>
                </a:lnTo>
                <a:lnTo>
                  <a:pt x="4282" y="217"/>
                </a:lnTo>
                <a:lnTo>
                  <a:pt x="4283" y="217"/>
                </a:lnTo>
                <a:lnTo>
                  <a:pt x="4283" y="217"/>
                </a:lnTo>
                <a:lnTo>
                  <a:pt x="4283" y="222"/>
                </a:lnTo>
                <a:lnTo>
                  <a:pt x="4284" y="233"/>
                </a:lnTo>
                <a:lnTo>
                  <a:pt x="4284" y="238"/>
                </a:lnTo>
                <a:lnTo>
                  <a:pt x="4284" y="233"/>
                </a:lnTo>
                <a:lnTo>
                  <a:pt x="4285" y="233"/>
                </a:lnTo>
                <a:lnTo>
                  <a:pt x="4285" y="238"/>
                </a:lnTo>
                <a:lnTo>
                  <a:pt x="4285" y="244"/>
                </a:lnTo>
                <a:lnTo>
                  <a:pt x="4286" y="233"/>
                </a:lnTo>
                <a:lnTo>
                  <a:pt x="4286" y="238"/>
                </a:lnTo>
                <a:lnTo>
                  <a:pt x="4286" y="244"/>
                </a:lnTo>
                <a:lnTo>
                  <a:pt x="4287" y="255"/>
                </a:lnTo>
                <a:lnTo>
                  <a:pt x="4287" y="244"/>
                </a:lnTo>
                <a:lnTo>
                  <a:pt x="4287" y="255"/>
                </a:lnTo>
                <a:lnTo>
                  <a:pt x="4288" y="244"/>
                </a:lnTo>
                <a:lnTo>
                  <a:pt x="4288" y="255"/>
                </a:lnTo>
                <a:lnTo>
                  <a:pt x="4288" y="260"/>
                </a:lnTo>
                <a:lnTo>
                  <a:pt x="4289" y="249"/>
                </a:lnTo>
                <a:lnTo>
                  <a:pt x="4289" y="271"/>
                </a:lnTo>
                <a:lnTo>
                  <a:pt x="4289" y="271"/>
                </a:lnTo>
                <a:lnTo>
                  <a:pt x="4290" y="303"/>
                </a:lnTo>
                <a:lnTo>
                  <a:pt x="4290" y="314"/>
                </a:lnTo>
                <a:lnTo>
                  <a:pt x="4290" y="309"/>
                </a:lnTo>
                <a:lnTo>
                  <a:pt x="4291" y="314"/>
                </a:lnTo>
                <a:lnTo>
                  <a:pt x="4291" y="336"/>
                </a:lnTo>
                <a:lnTo>
                  <a:pt x="4291" y="319"/>
                </a:lnTo>
                <a:lnTo>
                  <a:pt x="4292" y="287"/>
                </a:lnTo>
                <a:lnTo>
                  <a:pt x="4292" y="265"/>
                </a:lnTo>
                <a:lnTo>
                  <a:pt x="4292" y="249"/>
                </a:lnTo>
                <a:lnTo>
                  <a:pt x="4293" y="255"/>
                </a:lnTo>
                <a:lnTo>
                  <a:pt x="4293" y="255"/>
                </a:lnTo>
                <a:lnTo>
                  <a:pt x="4293" y="255"/>
                </a:lnTo>
                <a:lnTo>
                  <a:pt x="4294" y="271"/>
                </a:lnTo>
                <a:lnTo>
                  <a:pt x="4294" y="271"/>
                </a:lnTo>
                <a:lnTo>
                  <a:pt x="4294" y="265"/>
                </a:lnTo>
                <a:lnTo>
                  <a:pt x="4295" y="249"/>
                </a:lnTo>
                <a:lnTo>
                  <a:pt x="4295" y="265"/>
                </a:lnTo>
                <a:lnTo>
                  <a:pt x="4295" y="260"/>
                </a:lnTo>
                <a:lnTo>
                  <a:pt x="4296" y="265"/>
                </a:lnTo>
                <a:lnTo>
                  <a:pt x="4296" y="260"/>
                </a:lnTo>
                <a:lnTo>
                  <a:pt x="4296" y="260"/>
                </a:lnTo>
                <a:lnTo>
                  <a:pt x="4297" y="276"/>
                </a:lnTo>
                <a:lnTo>
                  <a:pt x="4297" y="260"/>
                </a:lnTo>
                <a:lnTo>
                  <a:pt x="4297" y="265"/>
                </a:lnTo>
                <a:lnTo>
                  <a:pt x="4298" y="265"/>
                </a:lnTo>
                <a:lnTo>
                  <a:pt x="4298" y="249"/>
                </a:lnTo>
                <a:lnTo>
                  <a:pt x="4298" y="265"/>
                </a:lnTo>
                <a:lnTo>
                  <a:pt x="4299" y="265"/>
                </a:lnTo>
                <a:lnTo>
                  <a:pt x="4299" y="287"/>
                </a:lnTo>
                <a:lnTo>
                  <a:pt x="4299" y="341"/>
                </a:lnTo>
                <a:lnTo>
                  <a:pt x="4300" y="346"/>
                </a:lnTo>
                <a:lnTo>
                  <a:pt x="4300" y="357"/>
                </a:lnTo>
                <a:lnTo>
                  <a:pt x="4300" y="363"/>
                </a:lnTo>
                <a:lnTo>
                  <a:pt x="4301" y="357"/>
                </a:lnTo>
                <a:lnTo>
                  <a:pt x="4301" y="325"/>
                </a:lnTo>
                <a:lnTo>
                  <a:pt x="4301" y="282"/>
                </a:lnTo>
                <a:lnTo>
                  <a:pt x="4302" y="265"/>
                </a:lnTo>
                <a:lnTo>
                  <a:pt x="4302" y="271"/>
                </a:lnTo>
                <a:lnTo>
                  <a:pt x="4302" y="271"/>
                </a:lnTo>
                <a:lnTo>
                  <a:pt x="4303" y="265"/>
                </a:lnTo>
                <a:lnTo>
                  <a:pt x="4303" y="265"/>
                </a:lnTo>
                <a:lnTo>
                  <a:pt x="4303" y="271"/>
                </a:lnTo>
                <a:lnTo>
                  <a:pt x="4304" y="271"/>
                </a:lnTo>
                <a:lnTo>
                  <a:pt x="4304" y="271"/>
                </a:lnTo>
                <a:lnTo>
                  <a:pt x="4304" y="282"/>
                </a:lnTo>
                <a:lnTo>
                  <a:pt x="4305" y="265"/>
                </a:lnTo>
                <a:lnTo>
                  <a:pt x="4305" y="255"/>
                </a:lnTo>
                <a:lnTo>
                  <a:pt x="4305" y="244"/>
                </a:lnTo>
                <a:lnTo>
                  <a:pt x="4305" y="222"/>
                </a:lnTo>
                <a:lnTo>
                  <a:pt x="4306" y="227"/>
                </a:lnTo>
                <a:lnTo>
                  <a:pt x="4306" y="249"/>
                </a:lnTo>
                <a:lnTo>
                  <a:pt x="4306" y="271"/>
                </a:lnTo>
                <a:lnTo>
                  <a:pt x="4307" y="298"/>
                </a:lnTo>
                <a:lnTo>
                  <a:pt x="4307" y="314"/>
                </a:lnTo>
                <a:lnTo>
                  <a:pt x="4307" y="336"/>
                </a:lnTo>
                <a:lnTo>
                  <a:pt x="4308" y="341"/>
                </a:lnTo>
                <a:lnTo>
                  <a:pt x="4308" y="282"/>
                </a:lnTo>
                <a:lnTo>
                  <a:pt x="4308" y="238"/>
                </a:lnTo>
                <a:lnTo>
                  <a:pt x="4309" y="222"/>
                </a:lnTo>
                <a:lnTo>
                  <a:pt x="4309" y="227"/>
                </a:lnTo>
                <a:lnTo>
                  <a:pt x="4309" y="238"/>
                </a:lnTo>
                <a:lnTo>
                  <a:pt x="4310" y="238"/>
                </a:lnTo>
                <a:lnTo>
                  <a:pt x="4310" y="255"/>
                </a:lnTo>
                <a:lnTo>
                  <a:pt x="4310" y="255"/>
                </a:lnTo>
                <a:lnTo>
                  <a:pt x="4311" y="255"/>
                </a:lnTo>
                <a:lnTo>
                  <a:pt x="4311" y="249"/>
                </a:lnTo>
                <a:lnTo>
                  <a:pt x="4311" y="249"/>
                </a:lnTo>
                <a:lnTo>
                  <a:pt x="4312" y="244"/>
                </a:lnTo>
                <a:lnTo>
                  <a:pt x="4312" y="238"/>
                </a:lnTo>
                <a:lnTo>
                  <a:pt x="4312" y="233"/>
                </a:lnTo>
                <a:lnTo>
                  <a:pt x="4313" y="222"/>
                </a:lnTo>
                <a:lnTo>
                  <a:pt x="4313" y="238"/>
                </a:lnTo>
                <a:lnTo>
                  <a:pt x="4313" y="271"/>
                </a:lnTo>
                <a:lnTo>
                  <a:pt x="4314" y="292"/>
                </a:lnTo>
                <a:lnTo>
                  <a:pt x="4314" y="319"/>
                </a:lnTo>
                <a:lnTo>
                  <a:pt x="4314" y="336"/>
                </a:lnTo>
                <a:lnTo>
                  <a:pt x="4315" y="363"/>
                </a:lnTo>
                <a:lnTo>
                  <a:pt x="4315" y="319"/>
                </a:lnTo>
                <a:lnTo>
                  <a:pt x="4315" y="265"/>
                </a:lnTo>
                <a:lnTo>
                  <a:pt x="4316" y="244"/>
                </a:lnTo>
                <a:lnTo>
                  <a:pt x="4316" y="227"/>
                </a:lnTo>
                <a:lnTo>
                  <a:pt x="4316" y="238"/>
                </a:lnTo>
                <a:lnTo>
                  <a:pt x="4317" y="255"/>
                </a:lnTo>
                <a:lnTo>
                  <a:pt x="4317" y="255"/>
                </a:lnTo>
                <a:lnTo>
                  <a:pt x="4317" y="265"/>
                </a:lnTo>
                <a:lnTo>
                  <a:pt x="4318" y="260"/>
                </a:lnTo>
                <a:lnTo>
                  <a:pt x="4318" y="265"/>
                </a:lnTo>
                <a:lnTo>
                  <a:pt x="4318" y="249"/>
                </a:lnTo>
                <a:lnTo>
                  <a:pt x="4319" y="244"/>
                </a:lnTo>
                <a:lnTo>
                  <a:pt x="4319" y="222"/>
                </a:lnTo>
                <a:lnTo>
                  <a:pt x="4319" y="217"/>
                </a:lnTo>
                <a:lnTo>
                  <a:pt x="4320" y="217"/>
                </a:lnTo>
                <a:lnTo>
                  <a:pt x="4320" y="222"/>
                </a:lnTo>
                <a:lnTo>
                  <a:pt x="4320" y="227"/>
                </a:lnTo>
                <a:lnTo>
                  <a:pt x="4321" y="255"/>
                </a:lnTo>
                <a:lnTo>
                  <a:pt x="4321" y="282"/>
                </a:lnTo>
                <a:lnTo>
                  <a:pt x="4321" y="330"/>
                </a:lnTo>
                <a:lnTo>
                  <a:pt x="4322" y="341"/>
                </a:lnTo>
                <a:lnTo>
                  <a:pt x="4322" y="325"/>
                </a:lnTo>
                <a:lnTo>
                  <a:pt x="4322" y="282"/>
                </a:lnTo>
                <a:lnTo>
                  <a:pt x="4323" y="244"/>
                </a:lnTo>
                <a:lnTo>
                  <a:pt x="4323" y="222"/>
                </a:lnTo>
                <a:lnTo>
                  <a:pt x="4323" y="244"/>
                </a:lnTo>
                <a:lnTo>
                  <a:pt x="4324" y="238"/>
                </a:lnTo>
                <a:lnTo>
                  <a:pt x="4324" y="244"/>
                </a:lnTo>
                <a:lnTo>
                  <a:pt x="4324" y="244"/>
                </a:lnTo>
                <a:lnTo>
                  <a:pt x="4325" y="260"/>
                </a:lnTo>
                <a:lnTo>
                  <a:pt x="4325" y="260"/>
                </a:lnTo>
                <a:lnTo>
                  <a:pt x="4325" y="260"/>
                </a:lnTo>
                <a:lnTo>
                  <a:pt x="4326" y="255"/>
                </a:lnTo>
                <a:lnTo>
                  <a:pt x="4326" y="244"/>
                </a:lnTo>
                <a:lnTo>
                  <a:pt x="4326" y="227"/>
                </a:lnTo>
                <a:lnTo>
                  <a:pt x="4327" y="233"/>
                </a:lnTo>
                <a:lnTo>
                  <a:pt x="4327" y="222"/>
                </a:lnTo>
                <a:lnTo>
                  <a:pt x="4327" y="195"/>
                </a:lnTo>
                <a:lnTo>
                  <a:pt x="4328" y="217"/>
                </a:lnTo>
                <a:lnTo>
                  <a:pt x="4328" y="238"/>
                </a:lnTo>
                <a:lnTo>
                  <a:pt x="4328" y="249"/>
                </a:lnTo>
                <a:lnTo>
                  <a:pt x="4329" y="276"/>
                </a:lnTo>
                <a:lnTo>
                  <a:pt x="4329" y="309"/>
                </a:lnTo>
                <a:lnTo>
                  <a:pt x="4329" y="325"/>
                </a:lnTo>
                <a:lnTo>
                  <a:pt x="4330" y="314"/>
                </a:lnTo>
                <a:lnTo>
                  <a:pt x="4330" y="244"/>
                </a:lnTo>
                <a:lnTo>
                  <a:pt x="4330" y="222"/>
                </a:lnTo>
                <a:lnTo>
                  <a:pt x="4331" y="206"/>
                </a:lnTo>
                <a:lnTo>
                  <a:pt x="4331" y="211"/>
                </a:lnTo>
                <a:lnTo>
                  <a:pt x="4331" y="217"/>
                </a:lnTo>
                <a:lnTo>
                  <a:pt x="4332" y="238"/>
                </a:lnTo>
                <a:lnTo>
                  <a:pt x="4332" y="244"/>
                </a:lnTo>
                <a:lnTo>
                  <a:pt x="4332" y="244"/>
                </a:lnTo>
                <a:lnTo>
                  <a:pt x="4333" y="244"/>
                </a:lnTo>
                <a:lnTo>
                  <a:pt x="4333" y="233"/>
                </a:lnTo>
                <a:lnTo>
                  <a:pt x="4333" y="238"/>
                </a:lnTo>
                <a:lnTo>
                  <a:pt x="4334" y="238"/>
                </a:lnTo>
                <a:lnTo>
                  <a:pt x="4334" y="217"/>
                </a:lnTo>
                <a:lnTo>
                  <a:pt x="4334" y="211"/>
                </a:lnTo>
                <a:lnTo>
                  <a:pt x="4335" y="201"/>
                </a:lnTo>
                <a:lnTo>
                  <a:pt x="4335" y="201"/>
                </a:lnTo>
                <a:lnTo>
                  <a:pt x="4335" y="201"/>
                </a:lnTo>
                <a:lnTo>
                  <a:pt x="4336" y="227"/>
                </a:lnTo>
                <a:lnTo>
                  <a:pt x="4336" y="244"/>
                </a:lnTo>
                <a:lnTo>
                  <a:pt x="4336" y="255"/>
                </a:lnTo>
                <a:lnTo>
                  <a:pt x="4337" y="309"/>
                </a:lnTo>
                <a:lnTo>
                  <a:pt x="4337" y="309"/>
                </a:lnTo>
                <a:lnTo>
                  <a:pt x="4337" y="282"/>
                </a:lnTo>
                <a:lnTo>
                  <a:pt x="4338" y="249"/>
                </a:lnTo>
                <a:lnTo>
                  <a:pt x="4338" y="222"/>
                </a:lnTo>
                <a:lnTo>
                  <a:pt x="4338" y="217"/>
                </a:lnTo>
                <a:lnTo>
                  <a:pt x="4339" y="217"/>
                </a:lnTo>
                <a:lnTo>
                  <a:pt x="4339" y="217"/>
                </a:lnTo>
                <a:lnTo>
                  <a:pt x="4339" y="222"/>
                </a:lnTo>
                <a:lnTo>
                  <a:pt x="4340" y="227"/>
                </a:lnTo>
                <a:lnTo>
                  <a:pt x="4340" y="238"/>
                </a:lnTo>
                <a:lnTo>
                  <a:pt x="4340" y="244"/>
                </a:lnTo>
                <a:lnTo>
                  <a:pt x="4341" y="227"/>
                </a:lnTo>
                <a:lnTo>
                  <a:pt x="4341" y="227"/>
                </a:lnTo>
                <a:lnTo>
                  <a:pt x="4341" y="227"/>
                </a:lnTo>
                <a:lnTo>
                  <a:pt x="4342" y="227"/>
                </a:lnTo>
                <a:lnTo>
                  <a:pt x="4342" y="222"/>
                </a:lnTo>
                <a:lnTo>
                  <a:pt x="4342" y="206"/>
                </a:lnTo>
                <a:lnTo>
                  <a:pt x="4343" y="211"/>
                </a:lnTo>
                <a:lnTo>
                  <a:pt x="4343" y="211"/>
                </a:lnTo>
                <a:lnTo>
                  <a:pt x="4343" y="217"/>
                </a:lnTo>
                <a:lnTo>
                  <a:pt x="4344" y="227"/>
                </a:lnTo>
                <a:lnTo>
                  <a:pt x="4344" y="249"/>
                </a:lnTo>
                <a:lnTo>
                  <a:pt x="4344" y="255"/>
                </a:lnTo>
                <a:lnTo>
                  <a:pt x="4345" y="255"/>
                </a:lnTo>
                <a:lnTo>
                  <a:pt x="4345" y="271"/>
                </a:lnTo>
                <a:lnTo>
                  <a:pt x="4345" y="255"/>
                </a:lnTo>
                <a:lnTo>
                  <a:pt x="4346" y="222"/>
                </a:lnTo>
                <a:lnTo>
                  <a:pt x="4346" y="195"/>
                </a:lnTo>
                <a:lnTo>
                  <a:pt x="4346" y="206"/>
                </a:lnTo>
                <a:lnTo>
                  <a:pt x="4347" y="201"/>
                </a:lnTo>
                <a:lnTo>
                  <a:pt x="4347" y="201"/>
                </a:lnTo>
                <a:lnTo>
                  <a:pt x="4347" y="211"/>
                </a:lnTo>
                <a:lnTo>
                  <a:pt x="4348" y="206"/>
                </a:lnTo>
                <a:lnTo>
                  <a:pt x="4348" y="222"/>
                </a:lnTo>
                <a:lnTo>
                  <a:pt x="4348" y="206"/>
                </a:lnTo>
                <a:lnTo>
                  <a:pt x="4349" y="211"/>
                </a:lnTo>
                <a:lnTo>
                  <a:pt x="4349" y="195"/>
                </a:lnTo>
                <a:lnTo>
                  <a:pt x="4349" y="211"/>
                </a:lnTo>
                <a:lnTo>
                  <a:pt x="4350" y="211"/>
                </a:lnTo>
                <a:lnTo>
                  <a:pt x="4350" y="217"/>
                </a:lnTo>
                <a:lnTo>
                  <a:pt x="4350" y="222"/>
                </a:lnTo>
                <a:lnTo>
                  <a:pt x="4351" y="206"/>
                </a:lnTo>
                <a:lnTo>
                  <a:pt x="4351" y="184"/>
                </a:lnTo>
                <a:lnTo>
                  <a:pt x="4351" y="190"/>
                </a:lnTo>
                <a:lnTo>
                  <a:pt x="4352" y="195"/>
                </a:lnTo>
                <a:lnTo>
                  <a:pt x="4352" y="206"/>
                </a:lnTo>
                <a:lnTo>
                  <a:pt x="4352" y="211"/>
                </a:lnTo>
                <a:lnTo>
                  <a:pt x="4353" y="227"/>
                </a:lnTo>
                <a:lnTo>
                  <a:pt x="4353" y="249"/>
                </a:lnTo>
                <a:lnTo>
                  <a:pt x="4353" y="271"/>
                </a:lnTo>
                <a:lnTo>
                  <a:pt x="4354" y="292"/>
                </a:lnTo>
                <a:lnTo>
                  <a:pt x="4354" y="287"/>
                </a:lnTo>
                <a:lnTo>
                  <a:pt x="4354" y="244"/>
                </a:lnTo>
                <a:lnTo>
                  <a:pt x="4355" y="233"/>
                </a:lnTo>
                <a:lnTo>
                  <a:pt x="4355" y="222"/>
                </a:lnTo>
                <a:lnTo>
                  <a:pt x="4355" y="222"/>
                </a:lnTo>
                <a:lnTo>
                  <a:pt x="4356" y="227"/>
                </a:lnTo>
                <a:lnTo>
                  <a:pt x="4356" y="233"/>
                </a:lnTo>
                <a:lnTo>
                  <a:pt x="4356" y="233"/>
                </a:lnTo>
                <a:lnTo>
                  <a:pt x="4357" y="227"/>
                </a:lnTo>
                <a:lnTo>
                  <a:pt x="4357" y="227"/>
                </a:lnTo>
                <a:lnTo>
                  <a:pt x="4357" y="222"/>
                </a:lnTo>
                <a:lnTo>
                  <a:pt x="4358" y="227"/>
                </a:lnTo>
                <a:lnTo>
                  <a:pt x="4358" y="217"/>
                </a:lnTo>
                <a:lnTo>
                  <a:pt x="4358" y="206"/>
                </a:lnTo>
                <a:lnTo>
                  <a:pt x="4359" y="190"/>
                </a:lnTo>
                <a:lnTo>
                  <a:pt x="4359" y="190"/>
                </a:lnTo>
                <a:lnTo>
                  <a:pt x="4359" y="179"/>
                </a:lnTo>
                <a:lnTo>
                  <a:pt x="4360" y="179"/>
                </a:lnTo>
                <a:lnTo>
                  <a:pt x="4360" y="195"/>
                </a:lnTo>
                <a:lnTo>
                  <a:pt x="4360" y="206"/>
                </a:lnTo>
                <a:lnTo>
                  <a:pt x="4361" y="222"/>
                </a:lnTo>
                <a:lnTo>
                  <a:pt x="4361" y="249"/>
                </a:lnTo>
                <a:lnTo>
                  <a:pt x="4361" y="271"/>
                </a:lnTo>
                <a:lnTo>
                  <a:pt x="4362" y="298"/>
                </a:lnTo>
                <a:lnTo>
                  <a:pt x="4362" y="303"/>
                </a:lnTo>
                <a:lnTo>
                  <a:pt x="4362" y="282"/>
                </a:lnTo>
                <a:lnTo>
                  <a:pt x="4363" y="255"/>
                </a:lnTo>
                <a:lnTo>
                  <a:pt x="4363" y="238"/>
                </a:lnTo>
                <a:lnTo>
                  <a:pt x="4363" y="227"/>
                </a:lnTo>
                <a:lnTo>
                  <a:pt x="4364" y="227"/>
                </a:lnTo>
                <a:lnTo>
                  <a:pt x="4364" y="244"/>
                </a:lnTo>
                <a:lnTo>
                  <a:pt x="4364" y="233"/>
                </a:lnTo>
                <a:lnTo>
                  <a:pt x="4365" y="238"/>
                </a:lnTo>
                <a:lnTo>
                  <a:pt x="4365" y="238"/>
                </a:lnTo>
                <a:lnTo>
                  <a:pt x="4365" y="233"/>
                </a:lnTo>
                <a:lnTo>
                  <a:pt x="4365" y="222"/>
                </a:lnTo>
                <a:lnTo>
                  <a:pt x="4366" y="222"/>
                </a:lnTo>
                <a:lnTo>
                  <a:pt x="4366" y="217"/>
                </a:lnTo>
                <a:lnTo>
                  <a:pt x="4366" y="217"/>
                </a:lnTo>
                <a:lnTo>
                  <a:pt x="4367" y="227"/>
                </a:lnTo>
                <a:lnTo>
                  <a:pt x="4367" y="211"/>
                </a:lnTo>
                <a:lnTo>
                  <a:pt x="4367" y="211"/>
                </a:lnTo>
                <a:lnTo>
                  <a:pt x="4368" y="222"/>
                </a:lnTo>
                <a:lnTo>
                  <a:pt x="4368" y="238"/>
                </a:lnTo>
                <a:lnTo>
                  <a:pt x="4368" y="255"/>
                </a:lnTo>
                <a:lnTo>
                  <a:pt x="4369" y="265"/>
                </a:lnTo>
                <a:lnTo>
                  <a:pt x="4369" y="303"/>
                </a:lnTo>
                <a:lnTo>
                  <a:pt x="4369" y="298"/>
                </a:lnTo>
                <a:lnTo>
                  <a:pt x="4370" y="271"/>
                </a:lnTo>
                <a:lnTo>
                  <a:pt x="4370" y="233"/>
                </a:lnTo>
                <a:lnTo>
                  <a:pt x="4370" y="222"/>
                </a:lnTo>
                <a:lnTo>
                  <a:pt x="4371" y="227"/>
                </a:lnTo>
                <a:lnTo>
                  <a:pt x="4371" y="238"/>
                </a:lnTo>
                <a:lnTo>
                  <a:pt x="4371" y="244"/>
                </a:lnTo>
                <a:lnTo>
                  <a:pt x="4372" y="238"/>
                </a:lnTo>
                <a:lnTo>
                  <a:pt x="4372" y="233"/>
                </a:lnTo>
                <a:lnTo>
                  <a:pt x="4372" y="233"/>
                </a:lnTo>
                <a:lnTo>
                  <a:pt x="4373" y="222"/>
                </a:lnTo>
                <a:lnTo>
                  <a:pt x="4373" y="222"/>
                </a:lnTo>
                <a:lnTo>
                  <a:pt x="4373" y="217"/>
                </a:lnTo>
                <a:lnTo>
                  <a:pt x="4374" y="211"/>
                </a:lnTo>
                <a:lnTo>
                  <a:pt x="4374" y="195"/>
                </a:lnTo>
                <a:lnTo>
                  <a:pt x="4374" y="190"/>
                </a:lnTo>
                <a:lnTo>
                  <a:pt x="4375" y="184"/>
                </a:lnTo>
                <a:lnTo>
                  <a:pt x="4375" y="184"/>
                </a:lnTo>
                <a:lnTo>
                  <a:pt x="4375" y="173"/>
                </a:lnTo>
                <a:lnTo>
                  <a:pt x="4376" y="190"/>
                </a:lnTo>
                <a:lnTo>
                  <a:pt x="4376" y="201"/>
                </a:lnTo>
                <a:lnTo>
                  <a:pt x="4376" y="211"/>
                </a:lnTo>
                <a:lnTo>
                  <a:pt x="4377" y="249"/>
                </a:lnTo>
                <a:lnTo>
                  <a:pt x="4377" y="271"/>
                </a:lnTo>
                <a:lnTo>
                  <a:pt x="4377" y="276"/>
                </a:lnTo>
                <a:lnTo>
                  <a:pt x="4378" y="271"/>
                </a:lnTo>
                <a:lnTo>
                  <a:pt x="4378" y="206"/>
                </a:lnTo>
                <a:lnTo>
                  <a:pt x="4378" y="201"/>
                </a:lnTo>
                <a:lnTo>
                  <a:pt x="4379" y="190"/>
                </a:lnTo>
                <a:lnTo>
                  <a:pt x="4379" y="195"/>
                </a:lnTo>
                <a:lnTo>
                  <a:pt x="4379" y="211"/>
                </a:lnTo>
                <a:lnTo>
                  <a:pt x="4380" y="211"/>
                </a:lnTo>
                <a:lnTo>
                  <a:pt x="4380" y="222"/>
                </a:lnTo>
                <a:lnTo>
                  <a:pt x="4380" y="227"/>
                </a:lnTo>
                <a:lnTo>
                  <a:pt x="4381" y="222"/>
                </a:lnTo>
                <a:lnTo>
                  <a:pt x="4381" y="227"/>
                </a:lnTo>
                <a:lnTo>
                  <a:pt x="4381" y="227"/>
                </a:lnTo>
                <a:lnTo>
                  <a:pt x="4382" y="217"/>
                </a:lnTo>
                <a:lnTo>
                  <a:pt x="4382" y="206"/>
                </a:lnTo>
                <a:lnTo>
                  <a:pt x="4382" y="184"/>
                </a:lnTo>
                <a:lnTo>
                  <a:pt x="4383" y="173"/>
                </a:lnTo>
                <a:lnTo>
                  <a:pt x="4383" y="184"/>
                </a:lnTo>
                <a:lnTo>
                  <a:pt x="4383" y="195"/>
                </a:lnTo>
                <a:lnTo>
                  <a:pt x="4384" y="206"/>
                </a:lnTo>
                <a:lnTo>
                  <a:pt x="4384" y="227"/>
                </a:lnTo>
                <a:lnTo>
                  <a:pt x="4384" y="233"/>
                </a:lnTo>
                <a:lnTo>
                  <a:pt x="4385" y="271"/>
                </a:lnTo>
                <a:lnTo>
                  <a:pt x="4385" y="298"/>
                </a:lnTo>
                <a:lnTo>
                  <a:pt x="4385" y="287"/>
                </a:lnTo>
                <a:lnTo>
                  <a:pt x="4386" y="255"/>
                </a:lnTo>
                <a:lnTo>
                  <a:pt x="4386" y="233"/>
                </a:lnTo>
                <a:lnTo>
                  <a:pt x="4386" y="195"/>
                </a:lnTo>
                <a:lnTo>
                  <a:pt x="4387" y="201"/>
                </a:lnTo>
                <a:lnTo>
                  <a:pt x="4387" y="217"/>
                </a:lnTo>
                <a:lnTo>
                  <a:pt x="4387" y="222"/>
                </a:lnTo>
                <a:lnTo>
                  <a:pt x="4388" y="233"/>
                </a:lnTo>
                <a:lnTo>
                  <a:pt x="4388" y="238"/>
                </a:lnTo>
                <a:lnTo>
                  <a:pt x="4388" y="238"/>
                </a:lnTo>
                <a:lnTo>
                  <a:pt x="4389" y="238"/>
                </a:lnTo>
                <a:lnTo>
                  <a:pt x="4389" y="233"/>
                </a:lnTo>
                <a:lnTo>
                  <a:pt x="4389" y="233"/>
                </a:lnTo>
                <a:lnTo>
                  <a:pt x="4390" y="227"/>
                </a:lnTo>
                <a:lnTo>
                  <a:pt x="4390" y="238"/>
                </a:lnTo>
                <a:lnTo>
                  <a:pt x="4390" y="227"/>
                </a:lnTo>
                <a:lnTo>
                  <a:pt x="4391" y="222"/>
                </a:lnTo>
                <a:lnTo>
                  <a:pt x="4391" y="217"/>
                </a:lnTo>
                <a:lnTo>
                  <a:pt x="4391" y="217"/>
                </a:lnTo>
                <a:lnTo>
                  <a:pt x="4392" y="233"/>
                </a:lnTo>
                <a:lnTo>
                  <a:pt x="4392" y="260"/>
                </a:lnTo>
                <a:lnTo>
                  <a:pt x="4392" y="271"/>
                </a:lnTo>
                <a:lnTo>
                  <a:pt x="4393" y="282"/>
                </a:lnTo>
                <a:lnTo>
                  <a:pt x="4393" y="292"/>
                </a:lnTo>
                <a:lnTo>
                  <a:pt x="4393" y="276"/>
                </a:lnTo>
                <a:lnTo>
                  <a:pt x="4394" y="244"/>
                </a:lnTo>
                <a:lnTo>
                  <a:pt x="4394" y="227"/>
                </a:lnTo>
                <a:lnTo>
                  <a:pt x="4394" y="222"/>
                </a:lnTo>
                <a:lnTo>
                  <a:pt x="4395" y="217"/>
                </a:lnTo>
                <a:lnTo>
                  <a:pt x="4395" y="222"/>
                </a:lnTo>
                <a:lnTo>
                  <a:pt x="4395" y="217"/>
                </a:lnTo>
                <a:lnTo>
                  <a:pt x="4396" y="238"/>
                </a:lnTo>
                <a:lnTo>
                  <a:pt x="4396" y="238"/>
                </a:lnTo>
                <a:lnTo>
                  <a:pt x="4396" y="244"/>
                </a:lnTo>
                <a:lnTo>
                  <a:pt x="4397" y="238"/>
                </a:lnTo>
                <a:lnTo>
                  <a:pt x="4397" y="244"/>
                </a:lnTo>
                <a:lnTo>
                  <a:pt x="4397" y="244"/>
                </a:lnTo>
                <a:lnTo>
                  <a:pt x="4398" y="249"/>
                </a:lnTo>
                <a:lnTo>
                  <a:pt x="4398" y="233"/>
                </a:lnTo>
                <a:lnTo>
                  <a:pt x="4398" y="222"/>
                </a:lnTo>
                <a:lnTo>
                  <a:pt x="4399" y="222"/>
                </a:lnTo>
                <a:lnTo>
                  <a:pt x="4399" y="238"/>
                </a:lnTo>
                <a:lnTo>
                  <a:pt x="4399" y="249"/>
                </a:lnTo>
                <a:lnTo>
                  <a:pt x="4400" y="265"/>
                </a:lnTo>
                <a:lnTo>
                  <a:pt x="4400" y="276"/>
                </a:lnTo>
                <a:lnTo>
                  <a:pt x="4400" y="298"/>
                </a:lnTo>
                <a:lnTo>
                  <a:pt x="4401" y="309"/>
                </a:lnTo>
                <a:lnTo>
                  <a:pt x="4401" y="287"/>
                </a:lnTo>
                <a:lnTo>
                  <a:pt x="4401" y="249"/>
                </a:lnTo>
                <a:lnTo>
                  <a:pt x="4402" y="233"/>
                </a:lnTo>
                <a:lnTo>
                  <a:pt x="4402" y="222"/>
                </a:lnTo>
                <a:lnTo>
                  <a:pt x="4402" y="217"/>
                </a:lnTo>
                <a:lnTo>
                  <a:pt x="4403" y="238"/>
                </a:lnTo>
                <a:lnTo>
                  <a:pt x="4403" y="249"/>
                </a:lnTo>
                <a:lnTo>
                  <a:pt x="4403" y="249"/>
                </a:lnTo>
                <a:lnTo>
                  <a:pt x="4404" y="238"/>
                </a:lnTo>
                <a:lnTo>
                  <a:pt x="4404" y="244"/>
                </a:lnTo>
                <a:lnTo>
                  <a:pt x="4404" y="255"/>
                </a:lnTo>
                <a:lnTo>
                  <a:pt x="4405" y="255"/>
                </a:lnTo>
                <a:lnTo>
                  <a:pt x="4405" y="260"/>
                </a:lnTo>
                <a:lnTo>
                  <a:pt x="4405" y="260"/>
                </a:lnTo>
                <a:lnTo>
                  <a:pt x="4406" y="271"/>
                </a:lnTo>
                <a:lnTo>
                  <a:pt x="4406" y="265"/>
                </a:lnTo>
                <a:lnTo>
                  <a:pt x="4406" y="265"/>
                </a:lnTo>
                <a:lnTo>
                  <a:pt x="4407" y="309"/>
                </a:lnTo>
                <a:lnTo>
                  <a:pt x="4407" y="325"/>
                </a:lnTo>
                <a:lnTo>
                  <a:pt x="4407" y="346"/>
                </a:lnTo>
                <a:lnTo>
                  <a:pt x="4408" y="341"/>
                </a:lnTo>
                <a:lnTo>
                  <a:pt x="4408" y="341"/>
                </a:lnTo>
                <a:lnTo>
                  <a:pt x="4408" y="298"/>
                </a:lnTo>
                <a:lnTo>
                  <a:pt x="4409" y="271"/>
                </a:lnTo>
                <a:lnTo>
                  <a:pt x="4409" y="249"/>
                </a:lnTo>
                <a:lnTo>
                  <a:pt x="4409" y="255"/>
                </a:lnTo>
                <a:lnTo>
                  <a:pt x="4410" y="249"/>
                </a:lnTo>
                <a:lnTo>
                  <a:pt x="4410" y="265"/>
                </a:lnTo>
                <a:lnTo>
                  <a:pt x="4410" y="282"/>
                </a:lnTo>
                <a:lnTo>
                  <a:pt x="4411" y="271"/>
                </a:lnTo>
                <a:lnTo>
                  <a:pt x="4411" y="287"/>
                </a:lnTo>
                <a:lnTo>
                  <a:pt x="4411" y="271"/>
                </a:lnTo>
                <a:lnTo>
                  <a:pt x="4412" y="265"/>
                </a:lnTo>
                <a:lnTo>
                  <a:pt x="4412" y="260"/>
                </a:lnTo>
                <a:lnTo>
                  <a:pt x="4412" y="265"/>
                </a:lnTo>
                <a:lnTo>
                  <a:pt x="4413" y="271"/>
                </a:lnTo>
                <a:lnTo>
                  <a:pt x="4413" y="271"/>
                </a:lnTo>
                <a:lnTo>
                  <a:pt x="4413" y="271"/>
                </a:lnTo>
                <a:lnTo>
                  <a:pt x="4414" y="282"/>
                </a:lnTo>
                <a:lnTo>
                  <a:pt x="4414" y="292"/>
                </a:lnTo>
                <a:lnTo>
                  <a:pt x="4414" y="303"/>
                </a:lnTo>
                <a:lnTo>
                  <a:pt x="4415" y="303"/>
                </a:lnTo>
                <a:lnTo>
                  <a:pt x="4415" y="314"/>
                </a:lnTo>
                <a:lnTo>
                  <a:pt x="4415" y="309"/>
                </a:lnTo>
                <a:lnTo>
                  <a:pt x="4416" y="303"/>
                </a:lnTo>
                <a:lnTo>
                  <a:pt x="4416" y="282"/>
                </a:lnTo>
                <a:lnTo>
                  <a:pt x="4416" y="282"/>
                </a:lnTo>
                <a:lnTo>
                  <a:pt x="4417" y="303"/>
                </a:lnTo>
                <a:lnTo>
                  <a:pt x="4417" y="336"/>
                </a:lnTo>
                <a:lnTo>
                  <a:pt x="4417" y="352"/>
                </a:lnTo>
                <a:lnTo>
                  <a:pt x="4418" y="357"/>
                </a:lnTo>
                <a:lnTo>
                  <a:pt x="4418" y="352"/>
                </a:lnTo>
                <a:lnTo>
                  <a:pt x="4418" y="303"/>
                </a:lnTo>
                <a:lnTo>
                  <a:pt x="4419" y="276"/>
                </a:lnTo>
                <a:lnTo>
                  <a:pt x="4419" y="265"/>
                </a:lnTo>
                <a:lnTo>
                  <a:pt x="4419" y="276"/>
                </a:lnTo>
                <a:lnTo>
                  <a:pt x="4420" y="287"/>
                </a:lnTo>
                <a:lnTo>
                  <a:pt x="4420" y="276"/>
                </a:lnTo>
                <a:lnTo>
                  <a:pt x="4420" y="292"/>
                </a:lnTo>
                <a:lnTo>
                  <a:pt x="4421" y="292"/>
                </a:lnTo>
                <a:lnTo>
                  <a:pt x="4421" y="298"/>
                </a:lnTo>
                <a:lnTo>
                  <a:pt x="4421" y="309"/>
                </a:lnTo>
                <a:lnTo>
                  <a:pt x="4422" y="298"/>
                </a:lnTo>
                <a:lnTo>
                  <a:pt x="4422" y="314"/>
                </a:lnTo>
                <a:lnTo>
                  <a:pt x="4422" y="309"/>
                </a:lnTo>
                <a:lnTo>
                  <a:pt x="4423" y="276"/>
                </a:lnTo>
                <a:lnTo>
                  <a:pt x="4423" y="249"/>
                </a:lnTo>
                <a:lnTo>
                  <a:pt x="4423" y="260"/>
                </a:lnTo>
                <a:lnTo>
                  <a:pt x="4424" y="309"/>
                </a:lnTo>
                <a:lnTo>
                  <a:pt x="4424" y="319"/>
                </a:lnTo>
                <a:lnTo>
                  <a:pt x="4424" y="352"/>
                </a:lnTo>
                <a:lnTo>
                  <a:pt x="4425" y="363"/>
                </a:lnTo>
                <a:lnTo>
                  <a:pt x="4425" y="373"/>
                </a:lnTo>
                <a:lnTo>
                  <a:pt x="4425" y="363"/>
                </a:lnTo>
                <a:lnTo>
                  <a:pt x="4425" y="303"/>
                </a:lnTo>
                <a:lnTo>
                  <a:pt x="4426" y="276"/>
                </a:lnTo>
                <a:lnTo>
                  <a:pt x="4426" y="265"/>
                </a:lnTo>
                <a:lnTo>
                  <a:pt x="4426" y="276"/>
                </a:lnTo>
                <a:lnTo>
                  <a:pt x="4427" y="287"/>
                </a:lnTo>
                <a:lnTo>
                  <a:pt x="4427" y="292"/>
                </a:lnTo>
                <a:lnTo>
                  <a:pt x="4427" y="298"/>
                </a:lnTo>
                <a:lnTo>
                  <a:pt x="4428" y="303"/>
                </a:lnTo>
                <a:lnTo>
                  <a:pt x="4428" y="303"/>
                </a:lnTo>
                <a:lnTo>
                  <a:pt x="4428" y="292"/>
                </a:lnTo>
                <a:lnTo>
                  <a:pt x="4429" y="282"/>
                </a:lnTo>
                <a:lnTo>
                  <a:pt x="4429" y="265"/>
                </a:lnTo>
                <a:lnTo>
                  <a:pt x="4429" y="260"/>
                </a:lnTo>
                <a:lnTo>
                  <a:pt x="4430" y="244"/>
                </a:lnTo>
                <a:lnTo>
                  <a:pt x="4430" y="271"/>
                </a:lnTo>
                <a:lnTo>
                  <a:pt x="4430" y="271"/>
                </a:lnTo>
                <a:lnTo>
                  <a:pt x="4431" y="309"/>
                </a:lnTo>
                <a:lnTo>
                  <a:pt x="4431" y="330"/>
                </a:lnTo>
                <a:lnTo>
                  <a:pt x="4431" y="346"/>
                </a:lnTo>
                <a:lnTo>
                  <a:pt x="4432" y="368"/>
                </a:lnTo>
                <a:lnTo>
                  <a:pt x="4432" y="368"/>
                </a:lnTo>
                <a:lnTo>
                  <a:pt x="4432" y="325"/>
                </a:lnTo>
                <a:lnTo>
                  <a:pt x="4433" y="260"/>
                </a:lnTo>
                <a:lnTo>
                  <a:pt x="4433" y="265"/>
                </a:lnTo>
                <a:lnTo>
                  <a:pt x="4433" y="260"/>
                </a:lnTo>
                <a:lnTo>
                  <a:pt x="4434" y="265"/>
                </a:lnTo>
                <a:lnTo>
                  <a:pt x="4434" y="249"/>
                </a:lnTo>
                <a:lnTo>
                  <a:pt x="4434" y="260"/>
                </a:lnTo>
                <a:lnTo>
                  <a:pt x="4435" y="271"/>
                </a:lnTo>
                <a:lnTo>
                  <a:pt x="4435" y="282"/>
                </a:lnTo>
                <a:lnTo>
                  <a:pt x="4435" y="276"/>
                </a:lnTo>
                <a:lnTo>
                  <a:pt x="4436" y="265"/>
                </a:lnTo>
                <a:lnTo>
                  <a:pt x="4436" y="255"/>
                </a:lnTo>
                <a:lnTo>
                  <a:pt x="4436" y="238"/>
                </a:lnTo>
                <a:lnTo>
                  <a:pt x="4437" y="217"/>
                </a:lnTo>
                <a:lnTo>
                  <a:pt x="4437" y="222"/>
                </a:lnTo>
                <a:lnTo>
                  <a:pt x="4437" y="233"/>
                </a:lnTo>
                <a:lnTo>
                  <a:pt x="4438" y="244"/>
                </a:lnTo>
                <a:lnTo>
                  <a:pt x="4438" y="276"/>
                </a:lnTo>
                <a:lnTo>
                  <a:pt x="4438" y="309"/>
                </a:lnTo>
                <a:lnTo>
                  <a:pt x="4439" y="330"/>
                </a:lnTo>
                <a:lnTo>
                  <a:pt x="4439" y="330"/>
                </a:lnTo>
                <a:lnTo>
                  <a:pt x="4439" y="255"/>
                </a:lnTo>
                <a:lnTo>
                  <a:pt x="4440" y="222"/>
                </a:lnTo>
                <a:lnTo>
                  <a:pt x="4440" y="217"/>
                </a:lnTo>
                <a:lnTo>
                  <a:pt x="4440" y="222"/>
                </a:lnTo>
                <a:lnTo>
                  <a:pt x="4441" y="233"/>
                </a:lnTo>
                <a:lnTo>
                  <a:pt x="4441" y="249"/>
                </a:lnTo>
                <a:lnTo>
                  <a:pt x="4441" y="244"/>
                </a:lnTo>
                <a:lnTo>
                  <a:pt x="4442" y="244"/>
                </a:lnTo>
                <a:lnTo>
                  <a:pt x="4442" y="233"/>
                </a:lnTo>
                <a:lnTo>
                  <a:pt x="4442" y="227"/>
                </a:lnTo>
                <a:lnTo>
                  <a:pt x="4443" y="217"/>
                </a:lnTo>
                <a:lnTo>
                  <a:pt x="4443" y="222"/>
                </a:lnTo>
                <a:lnTo>
                  <a:pt x="4443" y="217"/>
                </a:lnTo>
                <a:lnTo>
                  <a:pt x="4444" y="195"/>
                </a:lnTo>
                <a:lnTo>
                  <a:pt x="4444" y="190"/>
                </a:lnTo>
                <a:lnTo>
                  <a:pt x="4444" y="195"/>
                </a:lnTo>
                <a:lnTo>
                  <a:pt x="4445" y="222"/>
                </a:lnTo>
                <a:lnTo>
                  <a:pt x="4445" y="238"/>
                </a:lnTo>
                <a:lnTo>
                  <a:pt x="4445" y="260"/>
                </a:lnTo>
                <a:lnTo>
                  <a:pt x="4446" y="298"/>
                </a:lnTo>
                <a:lnTo>
                  <a:pt x="4446" y="303"/>
                </a:lnTo>
                <a:lnTo>
                  <a:pt x="4446" y="265"/>
                </a:lnTo>
                <a:lnTo>
                  <a:pt x="4447" y="217"/>
                </a:lnTo>
                <a:lnTo>
                  <a:pt x="4447" y="195"/>
                </a:lnTo>
                <a:lnTo>
                  <a:pt x="4447" y="201"/>
                </a:lnTo>
                <a:lnTo>
                  <a:pt x="4448" y="206"/>
                </a:lnTo>
                <a:lnTo>
                  <a:pt x="4448" y="217"/>
                </a:lnTo>
                <a:lnTo>
                  <a:pt x="4448" y="217"/>
                </a:lnTo>
                <a:lnTo>
                  <a:pt x="4449" y="217"/>
                </a:lnTo>
                <a:lnTo>
                  <a:pt x="4449" y="227"/>
                </a:lnTo>
                <a:lnTo>
                  <a:pt x="4449" y="227"/>
                </a:lnTo>
                <a:lnTo>
                  <a:pt x="4450" y="222"/>
                </a:lnTo>
                <a:lnTo>
                  <a:pt x="4450" y="206"/>
                </a:lnTo>
                <a:lnTo>
                  <a:pt x="4450" y="201"/>
                </a:lnTo>
                <a:lnTo>
                  <a:pt x="4451" y="179"/>
                </a:lnTo>
                <a:lnTo>
                  <a:pt x="4451" y="173"/>
                </a:lnTo>
                <a:lnTo>
                  <a:pt x="4451" y="168"/>
                </a:lnTo>
                <a:lnTo>
                  <a:pt x="4452" y="163"/>
                </a:lnTo>
                <a:lnTo>
                  <a:pt x="4452" y="173"/>
                </a:lnTo>
                <a:lnTo>
                  <a:pt x="4452" y="190"/>
                </a:lnTo>
                <a:lnTo>
                  <a:pt x="4453" y="222"/>
                </a:lnTo>
                <a:lnTo>
                  <a:pt x="4453" y="233"/>
                </a:lnTo>
                <a:lnTo>
                  <a:pt x="4453" y="255"/>
                </a:lnTo>
                <a:lnTo>
                  <a:pt x="4454" y="255"/>
                </a:lnTo>
                <a:lnTo>
                  <a:pt x="4454" y="227"/>
                </a:lnTo>
                <a:lnTo>
                  <a:pt x="4454" y="184"/>
                </a:lnTo>
                <a:lnTo>
                  <a:pt x="4455" y="168"/>
                </a:lnTo>
                <a:lnTo>
                  <a:pt x="4455" y="173"/>
                </a:lnTo>
                <a:lnTo>
                  <a:pt x="4455" y="195"/>
                </a:lnTo>
                <a:lnTo>
                  <a:pt x="4456" y="206"/>
                </a:lnTo>
                <a:lnTo>
                  <a:pt x="4456" y="222"/>
                </a:lnTo>
                <a:lnTo>
                  <a:pt x="4456" y="211"/>
                </a:lnTo>
                <a:lnTo>
                  <a:pt x="4457" y="211"/>
                </a:lnTo>
                <a:lnTo>
                  <a:pt x="4457" y="201"/>
                </a:lnTo>
                <a:lnTo>
                  <a:pt x="4457" y="195"/>
                </a:lnTo>
                <a:lnTo>
                  <a:pt x="4458" y="173"/>
                </a:lnTo>
                <a:lnTo>
                  <a:pt x="4458" y="184"/>
                </a:lnTo>
                <a:lnTo>
                  <a:pt x="4458" y="184"/>
                </a:lnTo>
                <a:lnTo>
                  <a:pt x="4459" y="157"/>
                </a:lnTo>
                <a:lnTo>
                  <a:pt x="4459" y="146"/>
                </a:lnTo>
                <a:lnTo>
                  <a:pt x="4459" y="146"/>
                </a:lnTo>
                <a:lnTo>
                  <a:pt x="4460" y="179"/>
                </a:lnTo>
                <a:lnTo>
                  <a:pt x="4460" y="201"/>
                </a:lnTo>
                <a:lnTo>
                  <a:pt x="4460" y="211"/>
                </a:lnTo>
                <a:lnTo>
                  <a:pt x="4461" y="222"/>
                </a:lnTo>
                <a:lnTo>
                  <a:pt x="4461" y="238"/>
                </a:lnTo>
                <a:lnTo>
                  <a:pt x="4461" y="217"/>
                </a:lnTo>
                <a:lnTo>
                  <a:pt x="4462" y="168"/>
                </a:lnTo>
                <a:lnTo>
                  <a:pt x="4462" y="152"/>
                </a:lnTo>
                <a:lnTo>
                  <a:pt x="4462" y="163"/>
                </a:lnTo>
                <a:lnTo>
                  <a:pt x="4462" y="179"/>
                </a:lnTo>
                <a:lnTo>
                  <a:pt x="4463" y="173"/>
                </a:lnTo>
                <a:lnTo>
                  <a:pt x="4463" y="195"/>
                </a:lnTo>
                <a:lnTo>
                  <a:pt x="4463" y="217"/>
                </a:lnTo>
                <a:lnTo>
                  <a:pt x="4464" y="217"/>
                </a:lnTo>
                <a:lnTo>
                  <a:pt x="4464" y="217"/>
                </a:lnTo>
                <a:lnTo>
                  <a:pt x="4464" y="201"/>
                </a:lnTo>
                <a:lnTo>
                  <a:pt x="4465" y="195"/>
                </a:lnTo>
                <a:lnTo>
                  <a:pt x="4465" y="206"/>
                </a:lnTo>
                <a:lnTo>
                  <a:pt x="4465" y="173"/>
                </a:lnTo>
                <a:lnTo>
                  <a:pt x="4466" y="157"/>
                </a:lnTo>
                <a:lnTo>
                  <a:pt x="4466" y="141"/>
                </a:lnTo>
                <a:lnTo>
                  <a:pt x="4466" y="146"/>
                </a:lnTo>
                <a:lnTo>
                  <a:pt x="4467" y="163"/>
                </a:lnTo>
                <a:lnTo>
                  <a:pt x="4467" y="184"/>
                </a:lnTo>
                <a:lnTo>
                  <a:pt x="4467" y="217"/>
                </a:lnTo>
                <a:lnTo>
                  <a:pt x="4468" y="244"/>
                </a:lnTo>
                <a:lnTo>
                  <a:pt x="4468" y="260"/>
                </a:lnTo>
                <a:lnTo>
                  <a:pt x="4468" y="260"/>
                </a:lnTo>
                <a:lnTo>
                  <a:pt x="4469" y="249"/>
                </a:lnTo>
                <a:lnTo>
                  <a:pt x="4469" y="217"/>
                </a:lnTo>
                <a:lnTo>
                  <a:pt x="4469" y="190"/>
                </a:lnTo>
                <a:lnTo>
                  <a:pt x="4470" y="190"/>
                </a:lnTo>
                <a:lnTo>
                  <a:pt x="4470" y="184"/>
                </a:lnTo>
                <a:lnTo>
                  <a:pt x="4470" y="211"/>
                </a:lnTo>
                <a:lnTo>
                  <a:pt x="4471" y="217"/>
                </a:lnTo>
                <a:lnTo>
                  <a:pt x="4471" y="227"/>
                </a:lnTo>
                <a:lnTo>
                  <a:pt x="4471" y="238"/>
                </a:lnTo>
                <a:lnTo>
                  <a:pt x="4472" y="233"/>
                </a:lnTo>
                <a:lnTo>
                  <a:pt x="4472" y="227"/>
                </a:lnTo>
                <a:lnTo>
                  <a:pt x="4472" y="233"/>
                </a:lnTo>
                <a:lnTo>
                  <a:pt x="4473" y="227"/>
                </a:lnTo>
                <a:lnTo>
                  <a:pt x="4473" y="222"/>
                </a:lnTo>
                <a:lnTo>
                  <a:pt x="4473" y="217"/>
                </a:lnTo>
                <a:lnTo>
                  <a:pt x="4474" y="217"/>
                </a:lnTo>
                <a:lnTo>
                  <a:pt x="4474" y="217"/>
                </a:lnTo>
                <a:lnTo>
                  <a:pt x="4474" y="238"/>
                </a:lnTo>
                <a:lnTo>
                  <a:pt x="4475" y="249"/>
                </a:lnTo>
                <a:lnTo>
                  <a:pt x="4475" y="255"/>
                </a:lnTo>
                <a:lnTo>
                  <a:pt x="4475" y="265"/>
                </a:lnTo>
                <a:lnTo>
                  <a:pt x="4476" y="292"/>
                </a:lnTo>
                <a:lnTo>
                  <a:pt x="4476" y="309"/>
                </a:lnTo>
                <a:lnTo>
                  <a:pt x="4476" y="292"/>
                </a:lnTo>
                <a:lnTo>
                  <a:pt x="4477" y="260"/>
                </a:lnTo>
                <a:lnTo>
                  <a:pt x="4477" y="238"/>
                </a:lnTo>
                <a:lnTo>
                  <a:pt x="4477" y="227"/>
                </a:lnTo>
                <a:lnTo>
                  <a:pt x="4478" y="233"/>
                </a:lnTo>
                <a:lnTo>
                  <a:pt x="4478" y="233"/>
                </a:lnTo>
                <a:lnTo>
                  <a:pt x="4478" y="249"/>
                </a:lnTo>
                <a:lnTo>
                  <a:pt x="4479" y="255"/>
                </a:lnTo>
                <a:lnTo>
                  <a:pt x="4479" y="260"/>
                </a:lnTo>
                <a:lnTo>
                  <a:pt x="4479" y="271"/>
                </a:lnTo>
                <a:lnTo>
                  <a:pt x="4480" y="265"/>
                </a:lnTo>
                <a:lnTo>
                  <a:pt x="4480" y="260"/>
                </a:lnTo>
                <a:lnTo>
                  <a:pt x="4480" y="255"/>
                </a:lnTo>
                <a:lnTo>
                  <a:pt x="4481" y="260"/>
                </a:lnTo>
                <a:lnTo>
                  <a:pt x="4481" y="260"/>
                </a:lnTo>
                <a:lnTo>
                  <a:pt x="4481" y="249"/>
                </a:lnTo>
                <a:lnTo>
                  <a:pt x="4482" y="249"/>
                </a:lnTo>
                <a:lnTo>
                  <a:pt x="4482" y="255"/>
                </a:lnTo>
                <a:lnTo>
                  <a:pt x="4482" y="233"/>
                </a:lnTo>
                <a:lnTo>
                  <a:pt x="4483" y="238"/>
                </a:lnTo>
                <a:lnTo>
                  <a:pt x="4483" y="249"/>
                </a:lnTo>
                <a:lnTo>
                  <a:pt x="4483" y="255"/>
                </a:lnTo>
                <a:lnTo>
                  <a:pt x="4484" y="260"/>
                </a:lnTo>
                <a:lnTo>
                  <a:pt x="4484" y="276"/>
                </a:lnTo>
                <a:lnTo>
                  <a:pt x="4484" y="292"/>
                </a:lnTo>
                <a:lnTo>
                  <a:pt x="4484" y="303"/>
                </a:lnTo>
                <a:lnTo>
                  <a:pt x="4485" y="249"/>
                </a:lnTo>
                <a:lnTo>
                  <a:pt x="4485" y="238"/>
                </a:lnTo>
                <a:lnTo>
                  <a:pt x="4485" y="222"/>
                </a:lnTo>
                <a:lnTo>
                  <a:pt x="4486" y="217"/>
                </a:lnTo>
                <a:lnTo>
                  <a:pt x="4486" y="222"/>
                </a:lnTo>
                <a:lnTo>
                  <a:pt x="4486" y="227"/>
                </a:lnTo>
                <a:lnTo>
                  <a:pt x="4487" y="238"/>
                </a:lnTo>
                <a:lnTo>
                  <a:pt x="4487" y="255"/>
                </a:lnTo>
                <a:lnTo>
                  <a:pt x="4487" y="271"/>
                </a:lnTo>
                <a:lnTo>
                  <a:pt x="4488" y="265"/>
                </a:lnTo>
                <a:lnTo>
                  <a:pt x="4488" y="255"/>
                </a:lnTo>
                <a:lnTo>
                  <a:pt x="4488" y="249"/>
                </a:lnTo>
                <a:lnTo>
                  <a:pt x="4489" y="255"/>
                </a:lnTo>
                <a:lnTo>
                  <a:pt x="4489" y="244"/>
                </a:lnTo>
                <a:lnTo>
                  <a:pt x="4489" y="244"/>
                </a:lnTo>
                <a:lnTo>
                  <a:pt x="4490" y="227"/>
                </a:lnTo>
                <a:lnTo>
                  <a:pt x="4490" y="227"/>
                </a:lnTo>
                <a:lnTo>
                  <a:pt x="4490" y="244"/>
                </a:lnTo>
                <a:lnTo>
                  <a:pt x="4491" y="255"/>
                </a:lnTo>
                <a:lnTo>
                  <a:pt x="4491" y="249"/>
                </a:lnTo>
                <a:lnTo>
                  <a:pt x="4491" y="249"/>
                </a:lnTo>
                <a:lnTo>
                  <a:pt x="4492" y="238"/>
                </a:lnTo>
                <a:lnTo>
                  <a:pt x="4492" y="222"/>
                </a:lnTo>
                <a:lnTo>
                  <a:pt x="4492" y="222"/>
                </a:lnTo>
                <a:lnTo>
                  <a:pt x="4493" y="211"/>
                </a:lnTo>
                <a:lnTo>
                  <a:pt x="4493" y="227"/>
                </a:lnTo>
                <a:lnTo>
                  <a:pt x="4493" y="244"/>
                </a:lnTo>
                <a:lnTo>
                  <a:pt x="4494" y="260"/>
                </a:lnTo>
                <a:lnTo>
                  <a:pt x="4494" y="292"/>
                </a:lnTo>
                <a:lnTo>
                  <a:pt x="4494" y="314"/>
                </a:lnTo>
                <a:lnTo>
                  <a:pt x="4495" y="330"/>
                </a:lnTo>
                <a:lnTo>
                  <a:pt x="4495" y="309"/>
                </a:lnTo>
                <a:lnTo>
                  <a:pt x="4495" y="292"/>
                </a:lnTo>
                <a:lnTo>
                  <a:pt x="4496" y="244"/>
                </a:lnTo>
                <a:lnTo>
                  <a:pt x="4496" y="244"/>
                </a:lnTo>
                <a:lnTo>
                  <a:pt x="4496" y="244"/>
                </a:lnTo>
                <a:lnTo>
                  <a:pt x="4497" y="255"/>
                </a:lnTo>
                <a:lnTo>
                  <a:pt x="4497" y="255"/>
                </a:lnTo>
                <a:lnTo>
                  <a:pt x="4497" y="265"/>
                </a:lnTo>
                <a:lnTo>
                  <a:pt x="4498" y="260"/>
                </a:lnTo>
                <a:lnTo>
                  <a:pt x="4498" y="265"/>
                </a:lnTo>
                <a:lnTo>
                  <a:pt x="4498" y="249"/>
                </a:lnTo>
                <a:lnTo>
                  <a:pt x="4499" y="249"/>
                </a:lnTo>
                <a:lnTo>
                  <a:pt x="4499" y="276"/>
                </a:lnTo>
                <a:lnTo>
                  <a:pt x="4499" y="260"/>
                </a:lnTo>
                <a:lnTo>
                  <a:pt x="4500" y="238"/>
                </a:lnTo>
                <a:lnTo>
                  <a:pt x="4500" y="222"/>
                </a:lnTo>
                <a:lnTo>
                  <a:pt x="4500" y="227"/>
                </a:lnTo>
                <a:lnTo>
                  <a:pt x="4501" y="238"/>
                </a:lnTo>
                <a:lnTo>
                  <a:pt x="4501" y="249"/>
                </a:lnTo>
                <a:lnTo>
                  <a:pt x="4501" y="260"/>
                </a:lnTo>
                <a:lnTo>
                  <a:pt x="4502" y="271"/>
                </a:lnTo>
                <a:lnTo>
                  <a:pt x="4502" y="298"/>
                </a:lnTo>
                <a:lnTo>
                  <a:pt x="4502" y="298"/>
                </a:lnTo>
                <a:lnTo>
                  <a:pt x="4503" y="265"/>
                </a:lnTo>
                <a:lnTo>
                  <a:pt x="4503" y="227"/>
                </a:lnTo>
                <a:lnTo>
                  <a:pt x="4503" y="206"/>
                </a:lnTo>
                <a:lnTo>
                  <a:pt x="4504" y="222"/>
                </a:lnTo>
                <a:lnTo>
                  <a:pt x="4504" y="217"/>
                </a:lnTo>
                <a:lnTo>
                  <a:pt x="4504" y="227"/>
                </a:lnTo>
                <a:lnTo>
                  <a:pt x="4505" y="227"/>
                </a:lnTo>
                <a:lnTo>
                  <a:pt x="4505" y="238"/>
                </a:lnTo>
                <a:lnTo>
                  <a:pt x="4505" y="244"/>
                </a:lnTo>
                <a:lnTo>
                  <a:pt x="4506" y="233"/>
                </a:lnTo>
                <a:lnTo>
                  <a:pt x="4506" y="227"/>
                </a:lnTo>
                <a:lnTo>
                  <a:pt x="4506" y="222"/>
                </a:lnTo>
                <a:lnTo>
                  <a:pt x="4507" y="206"/>
                </a:lnTo>
                <a:lnTo>
                  <a:pt x="4507" y="201"/>
                </a:lnTo>
                <a:lnTo>
                  <a:pt x="4507" y="195"/>
                </a:lnTo>
                <a:lnTo>
                  <a:pt x="4508" y="190"/>
                </a:lnTo>
                <a:lnTo>
                  <a:pt x="4508" y="195"/>
                </a:lnTo>
                <a:lnTo>
                  <a:pt x="4508" y="201"/>
                </a:lnTo>
                <a:lnTo>
                  <a:pt x="4509" y="211"/>
                </a:lnTo>
                <a:lnTo>
                  <a:pt x="4509" y="233"/>
                </a:lnTo>
                <a:lnTo>
                  <a:pt x="4509" y="249"/>
                </a:lnTo>
                <a:lnTo>
                  <a:pt x="4510" y="265"/>
                </a:lnTo>
                <a:lnTo>
                  <a:pt x="4510" y="292"/>
                </a:lnTo>
                <a:lnTo>
                  <a:pt x="4510" y="292"/>
                </a:lnTo>
                <a:lnTo>
                  <a:pt x="4511" y="271"/>
                </a:lnTo>
                <a:lnTo>
                  <a:pt x="4511" y="238"/>
                </a:lnTo>
                <a:lnTo>
                  <a:pt x="4511" y="195"/>
                </a:lnTo>
                <a:lnTo>
                  <a:pt x="4512" y="206"/>
                </a:lnTo>
                <a:lnTo>
                  <a:pt x="4512" y="217"/>
                </a:lnTo>
                <a:lnTo>
                  <a:pt x="4512" y="222"/>
                </a:lnTo>
                <a:lnTo>
                  <a:pt x="4513" y="233"/>
                </a:lnTo>
                <a:lnTo>
                  <a:pt x="4513" y="233"/>
                </a:lnTo>
                <a:lnTo>
                  <a:pt x="4513" y="233"/>
                </a:lnTo>
                <a:lnTo>
                  <a:pt x="4514" y="238"/>
                </a:lnTo>
                <a:lnTo>
                  <a:pt x="4514" y="233"/>
                </a:lnTo>
                <a:lnTo>
                  <a:pt x="4514" y="227"/>
                </a:lnTo>
                <a:lnTo>
                  <a:pt x="4515" y="227"/>
                </a:lnTo>
                <a:lnTo>
                  <a:pt x="4515" y="211"/>
                </a:lnTo>
                <a:lnTo>
                  <a:pt x="4515" y="211"/>
                </a:lnTo>
                <a:lnTo>
                  <a:pt x="4516" y="217"/>
                </a:lnTo>
                <a:lnTo>
                  <a:pt x="4516" y="227"/>
                </a:lnTo>
                <a:lnTo>
                  <a:pt x="4516" y="238"/>
                </a:lnTo>
                <a:lnTo>
                  <a:pt x="4517" y="249"/>
                </a:lnTo>
                <a:lnTo>
                  <a:pt x="4517" y="282"/>
                </a:lnTo>
                <a:lnTo>
                  <a:pt x="4517" y="298"/>
                </a:lnTo>
                <a:lnTo>
                  <a:pt x="4518" y="303"/>
                </a:lnTo>
                <a:lnTo>
                  <a:pt x="4518" y="260"/>
                </a:lnTo>
                <a:lnTo>
                  <a:pt x="4518" y="211"/>
                </a:lnTo>
                <a:lnTo>
                  <a:pt x="4519" y="211"/>
                </a:lnTo>
                <a:lnTo>
                  <a:pt x="4519" y="217"/>
                </a:lnTo>
                <a:lnTo>
                  <a:pt x="4519" y="217"/>
                </a:lnTo>
                <a:lnTo>
                  <a:pt x="4520" y="227"/>
                </a:lnTo>
                <a:lnTo>
                  <a:pt x="4520" y="227"/>
                </a:lnTo>
                <a:lnTo>
                  <a:pt x="4520" y="233"/>
                </a:lnTo>
                <a:lnTo>
                  <a:pt x="4521" y="233"/>
                </a:lnTo>
                <a:lnTo>
                  <a:pt x="4521" y="238"/>
                </a:lnTo>
                <a:lnTo>
                  <a:pt x="4521" y="244"/>
                </a:lnTo>
                <a:lnTo>
                  <a:pt x="4522" y="238"/>
                </a:lnTo>
                <a:lnTo>
                  <a:pt x="4522" y="238"/>
                </a:lnTo>
                <a:lnTo>
                  <a:pt x="4522" y="233"/>
                </a:lnTo>
                <a:lnTo>
                  <a:pt x="4523" y="227"/>
                </a:lnTo>
                <a:lnTo>
                  <a:pt x="4523" y="222"/>
                </a:lnTo>
                <a:lnTo>
                  <a:pt x="4523" y="217"/>
                </a:lnTo>
                <a:lnTo>
                  <a:pt x="4524" y="211"/>
                </a:lnTo>
                <a:lnTo>
                  <a:pt x="4524" y="217"/>
                </a:lnTo>
                <a:lnTo>
                  <a:pt x="4524" y="249"/>
                </a:lnTo>
                <a:lnTo>
                  <a:pt x="4525" y="282"/>
                </a:lnTo>
                <a:lnTo>
                  <a:pt x="4525" y="309"/>
                </a:lnTo>
                <a:lnTo>
                  <a:pt x="4525" y="309"/>
                </a:lnTo>
                <a:lnTo>
                  <a:pt x="4526" y="282"/>
                </a:lnTo>
                <a:lnTo>
                  <a:pt x="4526" y="227"/>
                </a:lnTo>
                <a:lnTo>
                  <a:pt x="4526" y="179"/>
                </a:lnTo>
                <a:lnTo>
                  <a:pt x="4527" y="195"/>
                </a:lnTo>
                <a:lnTo>
                  <a:pt x="4527" y="206"/>
                </a:lnTo>
                <a:lnTo>
                  <a:pt x="4527" y="211"/>
                </a:lnTo>
                <a:lnTo>
                  <a:pt x="4528" y="211"/>
                </a:lnTo>
                <a:lnTo>
                  <a:pt x="4528" y="217"/>
                </a:lnTo>
                <a:lnTo>
                  <a:pt x="4528" y="211"/>
                </a:lnTo>
                <a:lnTo>
                  <a:pt x="4529" y="217"/>
                </a:lnTo>
                <a:lnTo>
                  <a:pt x="4529" y="217"/>
                </a:lnTo>
                <a:lnTo>
                  <a:pt x="4529" y="211"/>
                </a:lnTo>
                <a:lnTo>
                  <a:pt x="4530" y="217"/>
                </a:lnTo>
                <a:lnTo>
                  <a:pt x="4530" y="211"/>
                </a:lnTo>
                <a:lnTo>
                  <a:pt x="4530" y="211"/>
                </a:lnTo>
                <a:lnTo>
                  <a:pt x="4531" y="227"/>
                </a:lnTo>
                <a:lnTo>
                  <a:pt x="4531" y="238"/>
                </a:lnTo>
                <a:lnTo>
                  <a:pt x="4531" y="260"/>
                </a:lnTo>
                <a:lnTo>
                  <a:pt x="4532" y="314"/>
                </a:lnTo>
                <a:lnTo>
                  <a:pt x="4532" y="330"/>
                </a:lnTo>
                <a:lnTo>
                  <a:pt x="4532" y="303"/>
                </a:lnTo>
                <a:lnTo>
                  <a:pt x="4533" y="260"/>
                </a:lnTo>
                <a:lnTo>
                  <a:pt x="4533" y="238"/>
                </a:lnTo>
                <a:lnTo>
                  <a:pt x="4533" y="244"/>
                </a:lnTo>
                <a:lnTo>
                  <a:pt x="4534" y="227"/>
                </a:lnTo>
                <a:lnTo>
                  <a:pt x="4534" y="249"/>
                </a:lnTo>
                <a:lnTo>
                  <a:pt x="4534" y="260"/>
                </a:lnTo>
                <a:lnTo>
                  <a:pt x="4535" y="255"/>
                </a:lnTo>
                <a:lnTo>
                  <a:pt x="4535" y="249"/>
                </a:lnTo>
                <a:lnTo>
                  <a:pt x="4535" y="255"/>
                </a:lnTo>
                <a:lnTo>
                  <a:pt x="4536" y="255"/>
                </a:lnTo>
                <a:lnTo>
                  <a:pt x="4536" y="255"/>
                </a:lnTo>
                <a:lnTo>
                  <a:pt x="4536" y="244"/>
                </a:lnTo>
                <a:lnTo>
                  <a:pt x="4537" y="255"/>
                </a:lnTo>
                <a:lnTo>
                  <a:pt x="4537" y="265"/>
                </a:lnTo>
                <a:lnTo>
                  <a:pt x="4537" y="265"/>
                </a:lnTo>
                <a:lnTo>
                  <a:pt x="4538" y="276"/>
                </a:lnTo>
                <a:lnTo>
                  <a:pt x="4538" y="271"/>
                </a:lnTo>
                <a:lnTo>
                  <a:pt x="4538" y="276"/>
                </a:lnTo>
                <a:lnTo>
                  <a:pt x="4539" y="282"/>
                </a:lnTo>
                <a:lnTo>
                  <a:pt x="4539" y="287"/>
                </a:lnTo>
                <a:lnTo>
                  <a:pt x="4539" y="282"/>
                </a:lnTo>
                <a:lnTo>
                  <a:pt x="4540" y="271"/>
                </a:lnTo>
                <a:lnTo>
                  <a:pt x="4540" y="292"/>
                </a:lnTo>
                <a:lnTo>
                  <a:pt x="4540" y="309"/>
                </a:lnTo>
                <a:lnTo>
                  <a:pt x="4541" y="287"/>
                </a:lnTo>
                <a:lnTo>
                  <a:pt x="4541" y="276"/>
                </a:lnTo>
                <a:lnTo>
                  <a:pt x="4541" y="265"/>
                </a:lnTo>
                <a:lnTo>
                  <a:pt x="4542" y="265"/>
                </a:lnTo>
                <a:lnTo>
                  <a:pt x="4542" y="282"/>
                </a:lnTo>
                <a:lnTo>
                  <a:pt x="4542" y="276"/>
                </a:lnTo>
                <a:lnTo>
                  <a:pt x="4543" y="276"/>
                </a:lnTo>
                <a:lnTo>
                  <a:pt x="4543" y="287"/>
                </a:lnTo>
                <a:lnTo>
                  <a:pt x="4543" y="292"/>
                </a:lnTo>
                <a:lnTo>
                  <a:pt x="4544" y="303"/>
                </a:lnTo>
                <a:lnTo>
                  <a:pt x="4544" y="292"/>
                </a:lnTo>
                <a:lnTo>
                  <a:pt x="4544" y="292"/>
                </a:lnTo>
                <a:lnTo>
                  <a:pt x="4544" y="298"/>
                </a:lnTo>
                <a:lnTo>
                  <a:pt x="4545" y="292"/>
                </a:lnTo>
                <a:lnTo>
                  <a:pt x="4545" y="303"/>
                </a:lnTo>
                <a:lnTo>
                  <a:pt x="4545" y="303"/>
                </a:lnTo>
                <a:lnTo>
                  <a:pt x="4546" y="303"/>
                </a:lnTo>
                <a:lnTo>
                  <a:pt x="4546" y="298"/>
                </a:lnTo>
                <a:lnTo>
                  <a:pt x="4546" y="282"/>
                </a:lnTo>
                <a:lnTo>
                  <a:pt x="4547" y="298"/>
                </a:lnTo>
                <a:lnTo>
                  <a:pt x="4547" y="292"/>
                </a:lnTo>
                <a:lnTo>
                  <a:pt x="4547" y="287"/>
                </a:lnTo>
                <a:lnTo>
                  <a:pt x="4548" y="298"/>
                </a:lnTo>
                <a:lnTo>
                  <a:pt x="4548" y="282"/>
                </a:lnTo>
                <a:lnTo>
                  <a:pt x="4548" y="287"/>
                </a:lnTo>
                <a:lnTo>
                  <a:pt x="4549" y="282"/>
                </a:lnTo>
                <a:lnTo>
                  <a:pt x="4549" y="282"/>
                </a:lnTo>
                <a:lnTo>
                  <a:pt x="4549" y="276"/>
                </a:lnTo>
                <a:lnTo>
                  <a:pt x="4550" y="271"/>
                </a:lnTo>
                <a:lnTo>
                  <a:pt x="4550" y="265"/>
                </a:lnTo>
                <a:lnTo>
                  <a:pt x="4550" y="249"/>
                </a:lnTo>
                <a:lnTo>
                  <a:pt x="4551" y="255"/>
                </a:lnTo>
                <a:lnTo>
                  <a:pt x="4551" y="249"/>
                </a:lnTo>
                <a:lnTo>
                  <a:pt x="4551" y="238"/>
                </a:lnTo>
                <a:lnTo>
                  <a:pt x="4552" y="233"/>
                </a:lnTo>
                <a:lnTo>
                  <a:pt x="4552" y="233"/>
                </a:lnTo>
                <a:lnTo>
                  <a:pt x="4552" y="249"/>
                </a:lnTo>
                <a:lnTo>
                  <a:pt x="4553" y="233"/>
                </a:lnTo>
                <a:lnTo>
                  <a:pt x="4553" y="222"/>
                </a:lnTo>
                <a:lnTo>
                  <a:pt x="4553" y="217"/>
                </a:lnTo>
                <a:lnTo>
                  <a:pt x="4554" y="211"/>
                </a:lnTo>
                <a:lnTo>
                  <a:pt x="4554" y="206"/>
                </a:lnTo>
                <a:lnTo>
                  <a:pt x="4554" y="211"/>
                </a:lnTo>
                <a:lnTo>
                  <a:pt x="4555" y="201"/>
                </a:lnTo>
                <a:lnTo>
                  <a:pt x="4555" y="168"/>
                </a:lnTo>
                <a:lnTo>
                  <a:pt x="4555" y="152"/>
                </a:lnTo>
                <a:lnTo>
                  <a:pt x="4556" y="136"/>
                </a:lnTo>
                <a:lnTo>
                  <a:pt x="4556" y="130"/>
                </a:lnTo>
                <a:lnTo>
                  <a:pt x="4556" y="130"/>
                </a:lnTo>
                <a:lnTo>
                  <a:pt x="4557" y="136"/>
                </a:lnTo>
                <a:lnTo>
                  <a:pt x="4557" y="136"/>
                </a:lnTo>
                <a:lnTo>
                  <a:pt x="4557" y="136"/>
                </a:lnTo>
                <a:lnTo>
                  <a:pt x="4558" y="125"/>
                </a:lnTo>
                <a:lnTo>
                  <a:pt x="4558" y="109"/>
                </a:lnTo>
                <a:lnTo>
                  <a:pt x="4558" y="98"/>
                </a:lnTo>
                <a:lnTo>
                  <a:pt x="4559" y="98"/>
                </a:lnTo>
                <a:lnTo>
                  <a:pt x="4559" y="98"/>
                </a:lnTo>
                <a:lnTo>
                  <a:pt x="4559" y="87"/>
                </a:lnTo>
                <a:lnTo>
                  <a:pt x="4560" y="109"/>
                </a:lnTo>
                <a:lnTo>
                  <a:pt x="4560" y="125"/>
                </a:lnTo>
                <a:lnTo>
                  <a:pt x="4560" y="109"/>
                </a:lnTo>
                <a:lnTo>
                  <a:pt x="4561" y="114"/>
                </a:lnTo>
                <a:lnTo>
                  <a:pt x="4561" y="119"/>
                </a:lnTo>
                <a:lnTo>
                  <a:pt x="4561" y="119"/>
                </a:lnTo>
                <a:lnTo>
                  <a:pt x="4562" y="136"/>
                </a:lnTo>
                <a:lnTo>
                  <a:pt x="4562" y="141"/>
                </a:lnTo>
                <a:lnTo>
                  <a:pt x="4562" y="179"/>
                </a:lnTo>
                <a:lnTo>
                  <a:pt x="4563" y="190"/>
                </a:lnTo>
                <a:lnTo>
                  <a:pt x="4563" y="206"/>
                </a:lnTo>
                <a:lnTo>
                  <a:pt x="4563" y="227"/>
                </a:lnTo>
                <a:lnTo>
                  <a:pt x="4564" y="227"/>
                </a:lnTo>
                <a:lnTo>
                  <a:pt x="4564" y="244"/>
                </a:lnTo>
                <a:lnTo>
                  <a:pt x="4564" y="244"/>
                </a:lnTo>
                <a:lnTo>
                  <a:pt x="4565" y="265"/>
                </a:lnTo>
                <a:lnTo>
                  <a:pt x="4565" y="271"/>
                </a:lnTo>
                <a:lnTo>
                  <a:pt x="4565" y="271"/>
                </a:lnTo>
                <a:lnTo>
                  <a:pt x="4566" y="282"/>
                </a:lnTo>
                <a:lnTo>
                  <a:pt x="4566" y="276"/>
                </a:lnTo>
                <a:lnTo>
                  <a:pt x="4566" y="276"/>
                </a:lnTo>
                <a:lnTo>
                  <a:pt x="4567" y="271"/>
                </a:lnTo>
                <a:lnTo>
                  <a:pt x="4567" y="276"/>
                </a:lnTo>
                <a:lnTo>
                  <a:pt x="4567" y="260"/>
                </a:lnTo>
                <a:lnTo>
                  <a:pt x="4568" y="260"/>
                </a:lnTo>
                <a:lnTo>
                  <a:pt x="4568" y="260"/>
                </a:lnTo>
                <a:lnTo>
                  <a:pt x="4568" y="255"/>
                </a:lnTo>
                <a:lnTo>
                  <a:pt x="4569" y="265"/>
                </a:lnTo>
                <a:lnTo>
                  <a:pt x="4569" y="271"/>
                </a:lnTo>
                <a:lnTo>
                  <a:pt x="4569" y="271"/>
                </a:lnTo>
                <a:lnTo>
                  <a:pt x="4570" y="276"/>
                </a:lnTo>
                <a:lnTo>
                  <a:pt x="4570" y="271"/>
                </a:lnTo>
                <a:lnTo>
                  <a:pt x="4570" y="276"/>
                </a:lnTo>
                <a:lnTo>
                  <a:pt x="4571" y="276"/>
                </a:lnTo>
                <a:lnTo>
                  <a:pt x="4571" y="276"/>
                </a:lnTo>
                <a:lnTo>
                  <a:pt x="4571" y="249"/>
                </a:lnTo>
                <a:lnTo>
                  <a:pt x="4572" y="255"/>
                </a:lnTo>
                <a:lnTo>
                  <a:pt x="4572" y="249"/>
                </a:lnTo>
                <a:lnTo>
                  <a:pt x="4572" y="260"/>
                </a:lnTo>
                <a:lnTo>
                  <a:pt x="4573" y="260"/>
                </a:lnTo>
                <a:lnTo>
                  <a:pt x="4573" y="249"/>
                </a:lnTo>
                <a:lnTo>
                  <a:pt x="4573" y="244"/>
                </a:lnTo>
                <a:lnTo>
                  <a:pt x="4574" y="227"/>
                </a:lnTo>
                <a:lnTo>
                  <a:pt x="4574" y="222"/>
                </a:lnTo>
                <a:lnTo>
                  <a:pt x="4574" y="222"/>
                </a:lnTo>
                <a:lnTo>
                  <a:pt x="4575" y="222"/>
                </a:lnTo>
                <a:lnTo>
                  <a:pt x="4575" y="238"/>
                </a:lnTo>
                <a:lnTo>
                  <a:pt x="4575" y="238"/>
                </a:lnTo>
                <a:lnTo>
                  <a:pt x="4576" y="227"/>
                </a:lnTo>
                <a:lnTo>
                  <a:pt x="4576" y="222"/>
                </a:lnTo>
                <a:lnTo>
                  <a:pt x="4576" y="217"/>
                </a:lnTo>
                <a:lnTo>
                  <a:pt x="4577" y="217"/>
                </a:lnTo>
                <a:lnTo>
                  <a:pt x="4577" y="227"/>
                </a:lnTo>
                <a:lnTo>
                  <a:pt x="4577" y="222"/>
                </a:lnTo>
                <a:lnTo>
                  <a:pt x="4578" y="227"/>
                </a:lnTo>
                <a:lnTo>
                  <a:pt x="4578" y="233"/>
                </a:lnTo>
                <a:lnTo>
                  <a:pt x="4578" y="227"/>
                </a:lnTo>
                <a:lnTo>
                  <a:pt x="4579" y="227"/>
                </a:lnTo>
                <a:lnTo>
                  <a:pt x="4579" y="233"/>
                </a:lnTo>
                <a:lnTo>
                  <a:pt x="4579" y="227"/>
                </a:lnTo>
                <a:lnTo>
                  <a:pt x="4580" y="211"/>
                </a:lnTo>
                <a:lnTo>
                  <a:pt x="4580" y="211"/>
                </a:lnTo>
                <a:lnTo>
                  <a:pt x="4580" y="217"/>
                </a:lnTo>
                <a:lnTo>
                  <a:pt x="4581" y="222"/>
                </a:lnTo>
                <a:lnTo>
                  <a:pt x="4581" y="227"/>
                </a:lnTo>
                <a:lnTo>
                  <a:pt x="4581" y="227"/>
                </a:lnTo>
                <a:lnTo>
                  <a:pt x="4582" y="222"/>
                </a:lnTo>
                <a:lnTo>
                  <a:pt x="4582" y="217"/>
                </a:lnTo>
                <a:lnTo>
                  <a:pt x="4582" y="233"/>
                </a:lnTo>
                <a:lnTo>
                  <a:pt x="4583" y="244"/>
                </a:lnTo>
                <a:lnTo>
                  <a:pt x="4583" y="244"/>
                </a:lnTo>
                <a:lnTo>
                  <a:pt x="4583" y="249"/>
                </a:lnTo>
                <a:lnTo>
                  <a:pt x="4584" y="265"/>
                </a:lnTo>
                <a:lnTo>
                  <a:pt x="4584" y="249"/>
                </a:lnTo>
                <a:lnTo>
                  <a:pt x="4584" y="238"/>
                </a:lnTo>
                <a:lnTo>
                  <a:pt x="4585" y="255"/>
                </a:lnTo>
                <a:lnTo>
                  <a:pt x="4585" y="260"/>
                </a:lnTo>
                <a:lnTo>
                  <a:pt x="4585" y="265"/>
                </a:lnTo>
                <a:lnTo>
                  <a:pt x="4586" y="271"/>
                </a:lnTo>
                <a:lnTo>
                  <a:pt x="4586" y="287"/>
                </a:lnTo>
                <a:lnTo>
                  <a:pt x="4586" y="276"/>
                </a:lnTo>
                <a:lnTo>
                  <a:pt x="4587" y="298"/>
                </a:lnTo>
                <a:lnTo>
                  <a:pt x="4587" y="292"/>
                </a:lnTo>
                <a:lnTo>
                  <a:pt x="4587" y="298"/>
                </a:lnTo>
                <a:lnTo>
                  <a:pt x="4588" y="298"/>
                </a:lnTo>
                <a:lnTo>
                  <a:pt x="4588" y="303"/>
                </a:lnTo>
                <a:lnTo>
                  <a:pt x="4588" y="287"/>
                </a:lnTo>
                <a:lnTo>
                  <a:pt x="4589" y="276"/>
                </a:lnTo>
                <a:lnTo>
                  <a:pt x="4589" y="260"/>
                </a:lnTo>
                <a:lnTo>
                  <a:pt x="4589" y="249"/>
                </a:lnTo>
                <a:lnTo>
                  <a:pt x="4590" y="217"/>
                </a:lnTo>
                <a:lnTo>
                  <a:pt x="4590" y="168"/>
                </a:lnTo>
                <a:lnTo>
                  <a:pt x="4590" y="152"/>
                </a:lnTo>
                <a:lnTo>
                  <a:pt x="4591" y="163"/>
                </a:lnTo>
                <a:lnTo>
                  <a:pt x="4591" y="168"/>
                </a:lnTo>
                <a:lnTo>
                  <a:pt x="4591" y="184"/>
                </a:lnTo>
                <a:lnTo>
                  <a:pt x="4592" y="195"/>
                </a:lnTo>
                <a:lnTo>
                  <a:pt x="4592" y="195"/>
                </a:lnTo>
                <a:lnTo>
                  <a:pt x="4592" y="217"/>
                </a:lnTo>
                <a:lnTo>
                  <a:pt x="4593" y="227"/>
                </a:lnTo>
                <a:lnTo>
                  <a:pt x="4593" y="233"/>
                </a:lnTo>
                <a:lnTo>
                  <a:pt x="4593" y="244"/>
                </a:lnTo>
                <a:lnTo>
                  <a:pt x="4594" y="255"/>
                </a:lnTo>
                <a:lnTo>
                  <a:pt x="4594" y="233"/>
                </a:lnTo>
                <a:lnTo>
                  <a:pt x="4594" y="206"/>
                </a:lnTo>
                <a:lnTo>
                  <a:pt x="4595" y="179"/>
                </a:lnTo>
                <a:lnTo>
                  <a:pt x="4595" y="195"/>
                </a:lnTo>
                <a:lnTo>
                  <a:pt x="4595" y="201"/>
                </a:lnTo>
                <a:lnTo>
                  <a:pt x="4596" y="233"/>
                </a:lnTo>
                <a:lnTo>
                  <a:pt x="4596" y="271"/>
                </a:lnTo>
                <a:lnTo>
                  <a:pt x="4596" y="330"/>
                </a:lnTo>
                <a:lnTo>
                  <a:pt x="4597" y="357"/>
                </a:lnTo>
                <a:lnTo>
                  <a:pt x="4597" y="384"/>
                </a:lnTo>
                <a:lnTo>
                  <a:pt x="4597" y="400"/>
                </a:lnTo>
                <a:lnTo>
                  <a:pt x="4598" y="319"/>
                </a:lnTo>
                <a:lnTo>
                  <a:pt x="4598" y="298"/>
                </a:lnTo>
                <a:lnTo>
                  <a:pt x="4598" y="319"/>
                </a:lnTo>
                <a:lnTo>
                  <a:pt x="4599" y="309"/>
                </a:lnTo>
                <a:lnTo>
                  <a:pt x="4599" y="319"/>
                </a:lnTo>
                <a:lnTo>
                  <a:pt x="4599" y="309"/>
                </a:lnTo>
                <a:lnTo>
                  <a:pt x="4600" y="298"/>
                </a:lnTo>
                <a:lnTo>
                  <a:pt x="4600" y="292"/>
                </a:lnTo>
                <a:lnTo>
                  <a:pt x="4600" y="298"/>
                </a:lnTo>
                <a:lnTo>
                  <a:pt x="4601" y="276"/>
                </a:lnTo>
                <a:lnTo>
                  <a:pt x="4601" y="265"/>
                </a:lnTo>
                <a:lnTo>
                  <a:pt x="4601" y="249"/>
                </a:lnTo>
                <a:lnTo>
                  <a:pt x="4602" y="211"/>
                </a:lnTo>
                <a:lnTo>
                  <a:pt x="4602" y="195"/>
                </a:lnTo>
                <a:lnTo>
                  <a:pt x="4602" y="179"/>
                </a:lnTo>
                <a:lnTo>
                  <a:pt x="4603" y="157"/>
                </a:lnTo>
                <a:lnTo>
                  <a:pt x="4603" y="163"/>
                </a:lnTo>
                <a:lnTo>
                  <a:pt x="4603" y="184"/>
                </a:lnTo>
                <a:lnTo>
                  <a:pt x="4604" y="195"/>
                </a:lnTo>
                <a:lnTo>
                  <a:pt x="4604" y="271"/>
                </a:lnTo>
                <a:lnTo>
                  <a:pt x="4604" y="303"/>
                </a:lnTo>
                <a:lnTo>
                  <a:pt x="4604" y="314"/>
                </a:lnTo>
                <a:lnTo>
                  <a:pt x="4605" y="282"/>
                </a:lnTo>
                <a:lnTo>
                  <a:pt x="4605" y="217"/>
                </a:lnTo>
                <a:lnTo>
                  <a:pt x="4605" y="206"/>
                </a:lnTo>
                <a:lnTo>
                  <a:pt x="4606" y="217"/>
                </a:lnTo>
                <a:lnTo>
                  <a:pt x="4606" y="222"/>
                </a:lnTo>
                <a:lnTo>
                  <a:pt x="4606" y="211"/>
                </a:lnTo>
                <a:lnTo>
                  <a:pt x="4607" y="222"/>
                </a:lnTo>
                <a:lnTo>
                  <a:pt x="4607" y="238"/>
                </a:lnTo>
                <a:lnTo>
                  <a:pt x="4607" y="238"/>
                </a:lnTo>
                <a:lnTo>
                  <a:pt x="4608" y="244"/>
                </a:lnTo>
                <a:lnTo>
                  <a:pt x="4608" y="227"/>
                </a:lnTo>
                <a:lnTo>
                  <a:pt x="4608" y="217"/>
                </a:lnTo>
                <a:lnTo>
                  <a:pt x="4609" y="201"/>
                </a:lnTo>
                <a:lnTo>
                  <a:pt x="4609" y="184"/>
                </a:lnTo>
                <a:lnTo>
                  <a:pt x="4609" y="195"/>
                </a:lnTo>
                <a:lnTo>
                  <a:pt x="4610" y="206"/>
                </a:lnTo>
                <a:lnTo>
                  <a:pt x="4610" y="217"/>
                </a:lnTo>
                <a:lnTo>
                  <a:pt x="4610" y="255"/>
                </a:lnTo>
                <a:lnTo>
                  <a:pt x="4611" y="276"/>
                </a:lnTo>
                <a:lnTo>
                  <a:pt x="4611" y="298"/>
                </a:lnTo>
                <a:lnTo>
                  <a:pt x="4611" y="319"/>
                </a:lnTo>
                <a:lnTo>
                  <a:pt x="4612" y="303"/>
                </a:lnTo>
                <a:lnTo>
                  <a:pt x="4612" y="271"/>
                </a:lnTo>
                <a:lnTo>
                  <a:pt x="4612" y="222"/>
                </a:lnTo>
                <a:lnTo>
                  <a:pt x="4613" y="217"/>
                </a:lnTo>
                <a:lnTo>
                  <a:pt x="4613" y="217"/>
                </a:lnTo>
                <a:lnTo>
                  <a:pt x="4613" y="217"/>
                </a:lnTo>
                <a:lnTo>
                  <a:pt x="4614" y="233"/>
                </a:lnTo>
                <a:lnTo>
                  <a:pt x="4614" y="244"/>
                </a:lnTo>
                <a:lnTo>
                  <a:pt x="4614" y="249"/>
                </a:lnTo>
                <a:lnTo>
                  <a:pt x="4615" y="244"/>
                </a:lnTo>
                <a:lnTo>
                  <a:pt x="4615" y="244"/>
                </a:lnTo>
                <a:lnTo>
                  <a:pt x="4615" y="233"/>
                </a:lnTo>
                <a:lnTo>
                  <a:pt x="4616" y="222"/>
                </a:lnTo>
                <a:lnTo>
                  <a:pt x="4616" y="222"/>
                </a:lnTo>
                <a:lnTo>
                  <a:pt x="4616" y="211"/>
                </a:lnTo>
                <a:lnTo>
                  <a:pt x="4617" y="217"/>
                </a:lnTo>
                <a:lnTo>
                  <a:pt x="4617" y="233"/>
                </a:lnTo>
                <a:lnTo>
                  <a:pt x="4617" y="238"/>
                </a:lnTo>
                <a:lnTo>
                  <a:pt x="4618" y="271"/>
                </a:lnTo>
                <a:lnTo>
                  <a:pt x="4618" y="287"/>
                </a:lnTo>
                <a:lnTo>
                  <a:pt x="4618" y="292"/>
                </a:lnTo>
                <a:lnTo>
                  <a:pt x="4619" y="309"/>
                </a:lnTo>
                <a:lnTo>
                  <a:pt x="4619" y="309"/>
                </a:lnTo>
                <a:lnTo>
                  <a:pt x="4619" y="271"/>
                </a:lnTo>
                <a:lnTo>
                  <a:pt x="4620" y="249"/>
                </a:lnTo>
                <a:lnTo>
                  <a:pt x="4620" y="244"/>
                </a:lnTo>
                <a:lnTo>
                  <a:pt x="4620" y="238"/>
                </a:lnTo>
                <a:lnTo>
                  <a:pt x="4621" y="238"/>
                </a:lnTo>
                <a:lnTo>
                  <a:pt x="4621" y="244"/>
                </a:lnTo>
                <a:lnTo>
                  <a:pt x="4621" y="271"/>
                </a:lnTo>
                <a:lnTo>
                  <a:pt x="4622" y="260"/>
                </a:lnTo>
                <a:lnTo>
                  <a:pt x="4622" y="265"/>
                </a:lnTo>
                <a:lnTo>
                  <a:pt x="4622" y="260"/>
                </a:lnTo>
                <a:lnTo>
                  <a:pt x="4623" y="260"/>
                </a:lnTo>
                <a:lnTo>
                  <a:pt x="4623" y="260"/>
                </a:lnTo>
                <a:lnTo>
                  <a:pt x="4623" y="249"/>
                </a:lnTo>
                <a:lnTo>
                  <a:pt x="4624" y="233"/>
                </a:lnTo>
                <a:lnTo>
                  <a:pt x="4624" y="244"/>
                </a:lnTo>
                <a:lnTo>
                  <a:pt x="4624" y="238"/>
                </a:lnTo>
                <a:lnTo>
                  <a:pt x="4625" y="249"/>
                </a:lnTo>
                <a:lnTo>
                  <a:pt x="4625" y="260"/>
                </a:lnTo>
                <a:lnTo>
                  <a:pt x="4625" y="276"/>
                </a:lnTo>
                <a:lnTo>
                  <a:pt x="4626" y="298"/>
                </a:lnTo>
                <a:lnTo>
                  <a:pt x="4626" y="314"/>
                </a:lnTo>
                <a:lnTo>
                  <a:pt x="4626" y="292"/>
                </a:lnTo>
                <a:lnTo>
                  <a:pt x="4627" y="249"/>
                </a:lnTo>
                <a:lnTo>
                  <a:pt x="4627" y="217"/>
                </a:lnTo>
                <a:lnTo>
                  <a:pt x="4627" y="206"/>
                </a:lnTo>
                <a:lnTo>
                  <a:pt x="4628" y="211"/>
                </a:lnTo>
                <a:lnTo>
                  <a:pt x="4628" y="222"/>
                </a:lnTo>
                <a:lnTo>
                  <a:pt x="4628" y="222"/>
                </a:lnTo>
                <a:lnTo>
                  <a:pt x="4629" y="233"/>
                </a:lnTo>
                <a:lnTo>
                  <a:pt x="4629" y="227"/>
                </a:lnTo>
                <a:lnTo>
                  <a:pt x="4629" y="233"/>
                </a:lnTo>
                <a:lnTo>
                  <a:pt x="4630" y="233"/>
                </a:lnTo>
                <a:lnTo>
                  <a:pt x="4630" y="233"/>
                </a:lnTo>
                <a:lnTo>
                  <a:pt x="4630" y="238"/>
                </a:lnTo>
                <a:lnTo>
                  <a:pt x="4631" y="238"/>
                </a:lnTo>
                <a:lnTo>
                  <a:pt x="4631" y="233"/>
                </a:lnTo>
                <a:lnTo>
                  <a:pt x="4631" y="233"/>
                </a:lnTo>
                <a:lnTo>
                  <a:pt x="4632" y="222"/>
                </a:lnTo>
                <a:lnTo>
                  <a:pt x="4632" y="217"/>
                </a:lnTo>
                <a:lnTo>
                  <a:pt x="4632" y="222"/>
                </a:lnTo>
                <a:lnTo>
                  <a:pt x="4633" y="217"/>
                </a:lnTo>
                <a:lnTo>
                  <a:pt x="4633" y="238"/>
                </a:lnTo>
                <a:lnTo>
                  <a:pt x="4633" y="244"/>
                </a:lnTo>
                <a:lnTo>
                  <a:pt x="4634" y="260"/>
                </a:lnTo>
                <a:lnTo>
                  <a:pt x="4634" y="265"/>
                </a:lnTo>
                <a:lnTo>
                  <a:pt x="4634" y="276"/>
                </a:lnTo>
                <a:lnTo>
                  <a:pt x="4635" y="276"/>
                </a:lnTo>
                <a:lnTo>
                  <a:pt x="4635" y="244"/>
                </a:lnTo>
                <a:lnTo>
                  <a:pt x="4635" y="217"/>
                </a:lnTo>
                <a:lnTo>
                  <a:pt x="4636" y="211"/>
                </a:lnTo>
                <a:lnTo>
                  <a:pt x="4636" y="211"/>
                </a:lnTo>
                <a:lnTo>
                  <a:pt x="4636" y="211"/>
                </a:lnTo>
                <a:lnTo>
                  <a:pt x="4637" y="222"/>
                </a:lnTo>
                <a:lnTo>
                  <a:pt x="4637" y="217"/>
                </a:lnTo>
                <a:lnTo>
                  <a:pt x="4637" y="233"/>
                </a:lnTo>
                <a:lnTo>
                  <a:pt x="4638" y="222"/>
                </a:lnTo>
                <a:lnTo>
                  <a:pt x="4638" y="227"/>
                </a:lnTo>
                <a:lnTo>
                  <a:pt x="4638" y="222"/>
                </a:lnTo>
                <a:lnTo>
                  <a:pt x="4639" y="217"/>
                </a:lnTo>
                <a:lnTo>
                  <a:pt x="4639" y="217"/>
                </a:lnTo>
                <a:lnTo>
                  <a:pt x="4639" y="233"/>
                </a:lnTo>
                <a:lnTo>
                  <a:pt x="4640" y="233"/>
                </a:lnTo>
                <a:lnTo>
                  <a:pt x="4640" y="227"/>
                </a:lnTo>
                <a:lnTo>
                  <a:pt x="4640" y="233"/>
                </a:lnTo>
                <a:lnTo>
                  <a:pt x="4641" y="227"/>
                </a:lnTo>
                <a:lnTo>
                  <a:pt x="4641" y="233"/>
                </a:lnTo>
                <a:lnTo>
                  <a:pt x="4641" y="238"/>
                </a:lnTo>
                <a:lnTo>
                  <a:pt x="4642" y="244"/>
                </a:lnTo>
                <a:lnTo>
                  <a:pt x="4642" y="249"/>
                </a:lnTo>
                <a:lnTo>
                  <a:pt x="4642" y="260"/>
                </a:lnTo>
                <a:lnTo>
                  <a:pt x="4643" y="298"/>
                </a:lnTo>
                <a:lnTo>
                  <a:pt x="4643" y="292"/>
                </a:lnTo>
                <a:lnTo>
                  <a:pt x="4643" y="319"/>
                </a:lnTo>
                <a:lnTo>
                  <a:pt x="4644" y="314"/>
                </a:lnTo>
                <a:lnTo>
                  <a:pt x="4644" y="292"/>
                </a:lnTo>
                <a:lnTo>
                  <a:pt x="4644" y="265"/>
                </a:lnTo>
                <a:lnTo>
                  <a:pt x="4645" y="249"/>
                </a:lnTo>
                <a:lnTo>
                  <a:pt x="4645" y="244"/>
                </a:lnTo>
                <a:lnTo>
                  <a:pt x="4645" y="238"/>
                </a:lnTo>
                <a:lnTo>
                  <a:pt x="4646" y="238"/>
                </a:lnTo>
                <a:lnTo>
                  <a:pt x="4646" y="255"/>
                </a:lnTo>
                <a:lnTo>
                  <a:pt x="4646" y="255"/>
                </a:lnTo>
                <a:lnTo>
                  <a:pt x="4647" y="255"/>
                </a:lnTo>
                <a:lnTo>
                  <a:pt x="4647" y="260"/>
                </a:lnTo>
                <a:lnTo>
                  <a:pt x="4647" y="260"/>
                </a:lnTo>
                <a:lnTo>
                  <a:pt x="4648" y="249"/>
                </a:lnTo>
                <a:lnTo>
                  <a:pt x="4648" y="244"/>
                </a:lnTo>
                <a:lnTo>
                  <a:pt x="4648" y="244"/>
                </a:lnTo>
                <a:lnTo>
                  <a:pt x="4648" y="249"/>
                </a:lnTo>
                <a:lnTo>
                  <a:pt x="4649" y="244"/>
                </a:lnTo>
                <a:lnTo>
                  <a:pt x="4649" y="233"/>
                </a:lnTo>
                <a:lnTo>
                  <a:pt x="4649" y="233"/>
                </a:lnTo>
                <a:lnTo>
                  <a:pt x="4650" y="249"/>
                </a:lnTo>
                <a:lnTo>
                  <a:pt x="4650" y="255"/>
                </a:lnTo>
                <a:lnTo>
                  <a:pt x="4650" y="276"/>
                </a:lnTo>
                <a:lnTo>
                  <a:pt x="4651" y="276"/>
                </a:lnTo>
                <a:lnTo>
                  <a:pt x="4651" y="282"/>
                </a:lnTo>
                <a:lnTo>
                  <a:pt x="4651" y="309"/>
                </a:lnTo>
                <a:lnTo>
                  <a:pt x="4652" y="309"/>
                </a:lnTo>
                <a:lnTo>
                  <a:pt x="4652" y="287"/>
                </a:lnTo>
                <a:lnTo>
                  <a:pt x="4652" y="271"/>
                </a:lnTo>
                <a:lnTo>
                  <a:pt x="4653" y="249"/>
                </a:lnTo>
                <a:lnTo>
                  <a:pt x="4653" y="255"/>
                </a:lnTo>
                <a:lnTo>
                  <a:pt x="4653" y="255"/>
                </a:lnTo>
                <a:lnTo>
                  <a:pt x="4654" y="255"/>
                </a:lnTo>
                <a:lnTo>
                  <a:pt x="4654" y="255"/>
                </a:lnTo>
                <a:lnTo>
                  <a:pt x="4654" y="271"/>
                </a:lnTo>
                <a:lnTo>
                  <a:pt x="4655" y="265"/>
                </a:lnTo>
                <a:lnTo>
                  <a:pt x="4655" y="265"/>
                </a:lnTo>
                <a:lnTo>
                  <a:pt x="4655" y="260"/>
                </a:lnTo>
                <a:lnTo>
                  <a:pt x="4656" y="244"/>
                </a:lnTo>
                <a:lnTo>
                  <a:pt x="4656" y="244"/>
                </a:lnTo>
                <a:lnTo>
                  <a:pt x="4656" y="244"/>
                </a:lnTo>
                <a:lnTo>
                  <a:pt x="4657" y="249"/>
                </a:lnTo>
                <a:lnTo>
                  <a:pt x="4657" y="271"/>
                </a:lnTo>
                <a:lnTo>
                  <a:pt x="4657" y="292"/>
                </a:lnTo>
                <a:lnTo>
                  <a:pt x="4658" y="309"/>
                </a:lnTo>
                <a:lnTo>
                  <a:pt x="4658" y="314"/>
                </a:lnTo>
                <a:lnTo>
                  <a:pt x="4658" y="346"/>
                </a:lnTo>
                <a:lnTo>
                  <a:pt x="4659" y="352"/>
                </a:lnTo>
                <a:lnTo>
                  <a:pt x="4659" y="325"/>
                </a:lnTo>
                <a:lnTo>
                  <a:pt x="4659" y="298"/>
                </a:lnTo>
                <a:lnTo>
                  <a:pt x="4660" y="271"/>
                </a:lnTo>
                <a:lnTo>
                  <a:pt x="4660" y="260"/>
                </a:lnTo>
                <a:lnTo>
                  <a:pt x="4660" y="260"/>
                </a:lnTo>
                <a:lnTo>
                  <a:pt x="4661" y="255"/>
                </a:lnTo>
                <a:lnTo>
                  <a:pt x="4661" y="255"/>
                </a:lnTo>
                <a:lnTo>
                  <a:pt x="4661" y="260"/>
                </a:lnTo>
                <a:lnTo>
                  <a:pt x="4662" y="265"/>
                </a:lnTo>
                <a:lnTo>
                  <a:pt x="4662" y="265"/>
                </a:lnTo>
                <a:lnTo>
                  <a:pt x="4662" y="255"/>
                </a:lnTo>
                <a:lnTo>
                  <a:pt x="4663" y="244"/>
                </a:lnTo>
                <a:lnTo>
                  <a:pt x="4663" y="222"/>
                </a:lnTo>
                <a:lnTo>
                  <a:pt x="4663" y="222"/>
                </a:lnTo>
                <a:lnTo>
                  <a:pt x="4664" y="222"/>
                </a:lnTo>
                <a:lnTo>
                  <a:pt x="4664" y="222"/>
                </a:lnTo>
                <a:lnTo>
                  <a:pt x="4664" y="227"/>
                </a:lnTo>
                <a:lnTo>
                  <a:pt x="4664" y="249"/>
                </a:lnTo>
                <a:lnTo>
                  <a:pt x="4665" y="271"/>
                </a:lnTo>
                <a:lnTo>
                  <a:pt x="4665" y="319"/>
                </a:lnTo>
                <a:lnTo>
                  <a:pt x="4665" y="341"/>
                </a:lnTo>
                <a:lnTo>
                  <a:pt x="4666" y="309"/>
                </a:lnTo>
                <a:lnTo>
                  <a:pt x="4666" y="265"/>
                </a:lnTo>
                <a:lnTo>
                  <a:pt x="4666" y="227"/>
                </a:lnTo>
                <a:lnTo>
                  <a:pt x="4667" y="217"/>
                </a:lnTo>
                <a:lnTo>
                  <a:pt x="4667" y="217"/>
                </a:lnTo>
                <a:lnTo>
                  <a:pt x="4667" y="222"/>
                </a:lnTo>
                <a:lnTo>
                  <a:pt x="4668" y="222"/>
                </a:lnTo>
                <a:lnTo>
                  <a:pt x="4668" y="217"/>
                </a:lnTo>
                <a:lnTo>
                  <a:pt x="4668" y="227"/>
                </a:lnTo>
                <a:lnTo>
                  <a:pt x="4669" y="238"/>
                </a:lnTo>
                <a:lnTo>
                  <a:pt x="4669" y="238"/>
                </a:lnTo>
                <a:lnTo>
                  <a:pt x="4669" y="227"/>
                </a:lnTo>
                <a:lnTo>
                  <a:pt x="4670" y="217"/>
                </a:lnTo>
                <a:lnTo>
                  <a:pt x="4670" y="206"/>
                </a:lnTo>
                <a:lnTo>
                  <a:pt x="4670" y="211"/>
                </a:lnTo>
                <a:lnTo>
                  <a:pt x="4671" y="190"/>
                </a:lnTo>
                <a:lnTo>
                  <a:pt x="4671" y="206"/>
                </a:lnTo>
                <a:lnTo>
                  <a:pt x="4671" y="217"/>
                </a:lnTo>
                <a:lnTo>
                  <a:pt x="4672" y="249"/>
                </a:lnTo>
                <a:lnTo>
                  <a:pt x="4672" y="292"/>
                </a:lnTo>
                <a:lnTo>
                  <a:pt x="4672" y="314"/>
                </a:lnTo>
                <a:lnTo>
                  <a:pt x="4673" y="303"/>
                </a:lnTo>
                <a:lnTo>
                  <a:pt x="4673" y="271"/>
                </a:lnTo>
                <a:lnTo>
                  <a:pt x="4673" y="190"/>
                </a:lnTo>
                <a:lnTo>
                  <a:pt x="4674" y="184"/>
                </a:lnTo>
                <a:lnTo>
                  <a:pt x="4674" y="190"/>
                </a:lnTo>
                <a:lnTo>
                  <a:pt x="4674" y="201"/>
                </a:lnTo>
                <a:lnTo>
                  <a:pt x="4675" y="206"/>
                </a:lnTo>
                <a:lnTo>
                  <a:pt x="4675" y="217"/>
                </a:lnTo>
                <a:lnTo>
                  <a:pt x="4675" y="238"/>
                </a:lnTo>
                <a:lnTo>
                  <a:pt x="4676" y="244"/>
                </a:lnTo>
                <a:lnTo>
                  <a:pt x="4676" y="184"/>
                </a:lnTo>
                <a:lnTo>
                  <a:pt x="4676" y="163"/>
                </a:lnTo>
                <a:lnTo>
                  <a:pt x="4677" y="146"/>
                </a:lnTo>
                <a:lnTo>
                  <a:pt x="4677" y="146"/>
                </a:lnTo>
                <a:lnTo>
                  <a:pt x="4677" y="173"/>
                </a:lnTo>
                <a:lnTo>
                  <a:pt x="4678" y="206"/>
                </a:lnTo>
                <a:lnTo>
                  <a:pt x="4678" y="222"/>
                </a:lnTo>
                <a:lnTo>
                  <a:pt x="4678" y="260"/>
                </a:lnTo>
                <a:lnTo>
                  <a:pt x="4679" y="282"/>
                </a:lnTo>
                <a:lnTo>
                  <a:pt x="4679" y="260"/>
                </a:lnTo>
                <a:lnTo>
                  <a:pt x="4679" y="233"/>
                </a:lnTo>
                <a:lnTo>
                  <a:pt x="4680" y="184"/>
                </a:lnTo>
                <a:lnTo>
                  <a:pt x="4680" y="195"/>
                </a:lnTo>
                <a:lnTo>
                  <a:pt x="4680" y="211"/>
                </a:lnTo>
                <a:lnTo>
                  <a:pt x="4681" y="211"/>
                </a:lnTo>
                <a:lnTo>
                  <a:pt x="4681" y="201"/>
                </a:lnTo>
                <a:lnTo>
                  <a:pt x="4681" y="217"/>
                </a:lnTo>
                <a:lnTo>
                  <a:pt x="4682" y="222"/>
                </a:lnTo>
                <a:lnTo>
                  <a:pt x="4682" y="217"/>
                </a:lnTo>
                <a:lnTo>
                  <a:pt x="4682" y="222"/>
                </a:lnTo>
                <a:lnTo>
                  <a:pt x="4683" y="244"/>
                </a:lnTo>
                <a:lnTo>
                  <a:pt x="4683" y="244"/>
                </a:lnTo>
                <a:lnTo>
                  <a:pt x="4683" y="249"/>
                </a:lnTo>
                <a:lnTo>
                  <a:pt x="4684" y="238"/>
                </a:lnTo>
                <a:lnTo>
                  <a:pt x="4684" y="238"/>
                </a:lnTo>
                <a:lnTo>
                  <a:pt x="4684" y="233"/>
                </a:lnTo>
                <a:lnTo>
                  <a:pt x="4685" y="227"/>
                </a:lnTo>
                <a:lnTo>
                  <a:pt x="4685" y="227"/>
                </a:lnTo>
                <a:lnTo>
                  <a:pt x="4685" y="227"/>
                </a:lnTo>
                <a:lnTo>
                  <a:pt x="4686" y="238"/>
                </a:lnTo>
                <a:lnTo>
                  <a:pt x="4686" y="249"/>
                </a:lnTo>
                <a:lnTo>
                  <a:pt x="4686" y="276"/>
                </a:lnTo>
                <a:lnTo>
                  <a:pt x="4687" y="287"/>
                </a:lnTo>
                <a:lnTo>
                  <a:pt x="4687" y="319"/>
                </a:lnTo>
                <a:lnTo>
                  <a:pt x="4687" y="330"/>
                </a:lnTo>
                <a:lnTo>
                  <a:pt x="4688" y="287"/>
                </a:lnTo>
                <a:lnTo>
                  <a:pt x="4688" y="244"/>
                </a:lnTo>
                <a:lnTo>
                  <a:pt x="4688" y="222"/>
                </a:lnTo>
                <a:lnTo>
                  <a:pt x="4689" y="233"/>
                </a:lnTo>
                <a:lnTo>
                  <a:pt x="4689" y="233"/>
                </a:lnTo>
                <a:lnTo>
                  <a:pt x="4689" y="255"/>
                </a:lnTo>
                <a:lnTo>
                  <a:pt x="4690" y="271"/>
                </a:lnTo>
                <a:lnTo>
                  <a:pt x="4690" y="276"/>
                </a:lnTo>
                <a:lnTo>
                  <a:pt x="4690" y="265"/>
                </a:lnTo>
                <a:lnTo>
                  <a:pt x="4691" y="271"/>
                </a:lnTo>
                <a:lnTo>
                  <a:pt x="4691" y="260"/>
                </a:lnTo>
                <a:lnTo>
                  <a:pt x="4691" y="260"/>
                </a:lnTo>
                <a:lnTo>
                  <a:pt x="4692" y="249"/>
                </a:lnTo>
                <a:lnTo>
                  <a:pt x="4692" y="244"/>
                </a:lnTo>
                <a:lnTo>
                  <a:pt x="4692" y="233"/>
                </a:lnTo>
                <a:lnTo>
                  <a:pt x="4693" y="238"/>
                </a:lnTo>
                <a:lnTo>
                  <a:pt x="4693" y="249"/>
                </a:lnTo>
                <a:lnTo>
                  <a:pt x="4693" y="260"/>
                </a:lnTo>
                <a:lnTo>
                  <a:pt x="4694" y="309"/>
                </a:lnTo>
                <a:lnTo>
                  <a:pt x="4694" y="330"/>
                </a:lnTo>
                <a:lnTo>
                  <a:pt x="4694" y="346"/>
                </a:lnTo>
                <a:lnTo>
                  <a:pt x="4695" y="346"/>
                </a:lnTo>
                <a:lnTo>
                  <a:pt x="4695" y="314"/>
                </a:lnTo>
                <a:lnTo>
                  <a:pt x="4695" y="282"/>
                </a:lnTo>
                <a:lnTo>
                  <a:pt x="4696" y="271"/>
                </a:lnTo>
                <a:lnTo>
                  <a:pt x="4696" y="265"/>
                </a:lnTo>
                <a:lnTo>
                  <a:pt x="4696" y="260"/>
                </a:lnTo>
                <a:lnTo>
                  <a:pt x="4697" y="271"/>
                </a:lnTo>
                <a:lnTo>
                  <a:pt x="4697" y="287"/>
                </a:lnTo>
                <a:lnTo>
                  <a:pt x="4697" y="287"/>
                </a:lnTo>
                <a:lnTo>
                  <a:pt x="4698" y="303"/>
                </a:lnTo>
                <a:lnTo>
                  <a:pt x="4698" y="282"/>
                </a:lnTo>
                <a:lnTo>
                  <a:pt x="4698" y="276"/>
                </a:lnTo>
                <a:lnTo>
                  <a:pt x="4699" y="276"/>
                </a:lnTo>
                <a:lnTo>
                  <a:pt x="4699" y="271"/>
                </a:lnTo>
                <a:lnTo>
                  <a:pt x="4699" y="249"/>
                </a:lnTo>
                <a:lnTo>
                  <a:pt x="4700" y="238"/>
                </a:lnTo>
                <a:lnTo>
                  <a:pt x="4700" y="238"/>
                </a:lnTo>
                <a:lnTo>
                  <a:pt x="4700" y="255"/>
                </a:lnTo>
                <a:lnTo>
                  <a:pt x="4701" y="276"/>
                </a:lnTo>
                <a:lnTo>
                  <a:pt x="4701" y="292"/>
                </a:lnTo>
                <a:lnTo>
                  <a:pt x="4701" y="330"/>
                </a:lnTo>
                <a:lnTo>
                  <a:pt x="4702" y="352"/>
                </a:lnTo>
                <a:lnTo>
                  <a:pt x="4702" y="352"/>
                </a:lnTo>
                <a:lnTo>
                  <a:pt x="4702" y="341"/>
                </a:lnTo>
                <a:lnTo>
                  <a:pt x="4703" y="271"/>
                </a:lnTo>
                <a:lnTo>
                  <a:pt x="4703" y="249"/>
                </a:lnTo>
                <a:lnTo>
                  <a:pt x="4703" y="255"/>
                </a:lnTo>
                <a:lnTo>
                  <a:pt x="4704" y="249"/>
                </a:lnTo>
                <a:lnTo>
                  <a:pt x="4704" y="260"/>
                </a:lnTo>
                <a:lnTo>
                  <a:pt x="4704" y="271"/>
                </a:lnTo>
                <a:lnTo>
                  <a:pt x="4705" y="271"/>
                </a:lnTo>
                <a:lnTo>
                  <a:pt x="4705" y="271"/>
                </a:lnTo>
                <a:lnTo>
                  <a:pt x="4705" y="265"/>
                </a:lnTo>
                <a:lnTo>
                  <a:pt x="4706" y="265"/>
                </a:lnTo>
                <a:lnTo>
                  <a:pt x="4706" y="260"/>
                </a:lnTo>
                <a:lnTo>
                  <a:pt x="4706" y="260"/>
                </a:lnTo>
                <a:lnTo>
                  <a:pt x="4707" y="255"/>
                </a:lnTo>
                <a:lnTo>
                  <a:pt x="4707" y="217"/>
                </a:lnTo>
                <a:lnTo>
                  <a:pt x="4707" y="211"/>
                </a:lnTo>
                <a:lnTo>
                  <a:pt x="4708" y="211"/>
                </a:lnTo>
                <a:lnTo>
                  <a:pt x="4708" y="211"/>
                </a:lnTo>
                <a:lnTo>
                  <a:pt x="4708" y="227"/>
                </a:lnTo>
                <a:lnTo>
                  <a:pt x="4709" y="260"/>
                </a:lnTo>
                <a:lnTo>
                  <a:pt x="4709" y="292"/>
                </a:lnTo>
                <a:lnTo>
                  <a:pt x="4709" y="303"/>
                </a:lnTo>
                <a:lnTo>
                  <a:pt x="4710" y="303"/>
                </a:lnTo>
                <a:lnTo>
                  <a:pt x="4710" y="292"/>
                </a:lnTo>
                <a:lnTo>
                  <a:pt x="4710" y="265"/>
                </a:lnTo>
                <a:lnTo>
                  <a:pt x="4711" y="233"/>
                </a:lnTo>
                <a:lnTo>
                  <a:pt x="4711" y="227"/>
                </a:lnTo>
                <a:lnTo>
                  <a:pt x="4711" y="233"/>
                </a:lnTo>
                <a:lnTo>
                  <a:pt x="4712" y="222"/>
                </a:lnTo>
                <a:lnTo>
                  <a:pt x="4712" y="227"/>
                </a:lnTo>
                <a:lnTo>
                  <a:pt x="4712" y="227"/>
                </a:lnTo>
                <a:lnTo>
                  <a:pt x="4713" y="233"/>
                </a:lnTo>
                <a:lnTo>
                  <a:pt x="4713" y="233"/>
                </a:lnTo>
                <a:lnTo>
                  <a:pt x="4713" y="227"/>
                </a:lnTo>
                <a:lnTo>
                  <a:pt x="4714" y="217"/>
                </a:lnTo>
                <a:lnTo>
                  <a:pt x="4714" y="222"/>
                </a:lnTo>
                <a:lnTo>
                  <a:pt x="4714" y="217"/>
                </a:lnTo>
                <a:lnTo>
                  <a:pt x="4715" y="195"/>
                </a:lnTo>
                <a:lnTo>
                  <a:pt x="4715" y="179"/>
                </a:lnTo>
                <a:lnTo>
                  <a:pt x="4715" y="163"/>
                </a:lnTo>
                <a:lnTo>
                  <a:pt x="4716" y="179"/>
                </a:lnTo>
                <a:lnTo>
                  <a:pt x="4716" y="195"/>
                </a:lnTo>
                <a:lnTo>
                  <a:pt x="4716" y="222"/>
                </a:lnTo>
                <a:lnTo>
                  <a:pt x="4717" y="238"/>
                </a:lnTo>
                <a:lnTo>
                  <a:pt x="4717" y="249"/>
                </a:lnTo>
                <a:lnTo>
                  <a:pt x="4717" y="271"/>
                </a:lnTo>
                <a:lnTo>
                  <a:pt x="4718" y="265"/>
                </a:lnTo>
                <a:lnTo>
                  <a:pt x="4718" y="227"/>
                </a:lnTo>
                <a:lnTo>
                  <a:pt x="4718" y="201"/>
                </a:lnTo>
                <a:lnTo>
                  <a:pt x="4719" y="201"/>
                </a:lnTo>
                <a:lnTo>
                  <a:pt x="4719" y="201"/>
                </a:lnTo>
                <a:lnTo>
                  <a:pt x="4719" y="217"/>
                </a:lnTo>
                <a:lnTo>
                  <a:pt x="4720" y="217"/>
                </a:lnTo>
                <a:lnTo>
                  <a:pt x="4720" y="217"/>
                </a:lnTo>
                <a:lnTo>
                  <a:pt x="4720" y="227"/>
                </a:lnTo>
                <a:lnTo>
                  <a:pt x="4721" y="227"/>
                </a:lnTo>
                <a:lnTo>
                  <a:pt x="4721" y="233"/>
                </a:lnTo>
                <a:lnTo>
                  <a:pt x="4721" y="222"/>
                </a:lnTo>
                <a:lnTo>
                  <a:pt x="4722" y="222"/>
                </a:lnTo>
                <a:lnTo>
                  <a:pt x="4722" y="211"/>
                </a:lnTo>
                <a:lnTo>
                  <a:pt x="4722" y="211"/>
                </a:lnTo>
                <a:lnTo>
                  <a:pt x="4723" y="211"/>
                </a:lnTo>
                <a:lnTo>
                  <a:pt x="4723" y="206"/>
                </a:lnTo>
                <a:lnTo>
                  <a:pt x="4723" y="211"/>
                </a:lnTo>
                <a:lnTo>
                  <a:pt x="4724" y="211"/>
                </a:lnTo>
                <a:lnTo>
                  <a:pt x="4724" y="206"/>
                </a:lnTo>
                <a:lnTo>
                  <a:pt x="4724" y="206"/>
                </a:lnTo>
                <a:lnTo>
                  <a:pt x="4724" y="217"/>
                </a:lnTo>
                <a:lnTo>
                  <a:pt x="4725" y="227"/>
                </a:lnTo>
                <a:lnTo>
                  <a:pt x="4725" y="244"/>
                </a:lnTo>
                <a:lnTo>
                  <a:pt x="4725" y="260"/>
                </a:lnTo>
                <a:lnTo>
                  <a:pt x="4726" y="271"/>
                </a:lnTo>
                <a:lnTo>
                  <a:pt x="4726" y="271"/>
                </a:lnTo>
                <a:lnTo>
                  <a:pt x="4726" y="222"/>
                </a:lnTo>
                <a:lnTo>
                  <a:pt x="4727" y="190"/>
                </a:lnTo>
                <a:lnTo>
                  <a:pt x="4727" y="184"/>
                </a:lnTo>
                <a:lnTo>
                  <a:pt x="4727" y="195"/>
                </a:lnTo>
                <a:lnTo>
                  <a:pt x="4728" y="201"/>
                </a:lnTo>
                <a:lnTo>
                  <a:pt x="4728" y="206"/>
                </a:lnTo>
                <a:lnTo>
                  <a:pt x="4728" y="217"/>
                </a:lnTo>
                <a:lnTo>
                  <a:pt x="4729" y="217"/>
                </a:lnTo>
                <a:lnTo>
                  <a:pt x="4729" y="211"/>
                </a:lnTo>
                <a:lnTo>
                  <a:pt x="4729" y="206"/>
                </a:lnTo>
                <a:lnTo>
                  <a:pt x="4730" y="211"/>
                </a:lnTo>
                <a:lnTo>
                  <a:pt x="4730" y="206"/>
                </a:lnTo>
                <a:lnTo>
                  <a:pt x="4730" y="206"/>
                </a:lnTo>
                <a:lnTo>
                  <a:pt x="4731" y="206"/>
                </a:lnTo>
                <a:lnTo>
                  <a:pt x="4731" y="195"/>
                </a:lnTo>
                <a:lnTo>
                  <a:pt x="4731" y="206"/>
                </a:lnTo>
                <a:lnTo>
                  <a:pt x="4732" y="211"/>
                </a:lnTo>
                <a:lnTo>
                  <a:pt x="4732" y="195"/>
                </a:lnTo>
                <a:lnTo>
                  <a:pt x="4732" y="201"/>
                </a:lnTo>
                <a:lnTo>
                  <a:pt x="4733" y="195"/>
                </a:lnTo>
                <a:lnTo>
                  <a:pt x="4733" y="184"/>
                </a:lnTo>
                <a:lnTo>
                  <a:pt x="4733" y="201"/>
                </a:lnTo>
                <a:lnTo>
                  <a:pt x="4734" y="206"/>
                </a:lnTo>
                <a:lnTo>
                  <a:pt x="4734" y="211"/>
                </a:lnTo>
                <a:lnTo>
                  <a:pt x="4734" y="217"/>
                </a:lnTo>
                <a:lnTo>
                  <a:pt x="4735" y="238"/>
                </a:lnTo>
                <a:lnTo>
                  <a:pt x="4735" y="249"/>
                </a:lnTo>
                <a:lnTo>
                  <a:pt x="4735" y="249"/>
                </a:lnTo>
                <a:lnTo>
                  <a:pt x="4736" y="222"/>
                </a:lnTo>
                <a:lnTo>
                  <a:pt x="4736" y="211"/>
                </a:lnTo>
                <a:lnTo>
                  <a:pt x="4736" y="184"/>
                </a:lnTo>
                <a:lnTo>
                  <a:pt x="4737" y="179"/>
                </a:lnTo>
                <a:lnTo>
                  <a:pt x="4737" y="163"/>
                </a:lnTo>
                <a:lnTo>
                  <a:pt x="4737" y="195"/>
                </a:lnTo>
                <a:lnTo>
                  <a:pt x="4738" y="206"/>
                </a:lnTo>
                <a:lnTo>
                  <a:pt x="4738" y="206"/>
                </a:lnTo>
                <a:lnTo>
                  <a:pt x="4738" y="201"/>
                </a:lnTo>
                <a:lnTo>
                  <a:pt x="4739" y="201"/>
                </a:lnTo>
                <a:lnTo>
                  <a:pt x="4739" y="201"/>
                </a:lnTo>
                <a:lnTo>
                  <a:pt x="4739" y="190"/>
                </a:lnTo>
                <a:lnTo>
                  <a:pt x="4740" y="190"/>
                </a:lnTo>
                <a:lnTo>
                  <a:pt x="4740" y="184"/>
                </a:lnTo>
                <a:lnTo>
                  <a:pt x="4740" y="184"/>
                </a:lnTo>
                <a:lnTo>
                  <a:pt x="4741" y="190"/>
                </a:lnTo>
                <a:lnTo>
                  <a:pt x="4741" y="195"/>
                </a:lnTo>
                <a:lnTo>
                  <a:pt x="4741" y="206"/>
                </a:lnTo>
                <a:lnTo>
                  <a:pt x="4742" y="211"/>
                </a:lnTo>
                <a:lnTo>
                  <a:pt x="4742" y="206"/>
                </a:lnTo>
                <a:lnTo>
                  <a:pt x="4742" y="211"/>
                </a:lnTo>
                <a:lnTo>
                  <a:pt x="4743" y="211"/>
                </a:lnTo>
                <a:lnTo>
                  <a:pt x="4743" y="227"/>
                </a:lnTo>
                <a:lnTo>
                  <a:pt x="4743" y="238"/>
                </a:lnTo>
                <a:lnTo>
                  <a:pt x="4744" y="255"/>
                </a:lnTo>
                <a:lnTo>
                  <a:pt x="4744" y="265"/>
                </a:lnTo>
                <a:lnTo>
                  <a:pt x="4744" y="265"/>
                </a:lnTo>
                <a:lnTo>
                  <a:pt x="4745" y="287"/>
                </a:lnTo>
                <a:lnTo>
                  <a:pt x="4745" y="298"/>
                </a:lnTo>
                <a:lnTo>
                  <a:pt x="4745" y="314"/>
                </a:lnTo>
                <a:lnTo>
                  <a:pt x="4746" y="287"/>
                </a:lnTo>
                <a:lnTo>
                  <a:pt x="4746" y="260"/>
                </a:lnTo>
                <a:lnTo>
                  <a:pt x="4746" y="260"/>
                </a:lnTo>
                <a:lnTo>
                  <a:pt x="4747" y="249"/>
                </a:lnTo>
                <a:lnTo>
                  <a:pt x="4747" y="233"/>
                </a:lnTo>
                <a:lnTo>
                  <a:pt x="4747" y="244"/>
                </a:lnTo>
                <a:lnTo>
                  <a:pt x="4748" y="244"/>
                </a:lnTo>
                <a:lnTo>
                  <a:pt x="4748" y="233"/>
                </a:lnTo>
                <a:lnTo>
                  <a:pt x="4748" y="238"/>
                </a:lnTo>
                <a:lnTo>
                  <a:pt x="4749" y="238"/>
                </a:lnTo>
                <a:lnTo>
                  <a:pt x="4749" y="249"/>
                </a:lnTo>
                <a:lnTo>
                  <a:pt x="4749" y="255"/>
                </a:lnTo>
                <a:lnTo>
                  <a:pt x="4750" y="249"/>
                </a:lnTo>
                <a:lnTo>
                  <a:pt x="4750" y="233"/>
                </a:lnTo>
                <a:lnTo>
                  <a:pt x="4750" y="227"/>
                </a:lnTo>
                <a:lnTo>
                  <a:pt x="4751" y="233"/>
                </a:lnTo>
                <a:lnTo>
                  <a:pt x="4751" y="244"/>
                </a:lnTo>
                <a:lnTo>
                  <a:pt x="4751" y="249"/>
                </a:lnTo>
                <a:lnTo>
                  <a:pt x="4752" y="255"/>
                </a:lnTo>
                <a:lnTo>
                  <a:pt x="4752" y="249"/>
                </a:lnTo>
                <a:lnTo>
                  <a:pt x="4752" y="298"/>
                </a:lnTo>
                <a:lnTo>
                  <a:pt x="4753" y="287"/>
                </a:lnTo>
                <a:lnTo>
                  <a:pt x="4753" y="249"/>
                </a:lnTo>
                <a:lnTo>
                  <a:pt x="4753" y="233"/>
                </a:lnTo>
                <a:lnTo>
                  <a:pt x="4754" y="233"/>
                </a:lnTo>
                <a:lnTo>
                  <a:pt x="4754" y="227"/>
                </a:lnTo>
                <a:lnTo>
                  <a:pt x="4754" y="238"/>
                </a:lnTo>
                <a:lnTo>
                  <a:pt x="4755" y="227"/>
                </a:lnTo>
                <a:lnTo>
                  <a:pt x="4755" y="233"/>
                </a:lnTo>
                <a:lnTo>
                  <a:pt x="4755" y="222"/>
                </a:lnTo>
                <a:lnTo>
                  <a:pt x="4756" y="227"/>
                </a:lnTo>
                <a:lnTo>
                  <a:pt x="4756" y="233"/>
                </a:lnTo>
                <a:lnTo>
                  <a:pt x="4756" y="233"/>
                </a:lnTo>
                <a:lnTo>
                  <a:pt x="4757" y="233"/>
                </a:lnTo>
                <a:lnTo>
                  <a:pt x="4757" y="238"/>
                </a:lnTo>
                <a:lnTo>
                  <a:pt x="4757" y="238"/>
                </a:lnTo>
                <a:lnTo>
                  <a:pt x="4758" y="255"/>
                </a:lnTo>
                <a:lnTo>
                  <a:pt x="4758" y="255"/>
                </a:lnTo>
                <a:lnTo>
                  <a:pt x="4758" y="260"/>
                </a:lnTo>
                <a:lnTo>
                  <a:pt x="4759" y="292"/>
                </a:lnTo>
                <a:lnTo>
                  <a:pt x="4759" y="309"/>
                </a:lnTo>
                <a:lnTo>
                  <a:pt x="4759" y="336"/>
                </a:lnTo>
                <a:lnTo>
                  <a:pt x="4760" y="309"/>
                </a:lnTo>
                <a:lnTo>
                  <a:pt x="4760" y="282"/>
                </a:lnTo>
                <a:lnTo>
                  <a:pt x="4760" y="265"/>
                </a:lnTo>
                <a:lnTo>
                  <a:pt x="4761" y="255"/>
                </a:lnTo>
                <a:lnTo>
                  <a:pt x="4761" y="249"/>
                </a:lnTo>
                <a:lnTo>
                  <a:pt x="4761" y="255"/>
                </a:lnTo>
                <a:lnTo>
                  <a:pt x="4762" y="255"/>
                </a:lnTo>
                <a:lnTo>
                  <a:pt x="4762" y="265"/>
                </a:lnTo>
                <a:lnTo>
                  <a:pt x="4762" y="260"/>
                </a:lnTo>
                <a:lnTo>
                  <a:pt x="4763" y="271"/>
                </a:lnTo>
                <a:lnTo>
                  <a:pt x="4763" y="260"/>
                </a:lnTo>
                <a:lnTo>
                  <a:pt x="4763" y="265"/>
                </a:lnTo>
                <a:lnTo>
                  <a:pt x="4764" y="255"/>
                </a:lnTo>
                <a:lnTo>
                  <a:pt x="4764" y="249"/>
                </a:lnTo>
                <a:lnTo>
                  <a:pt x="4764" y="260"/>
                </a:lnTo>
                <a:lnTo>
                  <a:pt x="4765" y="260"/>
                </a:lnTo>
                <a:lnTo>
                  <a:pt x="4765" y="271"/>
                </a:lnTo>
                <a:lnTo>
                  <a:pt x="4765" y="265"/>
                </a:lnTo>
                <a:lnTo>
                  <a:pt x="4766" y="265"/>
                </a:lnTo>
                <a:lnTo>
                  <a:pt x="4766" y="292"/>
                </a:lnTo>
                <a:lnTo>
                  <a:pt x="4766" y="282"/>
                </a:lnTo>
                <a:lnTo>
                  <a:pt x="4767" y="282"/>
                </a:lnTo>
                <a:lnTo>
                  <a:pt x="4767" y="298"/>
                </a:lnTo>
                <a:lnTo>
                  <a:pt x="4767" y="287"/>
                </a:lnTo>
                <a:lnTo>
                  <a:pt x="4768" y="282"/>
                </a:lnTo>
                <a:lnTo>
                  <a:pt x="4768" y="276"/>
                </a:lnTo>
                <a:lnTo>
                  <a:pt x="4768" y="276"/>
                </a:lnTo>
                <a:lnTo>
                  <a:pt x="4769" y="271"/>
                </a:lnTo>
                <a:lnTo>
                  <a:pt x="4769" y="265"/>
                </a:lnTo>
                <a:lnTo>
                  <a:pt x="4769" y="271"/>
                </a:lnTo>
                <a:lnTo>
                  <a:pt x="4770" y="265"/>
                </a:lnTo>
                <a:lnTo>
                  <a:pt x="4770" y="265"/>
                </a:lnTo>
                <a:lnTo>
                  <a:pt x="4770" y="265"/>
                </a:lnTo>
                <a:lnTo>
                  <a:pt x="4771" y="260"/>
                </a:lnTo>
                <a:lnTo>
                  <a:pt x="4771" y="265"/>
                </a:lnTo>
                <a:lnTo>
                  <a:pt x="4771" y="265"/>
                </a:lnTo>
                <a:lnTo>
                  <a:pt x="4772" y="255"/>
                </a:lnTo>
                <a:lnTo>
                  <a:pt x="4772" y="255"/>
                </a:lnTo>
                <a:lnTo>
                  <a:pt x="4772" y="255"/>
                </a:lnTo>
                <a:lnTo>
                  <a:pt x="4773" y="265"/>
                </a:lnTo>
                <a:lnTo>
                  <a:pt x="4773" y="265"/>
                </a:lnTo>
                <a:lnTo>
                  <a:pt x="4773" y="265"/>
                </a:lnTo>
                <a:lnTo>
                  <a:pt x="4774" y="271"/>
                </a:lnTo>
                <a:lnTo>
                  <a:pt x="4774" y="265"/>
                </a:lnTo>
                <a:lnTo>
                  <a:pt x="4774" y="282"/>
                </a:lnTo>
                <a:lnTo>
                  <a:pt x="4775" y="282"/>
                </a:lnTo>
                <a:lnTo>
                  <a:pt x="4775" y="271"/>
                </a:lnTo>
                <a:lnTo>
                  <a:pt x="4775" y="298"/>
                </a:lnTo>
                <a:lnTo>
                  <a:pt x="4776" y="298"/>
                </a:lnTo>
                <a:lnTo>
                  <a:pt x="4776" y="303"/>
                </a:lnTo>
                <a:lnTo>
                  <a:pt x="4776" y="298"/>
                </a:lnTo>
                <a:lnTo>
                  <a:pt x="4777" y="303"/>
                </a:lnTo>
                <a:lnTo>
                  <a:pt x="4777" y="298"/>
                </a:lnTo>
                <a:lnTo>
                  <a:pt x="4777" y="276"/>
                </a:lnTo>
                <a:lnTo>
                  <a:pt x="4778" y="271"/>
                </a:lnTo>
                <a:lnTo>
                  <a:pt x="4778" y="260"/>
                </a:lnTo>
                <a:lnTo>
                  <a:pt x="4778" y="244"/>
                </a:lnTo>
                <a:lnTo>
                  <a:pt x="4779" y="249"/>
                </a:lnTo>
                <a:lnTo>
                  <a:pt x="4779" y="249"/>
                </a:lnTo>
                <a:lnTo>
                  <a:pt x="4779" y="260"/>
                </a:lnTo>
                <a:lnTo>
                  <a:pt x="4780" y="271"/>
                </a:lnTo>
                <a:lnTo>
                  <a:pt x="4780" y="298"/>
                </a:lnTo>
                <a:lnTo>
                  <a:pt x="4780" y="298"/>
                </a:lnTo>
                <a:lnTo>
                  <a:pt x="4781" y="298"/>
                </a:lnTo>
                <a:lnTo>
                  <a:pt x="4781" y="292"/>
                </a:lnTo>
                <a:lnTo>
                  <a:pt x="4781" y="287"/>
                </a:lnTo>
                <a:lnTo>
                  <a:pt x="4782" y="276"/>
                </a:lnTo>
                <a:lnTo>
                  <a:pt x="4782" y="276"/>
                </a:lnTo>
                <a:lnTo>
                  <a:pt x="4782" y="287"/>
                </a:lnTo>
                <a:lnTo>
                  <a:pt x="4783" y="292"/>
                </a:lnTo>
                <a:lnTo>
                  <a:pt x="4783" y="314"/>
                </a:lnTo>
                <a:lnTo>
                  <a:pt x="4783" y="325"/>
                </a:lnTo>
                <a:lnTo>
                  <a:pt x="4784" y="303"/>
                </a:lnTo>
                <a:lnTo>
                  <a:pt x="4784" y="265"/>
                </a:lnTo>
                <a:lnTo>
                  <a:pt x="4784" y="249"/>
                </a:lnTo>
                <a:lnTo>
                  <a:pt x="4784" y="260"/>
                </a:lnTo>
                <a:lnTo>
                  <a:pt x="4785" y="244"/>
                </a:lnTo>
                <a:lnTo>
                  <a:pt x="4785" y="255"/>
                </a:lnTo>
                <a:lnTo>
                  <a:pt x="4785" y="249"/>
                </a:lnTo>
                <a:lnTo>
                  <a:pt x="4786" y="265"/>
                </a:lnTo>
                <a:lnTo>
                  <a:pt x="4786" y="271"/>
                </a:lnTo>
                <a:lnTo>
                  <a:pt x="4786" y="271"/>
                </a:lnTo>
                <a:lnTo>
                  <a:pt x="4787" y="276"/>
                </a:lnTo>
                <a:lnTo>
                  <a:pt x="4787" y="276"/>
                </a:lnTo>
                <a:lnTo>
                  <a:pt x="4787" y="287"/>
                </a:lnTo>
                <a:lnTo>
                  <a:pt x="4788" y="303"/>
                </a:lnTo>
                <a:lnTo>
                  <a:pt x="4788" y="287"/>
                </a:lnTo>
                <a:lnTo>
                  <a:pt x="4788" y="303"/>
                </a:lnTo>
                <a:lnTo>
                  <a:pt x="4789" y="298"/>
                </a:lnTo>
                <a:lnTo>
                  <a:pt x="4789" y="287"/>
                </a:lnTo>
                <a:lnTo>
                  <a:pt x="4789" y="309"/>
                </a:lnTo>
                <a:lnTo>
                  <a:pt x="4790" y="314"/>
                </a:lnTo>
                <a:lnTo>
                  <a:pt x="4790" y="325"/>
                </a:lnTo>
                <a:lnTo>
                  <a:pt x="4790" y="336"/>
                </a:lnTo>
                <a:lnTo>
                  <a:pt x="4791" y="336"/>
                </a:lnTo>
                <a:lnTo>
                  <a:pt x="4791" y="298"/>
                </a:lnTo>
                <a:lnTo>
                  <a:pt x="4791" y="265"/>
                </a:lnTo>
                <a:lnTo>
                  <a:pt x="4792" y="255"/>
                </a:lnTo>
                <a:lnTo>
                  <a:pt x="4792" y="238"/>
                </a:lnTo>
                <a:lnTo>
                  <a:pt x="4792" y="244"/>
                </a:lnTo>
                <a:lnTo>
                  <a:pt x="4793" y="238"/>
                </a:lnTo>
                <a:lnTo>
                  <a:pt x="4793" y="249"/>
                </a:lnTo>
                <a:lnTo>
                  <a:pt x="4793" y="244"/>
                </a:lnTo>
                <a:lnTo>
                  <a:pt x="4794" y="238"/>
                </a:lnTo>
                <a:lnTo>
                  <a:pt x="4794" y="244"/>
                </a:lnTo>
                <a:lnTo>
                  <a:pt x="4794" y="244"/>
                </a:lnTo>
                <a:lnTo>
                  <a:pt x="4795" y="244"/>
                </a:lnTo>
                <a:lnTo>
                  <a:pt x="4795" y="244"/>
                </a:lnTo>
                <a:lnTo>
                  <a:pt x="4795" y="260"/>
                </a:lnTo>
                <a:lnTo>
                  <a:pt x="4796" y="265"/>
                </a:lnTo>
                <a:lnTo>
                  <a:pt x="4796" y="276"/>
                </a:lnTo>
                <a:lnTo>
                  <a:pt x="4796" y="298"/>
                </a:lnTo>
                <a:lnTo>
                  <a:pt x="4797" y="309"/>
                </a:lnTo>
                <a:lnTo>
                  <a:pt x="4797" y="314"/>
                </a:lnTo>
                <a:lnTo>
                  <a:pt x="4797" y="319"/>
                </a:lnTo>
                <a:lnTo>
                  <a:pt x="4798" y="336"/>
                </a:lnTo>
                <a:lnTo>
                  <a:pt x="4798" y="336"/>
                </a:lnTo>
                <a:lnTo>
                  <a:pt x="4798" y="314"/>
                </a:lnTo>
                <a:lnTo>
                  <a:pt x="4799" y="292"/>
                </a:lnTo>
                <a:lnTo>
                  <a:pt x="4799" y="271"/>
                </a:lnTo>
                <a:lnTo>
                  <a:pt x="4799" y="265"/>
                </a:lnTo>
                <a:lnTo>
                  <a:pt x="4800" y="265"/>
                </a:lnTo>
                <a:lnTo>
                  <a:pt x="4800" y="271"/>
                </a:lnTo>
                <a:lnTo>
                  <a:pt x="4800" y="282"/>
                </a:lnTo>
                <a:lnTo>
                  <a:pt x="4801" y="271"/>
                </a:lnTo>
                <a:lnTo>
                  <a:pt x="4801" y="282"/>
                </a:lnTo>
                <a:lnTo>
                  <a:pt x="4801" y="282"/>
                </a:lnTo>
                <a:lnTo>
                  <a:pt x="4802" y="298"/>
                </a:lnTo>
                <a:lnTo>
                  <a:pt x="4802" y="303"/>
                </a:lnTo>
                <a:lnTo>
                  <a:pt x="4802" y="292"/>
                </a:lnTo>
                <a:lnTo>
                  <a:pt x="4803" y="287"/>
                </a:lnTo>
                <a:lnTo>
                  <a:pt x="4803" y="282"/>
                </a:lnTo>
                <a:lnTo>
                  <a:pt x="4803" y="287"/>
                </a:lnTo>
                <a:lnTo>
                  <a:pt x="4804" y="292"/>
                </a:lnTo>
                <a:lnTo>
                  <a:pt x="4804" y="287"/>
                </a:lnTo>
                <a:lnTo>
                  <a:pt x="4804" y="282"/>
                </a:lnTo>
                <a:lnTo>
                  <a:pt x="4805" y="282"/>
                </a:lnTo>
                <a:lnTo>
                  <a:pt x="4805" y="282"/>
                </a:lnTo>
                <a:lnTo>
                  <a:pt x="4805" y="298"/>
                </a:lnTo>
                <a:lnTo>
                  <a:pt x="4806" y="303"/>
                </a:lnTo>
                <a:lnTo>
                  <a:pt x="4806" y="314"/>
                </a:lnTo>
                <a:lnTo>
                  <a:pt x="4806" y="336"/>
                </a:lnTo>
                <a:lnTo>
                  <a:pt x="4807" y="341"/>
                </a:lnTo>
                <a:lnTo>
                  <a:pt x="4807" y="341"/>
                </a:lnTo>
                <a:lnTo>
                  <a:pt x="4807" y="330"/>
                </a:lnTo>
                <a:lnTo>
                  <a:pt x="4808" y="309"/>
                </a:lnTo>
                <a:lnTo>
                  <a:pt x="4808" y="271"/>
                </a:lnTo>
                <a:lnTo>
                  <a:pt x="4808" y="260"/>
                </a:lnTo>
                <a:lnTo>
                  <a:pt x="4809" y="255"/>
                </a:lnTo>
                <a:lnTo>
                  <a:pt x="4809" y="255"/>
                </a:lnTo>
                <a:lnTo>
                  <a:pt x="4809" y="255"/>
                </a:lnTo>
                <a:lnTo>
                  <a:pt x="4810" y="260"/>
                </a:lnTo>
                <a:lnTo>
                  <a:pt x="4810" y="271"/>
                </a:lnTo>
                <a:lnTo>
                  <a:pt x="4810" y="282"/>
                </a:lnTo>
                <a:lnTo>
                  <a:pt x="4811" y="282"/>
                </a:lnTo>
                <a:lnTo>
                  <a:pt x="4811" y="276"/>
                </a:lnTo>
                <a:lnTo>
                  <a:pt x="4811" y="271"/>
                </a:lnTo>
                <a:lnTo>
                  <a:pt x="4812" y="265"/>
                </a:lnTo>
                <a:lnTo>
                  <a:pt x="4812" y="260"/>
                </a:lnTo>
                <a:lnTo>
                  <a:pt x="4812" y="249"/>
                </a:lnTo>
                <a:lnTo>
                  <a:pt x="4813" y="255"/>
                </a:lnTo>
                <a:lnTo>
                  <a:pt x="4813" y="255"/>
                </a:lnTo>
                <a:lnTo>
                  <a:pt x="4813" y="271"/>
                </a:lnTo>
                <a:lnTo>
                  <a:pt x="4814" y="298"/>
                </a:lnTo>
                <a:lnTo>
                  <a:pt x="4814" y="319"/>
                </a:lnTo>
                <a:lnTo>
                  <a:pt x="4814" y="336"/>
                </a:lnTo>
                <a:lnTo>
                  <a:pt x="4815" y="341"/>
                </a:lnTo>
                <a:lnTo>
                  <a:pt x="4815" y="336"/>
                </a:lnTo>
                <a:lnTo>
                  <a:pt x="4815" y="260"/>
                </a:lnTo>
                <a:lnTo>
                  <a:pt x="4816" y="260"/>
                </a:lnTo>
                <a:lnTo>
                  <a:pt x="4816" y="249"/>
                </a:lnTo>
                <a:lnTo>
                  <a:pt x="4816" y="255"/>
                </a:lnTo>
                <a:lnTo>
                  <a:pt x="4817" y="260"/>
                </a:lnTo>
                <a:lnTo>
                  <a:pt x="4817" y="255"/>
                </a:lnTo>
                <a:lnTo>
                  <a:pt x="4817" y="260"/>
                </a:lnTo>
                <a:lnTo>
                  <a:pt x="4818" y="260"/>
                </a:lnTo>
                <a:lnTo>
                  <a:pt x="4818" y="260"/>
                </a:lnTo>
                <a:lnTo>
                  <a:pt x="4818" y="265"/>
                </a:lnTo>
                <a:lnTo>
                  <a:pt x="4819" y="255"/>
                </a:lnTo>
                <a:lnTo>
                  <a:pt x="4819" y="255"/>
                </a:lnTo>
                <a:lnTo>
                  <a:pt x="4819" y="238"/>
                </a:lnTo>
                <a:lnTo>
                  <a:pt x="4820" y="227"/>
                </a:lnTo>
                <a:lnTo>
                  <a:pt x="4820" y="222"/>
                </a:lnTo>
                <a:lnTo>
                  <a:pt x="4820" y="217"/>
                </a:lnTo>
                <a:lnTo>
                  <a:pt x="4821" y="238"/>
                </a:lnTo>
                <a:lnTo>
                  <a:pt x="4821" y="265"/>
                </a:lnTo>
                <a:lnTo>
                  <a:pt x="4821" y="282"/>
                </a:lnTo>
                <a:lnTo>
                  <a:pt x="4822" y="309"/>
                </a:lnTo>
                <a:lnTo>
                  <a:pt x="4822" y="298"/>
                </a:lnTo>
                <a:lnTo>
                  <a:pt x="4822" y="282"/>
                </a:lnTo>
                <a:lnTo>
                  <a:pt x="4823" y="276"/>
                </a:lnTo>
                <a:lnTo>
                  <a:pt x="4823" y="255"/>
                </a:lnTo>
                <a:lnTo>
                  <a:pt x="4823" y="227"/>
                </a:lnTo>
                <a:lnTo>
                  <a:pt x="4824" y="227"/>
                </a:lnTo>
                <a:lnTo>
                  <a:pt x="4824" y="238"/>
                </a:lnTo>
                <a:lnTo>
                  <a:pt x="4824" y="244"/>
                </a:lnTo>
                <a:lnTo>
                  <a:pt x="4825" y="244"/>
                </a:lnTo>
                <a:lnTo>
                  <a:pt x="4825" y="249"/>
                </a:lnTo>
                <a:lnTo>
                  <a:pt x="4825" y="244"/>
                </a:lnTo>
                <a:lnTo>
                  <a:pt x="4826" y="233"/>
                </a:lnTo>
                <a:lnTo>
                  <a:pt x="4826" y="227"/>
                </a:lnTo>
                <a:lnTo>
                  <a:pt x="4826" y="227"/>
                </a:lnTo>
                <a:lnTo>
                  <a:pt x="4827" y="238"/>
                </a:lnTo>
                <a:lnTo>
                  <a:pt x="4827" y="249"/>
                </a:lnTo>
                <a:lnTo>
                  <a:pt x="4827" y="233"/>
                </a:lnTo>
                <a:lnTo>
                  <a:pt x="4828" y="233"/>
                </a:lnTo>
                <a:lnTo>
                  <a:pt x="4828" y="222"/>
                </a:lnTo>
                <a:lnTo>
                  <a:pt x="4828" y="238"/>
                </a:lnTo>
                <a:lnTo>
                  <a:pt x="4829" y="249"/>
                </a:lnTo>
                <a:lnTo>
                  <a:pt x="4829" y="255"/>
                </a:lnTo>
                <a:lnTo>
                  <a:pt x="4829" y="265"/>
                </a:lnTo>
                <a:lnTo>
                  <a:pt x="4830" y="292"/>
                </a:lnTo>
                <a:lnTo>
                  <a:pt x="4830" y="314"/>
                </a:lnTo>
                <a:lnTo>
                  <a:pt x="4830" y="325"/>
                </a:lnTo>
                <a:lnTo>
                  <a:pt x="4831" y="265"/>
                </a:lnTo>
                <a:lnTo>
                  <a:pt x="4831" y="255"/>
                </a:lnTo>
                <a:lnTo>
                  <a:pt x="4831" y="244"/>
                </a:lnTo>
                <a:lnTo>
                  <a:pt x="4832" y="249"/>
                </a:lnTo>
                <a:lnTo>
                  <a:pt x="4832" y="255"/>
                </a:lnTo>
                <a:lnTo>
                  <a:pt x="4832" y="249"/>
                </a:lnTo>
                <a:lnTo>
                  <a:pt x="4833" y="260"/>
                </a:lnTo>
                <a:lnTo>
                  <a:pt x="4833" y="260"/>
                </a:lnTo>
                <a:lnTo>
                  <a:pt x="4833" y="276"/>
                </a:lnTo>
                <a:lnTo>
                  <a:pt x="4834" y="265"/>
                </a:lnTo>
                <a:lnTo>
                  <a:pt x="4834" y="255"/>
                </a:lnTo>
                <a:lnTo>
                  <a:pt x="4834" y="249"/>
                </a:lnTo>
                <a:lnTo>
                  <a:pt x="4834" y="222"/>
                </a:lnTo>
                <a:lnTo>
                  <a:pt x="4835" y="211"/>
                </a:lnTo>
                <a:lnTo>
                  <a:pt x="4835" y="211"/>
                </a:lnTo>
                <a:lnTo>
                  <a:pt x="4835" y="217"/>
                </a:lnTo>
                <a:lnTo>
                  <a:pt x="4836" y="238"/>
                </a:lnTo>
                <a:lnTo>
                  <a:pt x="4836" y="249"/>
                </a:lnTo>
                <a:lnTo>
                  <a:pt x="4836" y="265"/>
                </a:lnTo>
                <a:lnTo>
                  <a:pt x="4837" y="271"/>
                </a:lnTo>
                <a:lnTo>
                  <a:pt x="4837" y="271"/>
                </a:lnTo>
                <a:lnTo>
                  <a:pt x="4837" y="265"/>
                </a:lnTo>
                <a:lnTo>
                  <a:pt x="4838" y="238"/>
                </a:lnTo>
                <a:lnTo>
                  <a:pt x="4838" y="211"/>
                </a:lnTo>
                <a:lnTo>
                  <a:pt x="4838" y="206"/>
                </a:lnTo>
                <a:lnTo>
                  <a:pt x="4839" y="211"/>
                </a:lnTo>
                <a:lnTo>
                  <a:pt x="4839" y="222"/>
                </a:lnTo>
                <a:lnTo>
                  <a:pt x="4839" y="227"/>
                </a:lnTo>
                <a:lnTo>
                  <a:pt x="4840" y="233"/>
                </a:lnTo>
                <a:lnTo>
                  <a:pt x="4840" y="227"/>
                </a:lnTo>
                <a:lnTo>
                  <a:pt x="4840" y="233"/>
                </a:lnTo>
                <a:lnTo>
                  <a:pt x="4841" y="227"/>
                </a:lnTo>
                <a:lnTo>
                  <a:pt x="4841" y="238"/>
                </a:lnTo>
                <a:lnTo>
                  <a:pt x="4841" y="227"/>
                </a:lnTo>
                <a:lnTo>
                  <a:pt x="4842" y="222"/>
                </a:lnTo>
                <a:lnTo>
                  <a:pt x="4842" y="217"/>
                </a:lnTo>
                <a:lnTo>
                  <a:pt x="4842" y="211"/>
                </a:lnTo>
                <a:lnTo>
                  <a:pt x="4843" y="195"/>
                </a:lnTo>
                <a:lnTo>
                  <a:pt x="4843" y="195"/>
                </a:lnTo>
                <a:lnTo>
                  <a:pt x="4843" y="201"/>
                </a:lnTo>
                <a:lnTo>
                  <a:pt x="4844" y="217"/>
                </a:lnTo>
                <a:lnTo>
                  <a:pt x="4844" y="227"/>
                </a:lnTo>
                <a:lnTo>
                  <a:pt x="4844" y="244"/>
                </a:lnTo>
                <a:lnTo>
                  <a:pt x="4844" y="260"/>
                </a:lnTo>
                <a:lnTo>
                  <a:pt x="4845" y="271"/>
                </a:lnTo>
                <a:lnTo>
                  <a:pt x="4845" y="265"/>
                </a:lnTo>
                <a:lnTo>
                  <a:pt x="4845" y="233"/>
                </a:lnTo>
                <a:lnTo>
                  <a:pt x="4846" y="206"/>
                </a:lnTo>
                <a:lnTo>
                  <a:pt x="4846" y="195"/>
                </a:lnTo>
                <a:lnTo>
                  <a:pt x="4846" y="206"/>
                </a:lnTo>
                <a:lnTo>
                  <a:pt x="4847" y="211"/>
                </a:lnTo>
                <a:lnTo>
                  <a:pt x="4847" y="217"/>
                </a:lnTo>
                <a:lnTo>
                  <a:pt x="4847" y="222"/>
                </a:lnTo>
                <a:lnTo>
                  <a:pt x="4848" y="222"/>
                </a:lnTo>
                <a:lnTo>
                  <a:pt x="4848" y="222"/>
                </a:lnTo>
                <a:lnTo>
                  <a:pt x="4848" y="211"/>
                </a:lnTo>
                <a:lnTo>
                  <a:pt x="4849" y="206"/>
                </a:lnTo>
                <a:lnTo>
                  <a:pt x="4849" y="244"/>
                </a:lnTo>
                <a:lnTo>
                  <a:pt x="4849" y="227"/>
                </a:lnTo>
                <a:lnTo>
                  <a:pt x="4850" y="222"/>
                </a:lnTo>
                <a:lnTo>
                  <a:pt x="4850" y="211"/>
                </a:lnTo>
                <a:lnTo>
                  <a:pt x="4850" y="211"/>
                </a:lnTo>
                <a:lnTo>
                  <a:pt x="4851" y="211"/>
                </a:lnTo>
                <a:lnTo>
                  <a:pt x="4851" y="206"/>
                </a:lnTo>
                <a:lnTo>
                  <a:pt x="4851" y="222"/>
                </a:lnTo>
                <a:lnTo>
                  <a:pt x="4852" y="238"/>
                </a:lnTo>
                <a:lnTo>
                  <a:pt x="4852" y="238"/>
                </a:lnTo>
                <a:lnTo>
                  <a:pt x="4852" y="265"/>
                </a:lnTo>
                <a:lnTo>
                  <a:pt x="4853" y="276"/>
                </a:lnTo>
                <a:lnTo>
                  <a:pt x="4853" y="260"/>
                </a:lnTo>
                <a:lnTo>
                  <a:pt x="4853" y="238"/>
                </a:lnTo>
                <a:lnTo>
                  <a:pt x="4854" y="217"/>
                </a:lnTo>
                <a:lnTo>
                  <a:pt x="4854" y="206"/>
                </a:lnTo>
                <a:lnTo>
                  <a:pt x="4854" y="211"/>
                </a:lnTo>
                <a:lnTo>
                  <a:pt x="4855" y="222"/>
                </a:lnTo>
                <a:lnTo>
                  <a:pt x="4855" y="222"/>
                </a:lnTo>
                <a:lnTo>
                  <a:pt x="4855" y="233"/>
                </a:lnTo>
                <a:lnTo>
                  <a:pt x="4856" y="244"/>
                </a:lnTo>
                <a:lnTo>
                  <a:pt x="4856" y="238"/>
                </a:lnTo>
                <a:lnTo>
                  <a:pt x="4856" y="244"/>
                </a:lnTo>
                <a:lnTo>
                  <a:pt x="4857" y="238"/>
                </a:lnTo>
                <a:lnTo>
                  <a:pt x="4857" y="238"/>
                </a:lnTo>
                <a:lnTo>
                  <a:pt x="4857" y="233"/>
                </a:lnTo>
                <a:lnTo>
                  <a:pt x="4858" y="233"/>
                </a:lnTo>
                <a:lnTo>
                  <a:pt x="4858" y="227"/>
                </a:lnTo>
                <a:lnTo>
                  <a:pt x="4858" y="238"/>
                </a:lnTo>
                <a:lnTo>
                  <a:pt x="4859" y="249"/>
                </a:lnTo>
                <a:lnTo>
                  <a:pt x="4859" y="265"/>
                </a:lnTo>
                <a:lnTo>
                  <a:pt x="4859" y="271"/>
                </a:lnTo>
                <a:lnTo>
                  <a:pt x="4860" y="271"/>
                </a:lnTo>
                <a:lnTo>
                  <a:pt x="4860" y="287"/>
                </a:lnTo>
                <a:lnTo>
                  <a:pt x="4860" y="314"/>
                </a:lnTo>
                <a:lnTo>
                  <a:pt x="4861" y="330"/>
                </a:lnTo>
                <a:lnTo>
                  <a:pt x="4861" y="352"/>
                </a:lnTo>
                <a:lnTo>
                  <a:pt x="4861" y="309"/>
                </a:lnTo>
                <a:lnTo>
                  <a:pt x="4862" y="282"/>
                </a:lnTo>
                <a:lnTo>
                  <a:pt x="4862" y="271"/>
                </a:lnTo>
                <a:lnTo>
                  <a:pt x="4862" y="260"/>
                </a:lnTo>
                <a:lnTo>
                  <a:pt x="4863" y="255"/>
                </a:lnTo>
                <a:lnTo>
                  <a:pt x="4863" y="255"/>
                </a:lnTo>
                <a:lnTo>
                  <a:pt x="4863" y="260"/>
                </a:lnTo>
                <a:lnTo>
                  <a:pt x="4864" y="260"/>
                </a:lnTo>
                <a:lnTo>
                  <a:pt x="4864" y="260"/>
                </a:lnTo>
                <a:lnTo>
                  <a:pt x="4864" y="265"/>
                </a:lnTo>
                <a:lnTo>
                  <a:pt x="4865" y="249"/>
                </a:lnTo>
                <a:lnTo>
                  <a:pt x="4865" y="249"/>
                </a:lnTo>
                <a:lnTo>
                  <a:pt x="4865" y="244"/>
                </a:lnTo>
                <a:lnTo>
                  <a:pt x="4866" y="222"/>
                </a:lnTo>
                <a:lnTo>
                  <a:pt x="4866" y="222"/>
                </a:lnTo>
                <a:lnTo>
                  <a:pt x="4866" y="222"/>
                </a:lnTo>
                <a:lnTo>
                  <a:pt x="4867" y="227"/>
                </a:lnTo>
                <a:lnTo>
                  <a:pt x="4867" y="244"/>
                </a:lnTo>
                <a:lnTo>
                  <a:pt x="4867" y="244"/>
                </a:lnTo>
                <a:lnTo>
                  <a:pt x="4868" y="255"/>
                </a:lnTo>
                <a:lnTo>
                  <a:pt x="4868" y="292"/>
                </a:lnTo>
                <a:lnTo>
                  <a:pt x="4868" y="319"/>
                </a:lnTo>
                <a:lnTo>
                  <a:pt x="4869" y="303"/>
                </a:lnTo>
                <a:lnTo>
                  <a:pt x="4869" y="298"/>
                </a:lnTo>
                <a:lnTo>
                  <a:pt x="4869" y="271"/>
                </a:lnTo>
                <a:lnTo>
                  <a:pt x="4870" y="222"/>
                </a:lnTo>
                <a:lnTo>
                  <a:pt x="4870" y="217"/>
                </a:lnTo>
                <a:lnTo>
                  <a:pt x="4870" y="222"/>
                </a:lnTo>
                <a:lnTo>
                  <a:pt x="4871" y="233"/>
                </a:lnTo>
                <a:lnTo>
                  <a:pt x="4871" y="227"/>
                </a:lnTo>
                <a:lnTo>
                  <a:pt x="4871" y="222"/>
                </a:lnTo>
                <a:lnTo>
                  <a:pt x="4872" y="217"/>
                </a:lnTo>
                <a:lnTo>
                  <a:pt x="4872" y="233"/>
                </a:lnTo>
                <a:lnTo>
                  <a:pt x="4872" y="227"/>
                </a:lnTo>
                <a:lnTo>
                  <a:pt x="4873" y="227"/>
                </a:lnTo>
                <a:lnTo>
                  <a:pt x="4873" y="233"/>
                </a:lnTo>
                <a:lnTo>
                  <a:pt x="4873" y="233"/>
                </a:lnTo>
                <a:lnTo>
                  <a:pt x="4874" y="238"/>
                </a:lnTo>
                <a:lnTo>
                  <a:pt x="4874" y="238"/>
                </a:lnTo>
                <a:lnTo>
                  <a:pt x="4874" y="244"/>
                </a:lnTo>
                <a:lnTo>
                  <a:pt x="4875" y="260"/>
                </a:lnTo>
                <a:lnTo>
                  <a:pt x="4875" y="265"/>
                </a:lnTo>
                <a:lnTo>
                  <a:pt x="4875" y="282"/>
                </a:lnTo>
                <a:lnTo>
                  <a:pt x="4876" y="298"/>
                </a:lnTo>
                <a:lnTo>
                  <a:pt x="4876" y="319"/>
                </a:lnTo>
                <a:lnTo>
                  <a:pt x="4876" y="341"/>
                </a:lnTo>
                <a:lnTo>
                  <a:pt x="4877" y="336"/>
                </a:lnTo>
                <a:lnTo>
                  <a:pt x="4877" y="325"/>
                </a:lnTo>
                <a:lnTo>
                  <a:pt x="4877" y="303"/>
                </a:lnTo>
                <a:lnTo>
                  <a:pt x="4878" y="287"/>
                </a:lnTo>
                <a:lnTo>
                  <a:pt x="4878" y="265"/>
                </a:lnTo>
                <a:lnTo>
                  <a:pt x="4878" y="282"/>
                </a:lnTo>
                <a:lnTo>
                  <a:pt x="4879" y="276"/>
                </a:lnTo>
                <a:lnTo>
                  <a:pt x="4879" y="276"/>
                </a:lnTo>
                <a:lnTo>
                  <a:pt x="4879" y="265"/>
                </a:lnTo>
                <a:lnTo>
                  <a:pt x="4880" y="260"/>
                </a:lnTo>
                <a:lnTo>
                  <a:pt x="4880" y="260"/>
                </a:lnTo>
                <a:lnTo>
                  <a:pt x="4880" y="255"/>
                </a:lnTo>
                <a:lnTo>
                  <a:pt x="4881" y="255"/>
                </a:lnTo>
                <a:lnTo>
                  <a:pt x="4881" y="244"/>
                </a:lnTo>
                <a:lnTo>
                  <a:pt x="4881" y="244"/>
                </a:lnTo>
                <a:lnTo>
                  <a:pt x="4882" y="238"/>
                </a:lnTo>
                <a:lnTo>
                  <a:pt x="4882" y="244"/>
                </a:lnTo>
                <a:lnTo>
                  <a:pt x="4882" y="260"/>
                </a:lnTo>
                <a:lnTo>
                  <a:pt x="4883" y="282"/>
                </a:lnTo>
                <a:lnTo>
                  <a:pt x="4883" y="319"/>
                </a:lnTo>
                <a:lnTo>
                  <a:pt x="4883" y="325"/>
                </a:lnTo>
                <a:lnTo>
                  <a:pt x="4884" y="303"/>
                </a:lnTo>
                <a:lnTo>
                  <a:pt x="4884" y="276"/>
                </a:lnTo>
                <a:lnTo>
                  <a:pt x="4884" y="227"/>
                </a:lnTo>
                <a:lnTo>
                  <a:pt x="4885" y="211"/>
                </a:lnTo>
                <a:lnTo>
                  <a:pt x="4885" y="211"/>
                </a:lnTo>
                <a:lnTo>
                  <a:pt x="4885" y="217"/>
                </a:lnTo>
                <a:lnTo>
                  <a:pt x="4886" y="211"/>
                </a:lnTo>
                <a:lnTo>
                  <a:pt x="4886" y="233"/>
                </a:lnTo>
                <a:lnTo>
                  <a:pt x="4886" y="238"/>
                </a:lnTo>
                <a:lnTo>
                  <a:pt x="4887" y="238"/>
                </a:lnTo>
                <a:lnTo>
                  <a:pt x="4887" y="244"/>
                </a:lnTo>
                <a:lnTo>
                  <a:pt x="4887" y="244"/>
                </a:lnTo>
                <a:lnTo>
                  <a:pt x="4888" y="233"/>
                </a:lnTo>
                <a:lnTo>
                  <a:pt x="4888" y="238"/>
                </a:lnTo>
                <a:lnTo>
                  <a:pt x="4888" y="227"/>
                </a:lnTo>
                <a:lnTo>
                  <a:pt x="4889" y="222"/>
                </a:lnTo>
                <a:lnTo>
                  <a:pt x="4889" y="211"/>
                </a:lnTo>
                <a:lnTo>
                  <a:pt x="4889" y="211"/>
                </a:lnTo>
                <a:lnTo>
                  <a:pt x="4890" y="217"/>
                </a:lnTo>
                <a:lnTo>
                  <a:pt x="4890" y="217"/>
                </a:lnTo>
                <a:lnTo>
                  <a:pt x="4890" y="233"/>
                </a:lnTo>
                <a:lnTo>
                  <a:pt x="4891" y="255"/>
                </a:lnTo>
                <a:lnTo>
                  <a:pt x="4891" y="265"/>
                </a:lnTo>
                <a:lnTo>
                  <a:pt x="4891" y="287"/>
                </a:lnTo>
                <a:lnTo>
                  <a:pt x="4892" y="292"/>
                </a:lnTo>
                <a:lnTo>
                  <a:pt x="4892" y="292"/>
                </a:lnTo>
                <a:lnTo>
                  <a:pt x="4892" y="249"/>
                </a:lnTo>
                <a:lnTo>
                  <a:pt x="4893" y="233"/>
                </a:lnTo>
                <a:lnTo>
                  <a:pt x="4893" y="217"/>
                </a:lnTo>
                <a:lnTo>
                  <a:pt x="4893" y="222"/>
                </a:lnTo>
                <a:lnTo>
                  <a:pt x="4894" y="217"/>
                </a:lnTo>
                <a:lnTo>
                  <a:pt x="4894" y="222"/>
                </a:lnTo>
                <a:lnTo>
                  <a:pt x="4894" y="227"/>
                </a:lnTo>
                <a:lnTo>
                  <a:pt x="4895" y="238"/>
                </a:lnTo>
                <a:lnTo>
                  <a:pt x="4895" y="238"/>
                </a:lnTo>
                <a:lnTo>
                  <a:pt x="4895" y="249"/>
                </a:lnTo>
                <a:lnTo>
                  <a:pt x="4896" y="233"/>
                </a:lnTo>
                <a:lnTo>
                  <a:pt x="4896" y="238"/>
                </a:lnTo>
                <a:lnTo>
                  <a:pt x="4896" y="233"/>
                </a:lnTo>
                <a:lnTo>
                  <a:pt x="4897" y="233"/>
                </a:lnTo>
                <a:lnTo>
                  <a:pt x="4897" y="222"/>
                </a:lnTo>
                <a:lnTo>
                  <a:pt x="4897" y="227"/>
                </a:lnTo>
                <a:lnTo>
                  <a:pt x="4898" y="233"/>
                </a:lnTo>
                <a:lnTo>
                  <a:pt x="4898" y="233"/>
                </a:lnTo>
                <a:lnTo>
                  <a:pt x="4898" y="238"/>
                </a:lnTo>
                <a:lnTo>
                  <a:pt x="4899" y="255"/>
                </a:lnTo>
                <a:lnTo>
                  <a:pt x="4899" y="260"/>
                </a:lnTo>
                <a:lnTo>
                  <a:pt x="4899" y="271"/>
                </a:lnTo>
                <a:lnTo>
                  <a:pt x="4900" y="265"/>
                </a:lnTo>
                <a:lnTo>
                  <a:pt x="4900" y="260"/>
                </a:lnTo>
                <a:lnTo>
                  <a:pt x="4900" y="255"/>
                </a:lnTo>
                <a:lnTo>
                  <a:pt x="4901" y="271"/>
                </a:lnTo>
                <a:lnTo>
                  <a:pt x="4901" y="303"/>
                </a:lnTo>
                <a:lnTo>
                  <a:pt x="4901" y="319"/>
                </a:lnTo>
                <a:lnTo>
                  <a:pt x="4902" y="319"/>
                </a:lnTo>
                <a:lnTo>
                  <a:pt x="4902" y="298"/>
                </a:lnTo>
                <a:lnTo>
                  <a:pt x="4902" y="287"/>
                </a:lnTo>
                <a:lnTo>
                  <a:pt x="4903" y="282"/>
                </a:lnTo>
                <a:lnTo>
                  <a:pt x="4903" y="265"/>
                </a:lnTo>
                <a:lnTo>
                  <a:pt x="4903" y="238"/>
                </a:lnTo>
                <a:lnTo>
                  <a:pt x="4904" y="238"/>
                </a:lnTo>
                <a:lnTo>
                  <a:pt x="4904" y="244"/>
                </a:lnTo>
                <a:lnTo>
                  <a:pt x="4904" y="244"/>
                </a:lnTo>
                <a:lnTo>
                  <a:pt x="4904" y="249"/>
                </a:lnTo>
                <a:lnTo>
                  <a:pt x="4905" y="249"/>
                </a:lnTo>
                <a:lnTo>
                  <a:pt x="4905" y="244"/>
                </a:lnTo>
                <a:lnTo>
                  <a:pt x="4905" y="249"/>
                </a:lnTo>
                <a:lnTo>
                  <a:pt x="4906" y="260"/>
                </a:lnTo>
                <a:lnTo>
                  <a:pt x="4906" y="271"/>
                </a:lnTo>
                <a:lnTo>
                  <a:pt x="4906" y="271"/>
                </a:lnTo>
                <a:lnTo>
                  <a:pt x="4907" y="265"/>
                </a:lnTo>
                <a:lnTo>
                  <a:pt x="4907" y="260"/>
                </a:lnTo>
                <a:lnTo>
                  <a:pt x="4907" y="260"/>
                </a:lnTo>
                <a:lnTo>
                  <a:pt x="4908" y="265"/>
                </a:lnTo>
                <a:lnTo>
                  <a:pt x="4908" y="265"/>
                </a:lnTo>
                <a:lnTo>
                  <a:pt x="4908" y="255"/>
                </a:lnTo>
                <a:lnTo>
                  <a:pt x="4909" y="249"/>
                </a:lnTo>
                <a:lnTo>
                  <a:pt x="4909" y="244"/>
                </a:lnTo>
                <a:lnTo>
                  <a:pt x="4909" y="244"/>
                </a:lnTo>
                <a:lnTo>
                  <a:pt x="4910" y="265"/>
                </a:lnTo>
                <a:lnTo>
                  <a:pt x="4910" y="265"/>
                </a:lnTo>
                <a:lnTo>
                  <a:pt x="4910" y="287"/>
                </a:lnTo>
                <a:lnTo>
                  <a:pt x="4911" y="276"/>
                </a:lnTo>
                <a:lnTo>
                  <a:pt x="4911" y="287"/>
                </a:lnTo>
                <a:lnTo>
                  <a:pt x="4911" y="260"/>
                </a:lnTo>
                <a:lnTo>
                  <a:pt x="4912" y="249"/>
                </a:lnTo>
                <a:lnTo>
                  <a:pt x="4912" y="249"/>
                </a:lnTo>
                <a:lnTo>
                  <a:pt x="4912" y="238"/>
                </a:lnTo>
                <a:lnTo>
                  <a:pt x="4913" y="238"/>
                </a:lnTo>
                <a:lnTo>
                  <a:pt x="4913" y="249"/>
                </a:lnTo>
                <a:lnTo>
                  <a:pt x="4913" y="255"/>
                </a:lnTo>
                <a:lnTo>
                  <a:pt x="4914" y="260"/>
                </a:lnTo>
                <a:lnTo>
                  <a:pt x="4914" y="276"/>
                </a:lnTo>
                <a:lnTo>
                  <a:pt x="4914" y="255"/>
                </a:lnTo>
                <a:lnTo>
                  <a:pt x="4915" y="255"/>
                </a:lnTo>
                <a:lnTo>
                  <a:pt x="4915" y="260"/>
                </a:lnTo>
                <a:lnTo>
                  <a:pt x="4915" y="287"/>
                </a:lnTo>
                <a:lnTo>
                  <a:pt x="4916" y="282"/>
                </a:lnTo>
                <a:lnTo>
                  <a:pt x="4916" y="282"/>
                </a:lnTo>
                <a:lnTo>
                  <a:pt x="4916" y="276"/>
                </a:lnTo>
                <a:lnTo>
                  <a:pt x="4917" y="271"/>
                </a:lnTo>
                <a:lnTo>
                  <a:pt x="4917" y="271"/>
                </a:lnTo>
                <a:lnTo>
                  <a:pt x="4917" y="271"/>
                </a:lnTo>
                <a:lnTo>
                  <a:pt x="4918" y="287"/>
                </a:lnTo>
                <a:lnTo>
                  <a:pt x="4918" y="287"/>
                </a:lnTo>
                <a:lnTo>
                  <a:pt x="4918" y="287"/>
                </a:lnTo>
                <a:lnTo>
                  <a:pt x="4919" y="292"/>
                </a:lnTo>
                <a:lnTo>
                  <a:pt x="4919" y="303"/>
                </a:lnTo>
                <a:lnTo>
                  <a:pt x="4919" y="309"/>
                </a:lnTo>
                <a:lnTo>
                  <a:pt x="4920" y="325"/>
                </a:lnTo>
                <a:lnTo>
                  <a:pt x="4920" y="330"/>
                </a:lnTo>
                <a:lnTo>
                  <a:pt x="4920" y="325"/>
                </a:lnTo>
                <a:lnTo>
                  <a:pt x="4921" y="314"/>
                </a:lnTo>
                <a:lnTo>
                  <a:pt x="4921" y="309"/>
                </a:lnTo>
                <a:lnTo>
                  <a:pt x="4921" y="303"/>
                </a:lnTo>
                <a:lnTo>
                  <a:pt x="4922" y="330"/>
                </a:lnTo>
                <a:lnTo>
                  <a:pt x="4922" y="314"/>
                </a:lnTo>
                <a:lnTo>
                  <a:pt x="4922" y="314"/>
                </a:lnTo>
                <a:lnTo>
                  <a:pt x="4923" y="309"/>
                </a:lnTo>
                <a:lnTo>
                  <a:pt x="4923" y="303"/>
                </a:lnTo>
                <a:lnTo>
                  <a:pt x="4923" y="292"/>
                </a:lnTo>
                <a:lnTo>
                  <a:pt x="4924" y="303"/>
                </a:lnTo>
                <a:lnTo>
                  <a:pt x="4924" y="298"/>
                </a:lnTo>
                <a:lnTo>
                  <a:pt x="4924" y="287"/>
                </a:lnTo>
                <a:lnTo>
                  <a:pt x="4925" y="282"/>
                </a:lnTo>
                <a:lnTo>
                  <a:pt x="4925" y="287"/>
                </a:lnTo>
                <a:lnTo>
                  <a:pt x="4925" y="287"/>
                </a:lnTo>
                <a:lnTo>
                  <a:pt x="4926" y="276"/>
                </a:lnTo>
                <a:lnTo>
                  <a:pt x="4926" y="271"/>
                </a:lnTo>
                <a:lnTo>
                  <a:pt x="4926" y="276"/>
                </a:lnTo>
                <a:lnTo>
                  <a:pt x="4927" y="271"/>
                </a:lnTo>
                <a:lnTo>
                  <a:pt x="4927" y="287"/>
                </a:lnTo>
                <a:lnTo>
                  <a:pt x="4927" y="276"/>
                </a:lnTo>
                <a:lnTo>
                  <a:pt x="4928" y="271"/>
                </a:lnTo>
                <a:lnTo>
                  <a:pt x="4928" y="271"/>
                </a:lnTo>
                <a:lnTo>
                  <a:pt x="4928" y="287"/>
                </a:lnTo>
                <a:lnTo>
                  <a:pt x="4929" y="287"/>
                </a:lnTo>
                <a:lnTo>
                  <a:pt x="4929" y="287"/>
                </a:lnTo>
                <a:lnTo>
                  <a:pt x="4929" y="276"/>
                </a:lnTo>
                <a:lnTo>
                  <a:pt x="4930" y="282"/>
                </a:lnTo>
                <a:lnTo>
                  <a:pt x="4930" y="309"/>
                </a:lnTo>
                <a:lnTo>
                  <a:pt x="4930" y="303"/>
                </a:lnTo>
                <a:lnTo>
                  <a:pt x="4931" y="314"/>
                </a:lnTo>
                <a:lnTo>
                  <a:pt x="4931" y="325"/>
                </a:lnTo>
                <a:lnTo>
                  <a:pt x="4931" y="341"/>
                </a:lnTo>
                <a:lnTo>
                  <a:pt x="4932" y="341"/>
                </a:lnTo>
                <a:lnTo>
                  <a:pt x="4932" y="330"/>
                </a:lnTo>
                <a:lnTo>
                  <a:pt x="4932" y="325"/>
                </a:lnTo>
                <a:lnTo>
                  <a:pt x="4933" y="330"/>
                </a:lnTo>
                <a:lnTo>
                  <a:pt x="4933" y="325"/>
                </a:lnTo>
                <a:lnTo>
                  <a:pt x="4933" y="341"/>
                </a:lnTo>
                <a:lnTo>
                  <a:pt x="4934" y="368"/>
                </a:lnTo>
                <a:lnTo>
                  <a:pt x="4934" y="379"/>
                </a:lnTo>
                <a:lnTo>
                  <a:pt x="4934" y="390"/>
                </a:lnTo>
                <a:lnTo>
                  <a:pt x="4935" y="390"/>
                </a:lnTo>
                <a:lnTo>
                  <a:pt x="4935" y="406"/>
                </a:lnTo>
                <a:lnTo>
                  <a:pt x="4935" y="400"/>
                </a:lnTo>
                <a:lnTo>
                  <a:pt x="4936" y="406"/>
                </a:lnTo>
                <a:lnTo>
                  <a:pt x="4936" y="417"/>
                </a:lnTo>
                <a:lnTo>
                  <a:pt x="4936" y="395"/>
                </a:lnTo>
                <a:lnTo>
                  <a:pt x="4937" y="373"/>
                </a:lnTo>
                <a:lnTo>
                  <a:pt x="4937" y="368"/>
                </a:lnTo>
                <a:lnTo>
                  <a:pt x="4937" y="352"/>
                </a:lnTo>
                <a:lnTo>
                  <a:pt x="4938" y="357"/>
                </a:lnTo>
                <a:lnTo>
                  <a:pt x="4938" y="368"/>
                </a:lnTo>
                <a:lnTo>
                  <a:pt x="4938" y="363"/>
                </a:lnTo>
                <a:lnTo>
                  <a:pt x="4939" y="357"/>
                </a:lnTo>
                <a:lnTo>
                  <a:pt x="4939" y="363"/>
                </a:lnTo>
                <a:lnTo>
                  <a:pt x="4939" y="357"/>
                </a:lnTo>
                <a:lnTo>
                  <a:pt x="4940" y="352"/>
                </a:lnTo>
                <a:lnTo>
                  <a:pt x="4940" y="352"/>
                </a:lnTo>
                <a:lnTo>
                  <a:pt x="4940" y="336"/>
                </a:lnTo>
                <a:lnTo>
                  <a:pt x="4941" y="325"/>
                </a:lnTo>
                <a:lnTo>
                  <a:pt x="4941" y="336"/>
                </a:lnTo>
                <a:lnTo>
                  <a:pt x="4941" y="336"/>
                </a:lnTo>
                <a:lnTo>
                  <a:pt x="4942" y="336"/>
                </a:lnTo>
                <a:lnTo>
                  <a:pt x="4942" y="346"/>
                </a:lnTo>
                <a:lnTo>
                  <a:pt x="4942" y="363"/>
                </a:lnTo>
                <a:lnTo>
                  <a:pt x="4943" y="368"/>
                </a:lnTo>
                <a:lnTo>
                  <a:pt x="4943" y="368"/>
                </a:lnTo>
                <a:lnTo>
                  <a:pt x="4943" y="357"/>
                </a:lnTo>
                <a:lnTo>
                  <a:pt x="4944" y="346"/>
                </a:lnTo>
                <a:lnTo>
                  <a:pt x="4944" y="346"/>
                </a:lnTo>
                <a:lnTo>
                  <a:pt x="4944" y="303"/>
                </a:lnTo>
                <a:lnTo>
                  <a:pt x="4945" y="282"/>
                </a:lnTo>
                <a:lnTo>
                  <a:pt x="4945" y="282"/>
                </a:lnTo>
                <a:lnTo>
                  <a:pt x="4945" y="292"/>
                </a:lnTo>
                <a:lnTo>
                  <a:pt x="4946" y="287"/>
                </a:lnTo>
                <a:lnTo>
                  <a:pt x="4946" y="276"/>
                </a:lnTo>
                <a:lnTo>
                  <a:pt x="4946" y="287"/>
                </a:lnTo>
                <a:lnTo>
                  <a:pt x="4947" y="287"/>
                </a:lnTo>
                <a:lnTo>
                  <a:pt x="4947" y="276"/>
                </a:lnTo>
                <a:lnTo>
                  <a:pt x="4947" y="287"/>
                </a:lnTo>
                <a:lnTo>
                  <a:pt x="4948" y="276"/>
                </a:lnTo>
                <a:lnTo>
                  <a:pt x="4948" y="282"/>
                </a:lnTo>
                <a:lnTo>
                  <a:pt x="4948" y="271"/>
                </a:lnTo>
                <a:lnTo>
                  <a:pt x="4949" y="271"/>
                </a:lnTo>
                <a:lnTo>
                  <a:pt x="4949" y="233"/>
                </a:lnTo>
                <a:lnTo>
                  <a:pt x="4949" y="211"/>
                </a:lnTo>
                <a:lnTo>
                  <a:pt x="4950" y="211"/>
                </a:lnTo>
                <a:lnTo>
                  <a:pt x="4950" y="217"/>
                </a:lnTo>
                <a:lnTo>
                  <a:pt x="4950" y="238"/>
                </a:lnTo>
                <a:lnTo>
                  <a:pt x="4951" y="244"/>
                </a:lnTo>
                <a:lnTo>
                  <a:pt x="4951" y="255"/>
                </a:lnTo>
                <a:lnTo>
                  <a:pt x="4951" y="282"/>
                </a:lnTo>
                <a:lnTo>
                  <a:pt x="4952" y="255"/>
                </a:lnTo>
                <a:lnTo>
                  <a:pt x="4952" y="233"/>
                </a:lnTo>
                <a:lnTo>
                  <a:pt x="4952" y="190"/>
                </a:lnTo>
                <a:lnTo>
                  <a:pt x="4953" y="184"/>
                </a:lnTo>
                <a:lnTo>
                  <a:pt x="4953" y="206"/>
                </a:lnTo>
                <a:lnTo>
                  <a:pt x="4953" y="211"/>
                </a:lnTo>
                <a:lnTo>
                  <a:pt x="4954" y="217"/>
                </a:lnTo>
                <a:lnTo>
                  <a:pt x="4954" y="222"/>
                </a:lnTo>
                <a:lnTo>
                  <a:pt x="4954" y="222"/>
                </a:lnTo>
                <a:lnTo>
                  <a:pt x="4955" y="222"/>
                </a:lnTo>
                <a:lnTo>
                  <a:pt x="4955" y="217"/>
                </a:lnTo>
                <a:lnTo>
                  <a:pt x="4955" y="211"/>
                </a:lnTo>
                <a:lnTo>
                  <a:pt x="4956" y="222"/>
                </a:lnTo>
                <a:lnTo>
                  <a:pt x="4956" y="222"/>
                </a:lnTo>
                <a:lnTo>
                  <a:pt x="4956" y="217"/>
                </a:lnTo>
                <a:lnTo>
                  <a:pt x="4957" y="217"/>
                </a:lnTo>
                <a:lnTo>
                  <a:pt x="4957" y="217"/>
                </a:lnTo>
                <a:lnTo>
                  <a:pt x="4957" y="217"/>
                </a:lnTo>
                <a:lnTo>
                  <a:pt x="4958" y="195"/>
                </a:lnTo>
                <a:lnTo>
                  <a:pt x="4958" y="195"/>
                </a:lnTo>
                <a:lnTo>
                  <a:pt x="4958" y="211"/>
                </a:lnTo>
                <a:lnTo>
                  <a:pt x="4959" y="233"/>
                </a:lnTo>
                <a:lnTo>
                  <a:pt x="4959" y="238"/>
                </a:lnTo>
                <a:lnTo>
                  <a:pt x="4959" y="238"/>
                </a:lnTo>
                <a:lnTo>
                  <a:pt x="4960" y="265"/>
                </a:lnTo>
                <a:lnTo>
                  <a:pt x="4960" y="271"/>
                </a:lnTo>
                <a:lnTo>
                  <a:pt x="4960" y="238"/>
                </a:lnTo>
                <a:lnTo>
                  <a:pt x="4961" y="201"/>
                </a:lnTo>
                <a:lnTo>
                  <a:pt x="4961" y="184"/>
                </a:lnTo>
                <a:lnTo>
                  <a:pt x="4961" y="195"/>
                </a:lnTo>
                <a:lnTo>
                  <a:pt x="4962" y="195"/>
                </a:lnTo>
                <a:lnTo>
                  <a:pt x="4962" y="206"/>
                </a:lnTo>
                <a:lnTo>
                  <a:pt x="4962" y="211"/>
                </a:lnTo>
                <a:lnTo>
                  <a:pt x="4963" y="222"/>
                </a:lnTo>
                <a:lnTo>
                  <a:pt x="4963" y="217"/>
                </a:lnTo>
                <a:lnTo>
                  <a:pt x="4963" y="227"/>
                </a:lnTo>
                <a:lnTo>
                  <a:pt x="4964" y="233"/>
                </a:lnTo>
                <a:lnTo>
                  <a:pt x="4964" y="222"/>
                </a:lnTo>
                <a:lnTo>
                  <a:pt x="4964" y="217"/>
                </a:lnTo>
                <a:lnTo>
                  <a:pt x="4964" y="222"/>
                </a:lnTo>
                <a:lnTo>
                  <a:pt x="4965" y="211"/>
                </a:lnTo>
                <a:lnTo>
                  <a:pt x="4965" y="206"/>
                </a:lnTo>
                <a:lnTo>
                  <a:pt x="4965" y="211"/>
                </a:lnTo>
                <a:lnTo>
                  <a:pt x="4966" y="211"/>
                </a:lnTo>
                <a:lnTo>
                  <a:pt x="4966" y="238"/>
                </a:lnTo>
                <a:lnTo>
                  <a:pt x="4966" y="255"/>
                </a:lnTo>
                <a:lnTo>
                  <a:pt x="4967" y="265"/>
                </a:lnTo>
                <a:lnTo>
                  <a:pt x="4967" y="287"/>
                </a:lnTo>
                <a:lnTo>
                  <a:pt x="4967" y="314"/>
                </a:lnTo>
                <a:lnTo>
                  <a:pt x="4968" y="325"/>
                </a:lnTo>
                <a:lnTo>
                  <a:pt x="4968" y="298"/>
                </a:lnTo>
                <a:lnTo>
                  <a:pt x="4968" y="255"/>
                </a:lnTo>
                <a:lnTo>
                  <a:pt x="4969" y="217"/>
                </a:lnTo>
                <a:lnTo>
                  <a:pt x="4969" y="222"/>
                </a:lnTo>
                <a:lnTo>
                  <a:pt x="4969" y="233"/>
                </a:lnTo>
                <a:lnTo>
                  <a:pt x="4970" y="233"/>
                </a:lnTo>
                <a:lnTo>
                  <a:pt x="4970" y="238"/>
                </a:lnTo>
                <a:lnTo>
                  <a:pt x="4970" y="244"/>
                </a:lnTo>
                <a:lnTo>
                  <a:pt x="4971" y="249"/>
                </a:lnTo>
                <a:lnTo>
                  <a:pt x="4971" y="233"/>
                </a:lnTo>
                <a:lnTo>
                  <a:pt x="4971" y="222"/>
                </a:lnTo>
                <a:lnTo>
                  <a:pt x="4972" y="227"/>
                </a:lnTo>
                <a:lnTo>
                  <a:pt x="4972" y="222"/>
                </a:lnTo>
                <a:lnTo>
                  <a:pt x="4972" y="222"/>
                </a:lnTo>
                <a:lnTo>
                  <a:pt x="4973" y="190"/>
                </a:lnTo>
                <a:lnTo>
                  <a:pt x="4973" y="179"/>
                </a:lnTo>
                <a:lnTo>
                  <a:pt x="4973" y="168"/>
                </a:lnTo>
                <a:lnTo>
                  <a:pt x="4974" y="173"/>
                </a:lnTo>
                <a:lnTo>
                  <a:pt x="4974" y="195"/>
                </a:lnTo>
                <a:lnTo>
                  <a:pt x="4974" y="211"/>
                </a:lnTo>
                <a:lnTo>
                  <a:pt x="4975" y="227"/>
                </a:lnTo>
                <a:lnTo>
                  <a:pt x="4975" y="244"/>
                </a:lnTo>
                <a:lnTo>
                  <a:pt x="4975" y="287"/>
                </a:lnTo>
                <a:lnTo>
                  <a:pt x="4976" y="265"/>
                </a:lnTo>
                <a:lnTo>
                  <a:pt x="4976" y="233"/>
                </a:lnTo>
                <a:lnTo>
                  <a:pt x="4976" y="190"/>
                </a:lnTo>
                <a:lnTo>
                  <a:pt x="4977" y="173"/>
                </a:lnTo>
                <a:lnTo>
                  <a:pt x="4977" y="201"/>
                </a:lnTo>
                <a:lnTo>
                  <a:pt x="4977" y="206"/>
                </a:lnTo>
                <a:lnTo>
                  <a:pt x="4978" y="206"/>
                </a:lnTo>
                <a:lnTo>
                  <a:pt x="4978" y="211"/>
                </a:lnTo>
                <a:lnTo>
                  <a:pt x="4978" y="227"/>
                </a:lnTo>
                <a:lnTo>
                  <a:pt x="4979" y="222"/>
                </a:lnTo>
                <a:lnTo>
                  <a:pt x="4979" y="222"/>
                </a:lnTo>
                <a:lnTo>
                  <a:pt x="4979" y="217"/>
                </a:lnTo>
                <a:lnTo>
                  <a:pt x="4980" y="217"/>
                </a:lnTo>
                <a:lnTo>
                  <a:pt x="4980" y="206"/>
                </a:lnTo>
                <a:lnTo>
                  <a:pt x="4980" y="206"/>
                </a:lnTo>
                <a:lnTo>
                  <a:pt x="4981" y="195"/>
                </a:lnTo>
                <a:lnTo>
                  <a:pt x="4981" y="201"/>
                </a:lnTo>
                <a:lnTo>
                  <a:pt x="4981" y="201"/>
                </a:lnTo>
                <a:lnTo>
                  <a:pt x="4982" y="206"/>
                </a:lnTo>
                <a:lnTo>
                  <a:pt x="4982" y="222"/>
                </a:lnTo>
                <a:lnTo>
                  <a:pt x="4982" y="233"/>
                </a:lnTo>
                <a:lnTo>
                  <a:pt x="4983" y="265"/>
                </a:lnTo>
                <a:lnTo>
                  <a:pt x="4983" y="276"/>
                </a:lnTo>
                <a:lnTo>
                  <a:pt x="4983" y="271"/>
                </a:lnTo>
                <a:lnTo>
                  <a:pt x="4984" y="217"/>
                </a:lnTo>
                <a:lnTo>
                  <a:pt x="4984" y="195"/>
                </a:lnTo>
                <a:lnTo>
                  <a:pt x="4984" y="195"/>
                </a:lnTo>
                <a:lnTo>
                  <a:pt x="4985" y="206"/>
                </a:lnTo>
                <a:lnTo>
                  <a:pt x="4985" y="211"/>
                </a:lnTo>
                <a:lnTo>
                  <a:pt x="4985" y="211"/>
                </a:lnTo>
                <a:lnTo>
                  <a:pt x="4986" y="227"/>
                </a:lnTo>
                <a:lnTo>
                  <a:pt x="4986" y="211"/>
                </a:lnTo>
                <a:lnTo>
                  <a:pt x="4986" y="227"/>
                </a:lnTo>
                <a:lnTo>
                  <a:pt x="4987" y="217"/>
                </a:lnTo>
                <a:lnTo>
                  <a:pt x="4987" y="222"/>
                </a:lnTo>
                <a:lnTo>
                  <a:pt x="4987" y="217"/>
                </a:lnTo>
                <a:lnTo>
                  <a:pt x="4988" y="211"/>
                </a:lnTo>
                <a:lnTo>
                  <a:pt x="4988" y="211"/>
                </a:lnTo>
                <a:lnTo>
                  <a:pt x="4988" y="211"/>
                </a:lnTo>
                <a:lnTo>
                  <a:pt x="4989" y="195"/>
                </a:lnTo>
                <a:lnTo>
                  <a:pt x="4989" y="190"/>
                </a:lnTo>
                <a:lnTo>
                  <a:pt x="4989" y="173"/>
                </a:lnTo>
                <a:lnTo>
                  <a:pt x="4990" y="157"/>
                </a:lnTo>
                <a:lnTo>
                  <a:pt x="4990" y="157"/>
                </a:lnTo>
                <a:lnTo>
                  <a:pt x="4990" y="163"/>
                </a:lnTo>
                <a:lnTo>
                  <a:pt x="4991" y="184"/>
                </a:lnTo>
                <a:lnTo>
                  <a:pt x="4991" y="201"/>
                </a:lnTo>
                <a:lnTo>
                  <a:pt x="4991" y="211"/>
                </a:lnTo>
                <a:lnTo>
                  <a:pt x="4992" y="227"/>
                </a:lnTo>
                <a:lnTo>
                  <a:pt x="4992" y="244"/>
                </a:lnTo>
                <a:lnTo>
                  <a:pt x="4992" y="238"/>
                </a:lnTo>
                <a:lnTo>
                  <a:pt x="4993" y="238"/>
                </a:lnTo>
                <a:lnTo>
                  <a:pt x="4993" y="190"/>
                </a:lnTo>
                <a:lnTo>
                  <a:pt x="4993" y="190"/>
                </a:lnTo>
                <a:lnTo>
                  <a:pt x="4994" y="190"/>
                </a:lnTo>
                <a:lnTo>
                  <a:pt x="4994" y="190"/>
                </a:lnTo>
                <a:lnTo>
                  <a:pt x="4994" y="195"/>
                </a:lnTo>
                <a:lnTo>
                  <a:pt x="4995" y="201"/>
                </a:lnTo>
                <a:lnTo>
                  <a:pt x="4995" y="206"/>
                </a:lnTo>
                <a:lnTo>
                  <a:pt x="4995" y="211"/>
                </a:lnTo>
                <a:lnTo>
                  <a:pt x="4996" y="211"/>
                </a:lnTo>
                <a:lnTo>
                  <a:pt x="4996" y="211"/>
                </a:lnTo>
                <a:lnTo>
                  <a:pt x="4996" y="211"/>
                </a:lnTo>
                <a:lnTo>
                  <a:pt x="4997" y="211"/>
                </a:lnTo>
                <a:lnTo>
                  <a:pt x="4997" y="190"/>
                </a:lnTo>
                <a:lnTo>
                  <a:pt x="4997" y="190"/>
                </a:lnTo>
                <a:lnTo>
                  <a:pt x="4998" y="179"/>
                </a:lnTo>
                <a:lnTo>
                  <a:pt x="4998" y="184"/>
                </a:lnTo>
                <a:lnTo>
                  <a:pt x="4998" y="206"/>
                </a:lnTo>
                <a:lnTo>
                  <a:pt x="4999" y="227"/>
                </a:lnTo>
                <a:lnTo>
                  <a:pt x="4999" y="238"/>
                </a:lnTo>
                <a:lnTo>
                  <a:pt x="4999" y="255"/>
                </a:lnTo>
                <a:lnTo>
                  <a:pt x="5000" y="271"/>
                </a:lnTo>
                <a:lnTo>
                  <a:pt x="5000" y="265"/>
                </a:lnTo>
                <a:lnTo>
                  <a:pt x="5000" y="227"/>
                </a:lnTo>
                <a:lnTo>
                  <a:pt x="5001" y="173"/>
                </a:lnTo>
                <a:lnTo>
                  <a:pt x="5001" y="190"/>
                </a:lnTo>
                <a:lnTo>
                  <a:pt x="5001" y="190"/>
                </a:lnTo>
                <a:lnTo>
                  <a:pt x="5002" y="206"/>
                </a:lnTo>
                <a:lnTo>
                  <a:pt x="5002" y="217"/>
                </a:lnTo>
                <a:lnTo>
                  <a:pt x="5002" y="233"/>
                </a:lnTo>
                <a:lnTo>
                  <a:pt x="5003" y="222"/>
                </a:lnTo>
                <a:lnTo>
                  <a:pt x="5003" y="238"/>
                </a:lnTo>
                <a:lnTo>
                  <a:pt x="5003" y="249"/>
                </a:lnTo>
                <a:lnTo>
                  <a:pt x="5004" y="227"/>
                </a:lnTo>
                <a:lnTo>
                  <a:pt x="5004" y="201"/>
                </a:lnTo>
                <a:lnTo>
                  <a:pt x="5004" y="206"/>
                </a:lnTo>
                <a:lnTo>
                  <a:pt x="5005" y="217"/>
                </a:lnTo>
                <a:lnTo>
                  <a:pt x="5005" y="222"/>
                </a:lnTo>
                <a:lnTo>
                  <a:pt x="5005" y="255"/>
                </a:lnTo>
                <a:lnTo>
                  <a:pt x="5006" y="249"/>
                </a:lnTo>
                <a:lnTo>
                  <a:pt x="5006" y="282"/>
                </a:lnTo>
                <a:lnTo>
                  <a:pt x="5006" y="325"/>
                </a:lnTo>
                <a:lnTo>
                  <a:pt x="5007" y="325"/>
                </a:lnTo>
                <a:lnTo>
                  <a:pt x="5007" y="303"/>
                </a:lnTo>
                <a:lnTo>
                  <a:pt x="5007" y="271"/>
                </a:lnTo>
                <a:lnTo>
                  <a:pt x="5008" y="260"/>
                </a:lnTo>
                <a:lnTo>
                  <a:pt x="5008" y="255"/>
                </a:lnTo>
                <a:lnTo>
                  <a:pt x="5008" y="255"/>
                </a:lnTo>
                <a:lnTo>
                  <a:pt x="5009" y="244"/>
                </a:lnTo>
                <a:lnTo>
                  <a:pt x="5009" y="244"/>
                </a:lnTo>
                <a:lnTo>
                  <a:pt x="5009" y="249"/>
                </a:lnTo>
                <a:lnTo>
                  <a:pt x="5010" y="249"/>
                </a:lnTo>
                <a:lnTo>
                  <a:pt x="5010" y="244"/>
                </a:lnTo>
                <a:lnTo>
                  <a:pt x="5010" y="233"/>
                </a:lnTo>
                <a:lnTo>
                  <a:pt x="5011" y="244"/>
                </a:lnTo>
                <a:lnTo>
                  <a:pt x="5011" y="227"/>
                </a:lnTo>
                <a:lnTo>
                  <a:pt x="5011" y="222"/>
                </a:lnTo>
                <a:lnTo>
                  <a:pt x="5012" y="222"/>
                </a:lnTo>
                <a:lnTo>
                  <a:pt x="5012" y="217"/>
                </a:lnTo>
                <a:lnTo>
                  <a:pt x="5012" y="206"/>
                </a:lnTo>
                <a:lnTo>
                  <a:pt x="5013" y="222"/>
                </a:lnTo>
                <a:lnTo>
                  <a:pt x="5013" y="233"/>
                </a:lnTo>
                <a:lnTo>
                  <a:pt x="5013" y="255"/>
                </a:lnTo>
                <a:lnTo>
                  <a:pt x="5014" y="271"/>
                </a:lnTo>
                <a:lnTo>
                  <a:pt x="5014" y="292"/>
                </a:lnTo>
                <a:lnTo>
                  <a:pt x="5014" y="309"/>
                </a:lnTo>
                <a:lnTo>
                  <a:pt x="5015" y="222"/>
                </a:lnTo>
                <a:lnTo>
                  <a:pt x="5015" y="190"/>
                </a:lnTo>
                <a:lnTo>
                  <a:pt x="5015" y="195"/>
                </a:lnTo>
                <a:lnTo>
                  <a:pt x="5016" y="206"/>
                </a:lnTo>
                <a:lnTo>
                  <a:pt x="5016" y="201"/>
                </a:lnTo>
                <a:lnTo>
                  <a:pt x="5016" y="206"/>
                </a:lnTo>
                <a:lnTo>
                  <a:pt x="5017" y="222"/>
                </a:lnTo>
                <a:lnTo>
                  <a:pt x="5017" y="211"/>
                </a:lnTo>
                <a:lnTo>
                  <a:pt x="5017" y="217"/>
                </a:lnTo>
                <a:lnTo>
                  <a:pt x="5018" y="211"/>
                </a:lnTo>
                <a:lnTo>
                  <a:pt x="5018" y="217"/>
                </a:lnTo>
                <a:lnTo>
                  <a:pt x="5018" y="211"/>
                </a:lnTo>
                <a:lnTo>
                  <a:pt x="5019" y="201"/>
                </a:lnTo>
                <a:lnTo>
                  <a:pt x="5019" y="201"/>
                </a:lnTo>
                <a:lnTo>
                  <a:pt x="5019" y="195"/>
                </a:lnTo>
                <a:lnTo>
                  <a:pt x="5020" y="206"/>
                </a:lnTo>
                <a:lnTo>
                  <a:pt x="5020" y="227"/>
                </a:lnTo>
                <a:lnTo>
                  <a:pt x="5020" y="238"/>
                </a:lnTo>
                <a:lnTo>
                  <a:pt x="5020" y="265"/>
                </a:lnTo>
                <a:lnTo>
                  <a:pt x="5021" y="282"/>
                </a:lnTo>
                <a:lnTo>
                  <a:pt x="5021" y="292"/>
                </a:lnTo>
                <a:lnTo>
                  <a:pt x="5021" y="206"/>
                </a:lnTo>
                <a:lnTo>
                  <a:pt x="5022" y="179"/>
                </a:lnTo>
                <a:lnTo>
                  <a:pt x="5022" y="184"/>
                </a:lnTo>
                <a:lnTo>
                  <a:pt x="5022" y="190"/>
                </a:lnTo>
                <a:lnTo>
                  <a:pt x="5023" y="206"/>
                </a:lnTo>
                <a:lnTo>
                  <a:pt x="5023" y="222"/>
                </a:lnTo>
                <a:lnTo>
                  <a:pt x="5023" y="238"/>
                </a:lnTo>
                <a:lnTo>
                  <a:pt x="5024" y="249"/>
                </a:lnTo>
                <a:lnTo>
                  <a:pt x="5024" y="255"/>
                </a:lnTo>
                <a:lnTo>
                  <a:pt x="5024" y="238"/>
                </a:lnTo>
                <a:lnTo>
                  <a:pt x="5024" y="249"/>
                </a:lnTo>
                <a:lnTo>
                  <a:pt x="5025" y="260"/>
                </a:lnTo>
                <a:lnTo>
                  <a:pt x="5025" y="255"/>
                </a:lnTo>
                <a:lnTo>
                  <a:pt x="5025" y="265"/>
                </a:lnTo>
                <a:lnTo>
                  <a:pt x="5026" y="265"/>
                </a:lnTo>
                <a:lnTo>
                  <a:pt x="5026" y="265"/>
                </a:lnTo>
                <a:lnTo>
                  <a:pt x="5026" y="260"/>
                </a:lnTo>
                <a:lnTo>
                  <a:pt x="5027" y="276"/>
                </a:lnTo>
                <a:lnTo>
                  <a:pt x="5027" y="282"/>
                </a:lnTo>
                <a:lnTo>
                  <a:pt x="5027" y="298"/>
                </a:lnTo>
                <a:lnTo>
                  <a:pt x="5028" y="303"/>
                </a:lnTo>
                <a:lnTo>
                  <a:pt x="5028" y="298"/>
                </a:lnTo>
                <a:lnTo>
                  <a:pt x="5028" y="303"/>
                </a:lnTo>
                <a:lnTo>
                  <a:pt x="5029" y="292"/>
                </a:lnTo>
                <a:lnTo>
                  <a:pt x="5029" y="298"/>
                </a:lnTo>
                <a:lnTo>
                  <a:pt x="5029" y="287"/>
                </a:lnTo>
                <a:lnTo>
                  <a:pt x="5030" y="282"/>
                </a:lnTo>
                <a:lnTo>
                  <a:pt x="5030" y="319"/>
                </a:lnTo>
                <a:lnTo>
                  <a:pt x="5030" y="319"/>
                </a:lnTo>
                <a:lnTo>
                  <a:pt x="5031" y="330"/>
                </a:lnTo>
                <a:lnTo>
                  <a:pt x="5031" y="325"/>
                </a:lnTo>
                <a:lnTo>
                  <a:pt x="5031" y="325"/>
                </a:lnTo>
                <a:lnTo>
                  <a:pt x="5032" y="287"/>
                </a:lnTo>
                <a:lnTo>
                  <a:pt x="5032" y="255"/>
                </a:lnTo>
                <a:lnTo>
                  <a:pt x="5032" y="238"/>
                </a:lnTo>
                <a:lnTo>
                  <a:pt x="5033" y="249"/>
                </a:lnTo>
                <a:lnTo>
                  <a:pt x="5033" y="249"/>
                </a:lnTo>
                <a:lnTo>
                  <a:pt x="5033" y="255"/>
                </a:lnTo>
                <a:lnTo>
                  <a:pt x="5034" y="260"/>
                </a:lnTo>
                <a:lnTo>
                  <a:pt x="5034" y="260"/>
                </a:lnTo>
                <a:lnTo>
                  <a:pt x="5034" y="260"/>
                </a:lnTo>
                <a:lnTo>
                  <a:pt x="5035" y="255"/>
                </a:lnTo>
                <a:lnTo>
                  <a:pt x="5035" y="255"/>
                </a:lnTo>
                <a:lnTo>
                  <a:pt x="5035" y="255"/>
                </a:lnTo>
                <a:lnTo>
                  <a:pt x="5036" y="260"/>
                </a:lnTo>
                <a:lnTo>
                  <a:pt x="5036" y="255"/>
                </a:lnTo>
                <a:lnTo>
                  <a:pt x="5036" y="255"/>
                </a:lnTo>
                <a:lnTo>
                  <a:pt x="5037" y="249"/>
                </a:lnTo>
                <a:lnTo>
                  <a:pt x="5037" y="265"/>
                </a:lnTo>
                <a:lnTo>
                  <a:pt x="5037" y="265"/>
                </a:lnTo>
                <a:lnTo>
                  <a:pt x="5038" y="271"/>
                </a:lnTo>
                <a:lnTo>
                  <a:pt x="5038" y="265"/>
                </a:lnTo>
                <a:lnTo>
                  <a:pt x="5038" y="255"/>
                </a:lnTo>
                <a:lnTo>
                  <a:pt x="5039" y="260"/>
                </a:lnTo>
                <a:lnTo>
                  <a:pt x="5039" y="271"/>
                </a:lnTo>
                <a:lnTo>
                  <a:pt x="5039" y="271"/>
                </a:lnTo>
                <a:lnTo>
                  <a:pt x="5040" y="271"/>
                </a:lnTo>
                <a:lnTo>
                  <a:pt x="5040" y="260"/>
                </a:lnTo>
                <a:lnTo>
                  <a:pt x="5040" y="265"/>
                </a:lnTo>
                <a:lnTo>
                  <a:pt x="5041" y="255"/>
                </a:lnTo>
                <a:lnTo>
                  <a:pt x="5041" y="255"/>
                </a:lnTo>
                <a:lnTo>
                  <a:pt x="5041" y="255"/>
                </a:lnTo>
                <a:lnTo>
                  <a:pt x="5042" y="233"/>
                </a:lnTo>
                <a:lnTo>
                  <a:pt x="5042" y="233"/>
                </a:lnTo>
                <a:lnTo>
                  <a:pt x="5042" y="233"/>
                </a:lnTo>
                <a:lnTo>
                  <a:pt x="5043" y="227"/>
                </a:lnTo>
                <a:lnTo>
                  <a:pt x="5043" y="238"/>
                </a:lnTo>
                <a:lnTo>
                  <a:pt x="5043" y="244"/>
                </a:lnTo>
                <a:lnTo>
                  <a:pt x="5044" y="238"/>
                </a:lnTo>
                <a:lnTo>
                  <a:pt x="5044" y="238"/>
                </a:lnTo>
                <a:lnTo>
                  <a:pt x="5044" y="244"/>
                </a:lnTo>
                <a:lnTo>
                  <a:pt x="5045" y="244"/>
                </a:lnTo>
                <a:lnTo>
                  <a:pt x="5045" y="249"/>
                </a:lnTo>
                <a:lnTo>
                  <a:pt x="5045" y="238"/>
                </a:lnTo>
                <a:lnTo>
                  <a:pt x="5046" y="244"/>
                </a:lnTo>
                <a:lnTo>
                  <a:pt x="5046" y="249"/>
                </a:lnTo>
                <a:lnTo>
                  <a:pt x="5046" y="265"/>
                </a:lnTo>
                <a:lnTo>
                  <a:pt x="5047" y="276"/>
                </a:lnTo>
                <a:lnTo>
                  <a:pt x="5047" y="265"/>
                </a:lnTo>
                <a:lnTo>
                  <a:pt x="5047" y="282"/>
                </a:lnTo>
                <a:lnTo>
                  <a:pt x="5048" y="276"/>
                </a:lnTo>
                <a:lnTo>
                  <a:pt x="5048" y="282"/>
                </a:lnTo>
                <a:lnTo>
                  <a:pt x="5048" y="287"/>
                </a:lnTo>
                <a:lnTo>
                  <a:pt x="5049" y="282"/>
                </a:lnTo>
                <a:lnTo>
                  <a:pt x="5049" y="282"/>
                </a:lnTo>
                <a:lnTo>
                  <a:pt x="5049" y="287"/>
                </a:lnTo>
                <a:lnTo>
                  <a:pt x="5050" y="287"/>
                </a:lnTo>
                <a:lnTo>
                  <a:pt x="5050" y="287"/>
                </a:lnTo>
                <a:lnTo>
                  <a:pt x="5050" y="287"/>
                </a:lnTo>
                <a:lnTo>
                  <a:pt x="5051" y="282"/>
                </a:lnTo>
                <a:lnTo>
                  <a:pt x="5051" y="276"/>
                </a:lnTo>
                <a:lnTo>
                  <a:pt x="5051" y="292"/>
                </a:lnTo>
                <a:lnTo>
                  <a:pt x="5052" y="287"/>
                </a:lnTo>
                <a:lnTo>
                  <a:pt x="5052" y="287"/>
                </a:lnTo>
                <a:lnTo>
                  <a:pt x="5052" y="271"/>
                </a:lnTo>
                <a:lnTo>
                  <a:pt x="5053" y="265"/>
                </a:lnTo>
                <a:lnTo>
                  <a:pt x="5053" y="265"/>
                </a:lnTo>
                <a:lnTo>
                  <a:pt x="5053" y="260"/>
                </a:lnTo>
                <a:lnTo>
                  <a:pt x="5054" y="265"/>
                </a:lnTo>
                <a:lnTo>
                  <a:pt x="5054" y="244"/>
                </a:lnTo>
                <a:lnTo>
                  <a:pt x="5054" y="244"/>
                </a:lnTo>
                <a:lnTo>
                  <a:pt x="5055" y="238"/>
                </a:lnTo>
                <a:lnTo>
                  <a:pt x="5055" y="244"/>
                </a:lnTo>
                <a:lnTo>
                  <a:pt x="5055" y="238"/>
                </a:lnTo>
                <a:lnTo>
                  <a:pt x="5056" y="238"/>
                </a:lnTo>
                <a:lnTo>
                  <a:pt x="5056" y="233"/>
                </a:lnTo>
                <a:lnTo>
                  <a:pt x="5056" y="222"/>
                </a:lnTo>
                <a:lnTo>
                  <a:pt x="5057" y="211"/>
                </a:lnTo>
                <a:lnTo>
                  <a:pt x="5057" y="211"/>
                </a:lnTo>
                <a:lnTo>
                  <a:pt x="5057" y="211"/>
                </a:lnTo>
                <a:lnTo>
                  <a:pt x="5058" y="211"/>
                </a:lnTo>
                <a:lnTo>
                  <a:pt x="5058" y="206"/>
                </a:lnTo>
                <a:lnTo>
                  <a:pt x="5058" y="201"/>
                </a:lnTo>
                <a:lnTo>
                  <a:pt x="5059" y="184"/>
                </a:lnTo>
                <a:lnTo>
                  <a:pt x="5059" y="190"/>
                </a:lnTo>
                <a:lnTo>
                  <a:pt x="5059" y="163"/>
                </a:lnTo>
                <a:lnTo>
                  <a:pt x="5060" y="152"/>
                </a:lnTo>
                <a:lnTo>
                  <a:pt x="5060" y="141"/>
                </a:lnTo>
                <a:lnTo>
                  <a:pt x="5060" y="130"/>
                </a:lnTo>
                <a:lnTo>
                  <a:pt x="5061" y="119"/>
                </a:lnTo>
                <a:lnTo>
                  <a:pt x="5061" y="119"/>
                </a:lnTo>
                <a:lnTo>
                  <a:pt x="5061" y="81"/>
                </a:lnTo>
                <a:lnTo>
                  <a:pt x="5062" y="71"/>
                </a:lnTo>
                <a:lnTo>
                  <a:pt x="5062" y="71"/>
                </a:lnTo>
                <a:lnTo>
                  <a:pt x="5062" y="87"/>
                </a:lnTo>
                <a:lnTo>
                  <a:pt x="5063" y="119"/>
                </a:lnTo>
                <a:lnTo>
                  <a:pt x="5063" y="114"/>
                </a:lnTo>
                <a:lnTo>
                  <a:pt x="5063" y="119"/>
                </a:lnTo>
                <a:lnTo>
                  <a:pt x="5064" y="103"/>
                </a:lnTo>
                <a:lnTo>
                  <a:pt x="5064" y="109"/>
                </a:lnTo>
                <a:lnTo>
                  <a:pt x="5064" y="109"/>
                </a:lnTo>
                <a:lnTo>
                  <a:pt x="5065" y="109"/>
                </a:lnTo>
                <a:lnTo>
                  <a:pt x="5065" y="103"/>
                </a:lnTo>
                <a:lnTo>
                  <a:pt x="5065" y="119"/>
                </a:lnTo>
                <a:lnTo>
                  <a:pt x="5066" y="125"/>
                </a:lnTo>
                <a:lnTo>
                  <a:pt x="5066" y="141"/>
                </a:lnTo>
                <a:lnTo>
                  <a:pt x="5066" y="157"/>
                </a:lnTo>
                <a:lnTo>
                  <a:pt x="5067" y="157"/>
                </a:lnTo>
                <a:lnTo>
                  <a:pt x="5067" y="163"/>
                </a:lnTo>
                <a:lnTo>
                  <a:pt x="5067" y="179"/>
                </a:lnTo>
                <a:lnTo>
                  <a:pt x="5068" y="184"/>
                </a:lnTo>
                <a:lnTo>
                  <a:pt x="5068" y="201"/>
                </a:lnTo>
                <a:lnTo>
                  <a:pt x="5068" y="222"/>
                </a:lnTo>
                <a:lnTo>
                  <a:pt x="5069" y="227"/>
                </a:lnTo>
                <a:lnTo>
                  <a:pt x="5069" y="238"/>
                </a:lnTo>
                <a:lnTo>
                  <a:pt x="5069" y="249"/>
                </a:lnTo>
                <a:lnTo>
                  <a:pt x="5070" y="271"/>
                </a:lnTo>
                <a:lnTo>
                  <a:pt x="5070" y="287"/>
                </a:lnTo>
                <a:lnTo>
                  <a:pt x="5070" y="319"/>
                </a:lnTo>
                <a:lnTo>
                  <a:pt x="5071" y="325"/>
                </a:lnTo>
                <a:lnTo>
                  <a:pt x="5071" y="319"/>
                </a:lnTo>
                <a:lnTo>
                  <a:pt x="5071" y="303"/>
                </a:lnTo>
                <a:lnTo>
                  <a:pt x="5072" y="325"/>
                </a:lnTo>
                <a:lnTo>
                  <a:pt x="5072" y="249"/>
                </a:lnTo>
                <a:lnTo>
                  <a:pt x="5072" y="211"/>
                </a:lnTo>
                <a:lnTo>
                  <a:pt x="5073" y="190"/>
                </a:lnTo>
                <a:lnTo>
                  <a:pt x="5073" y="195"/>
                </a:lnTo>
                <a:lnTo>
                  <a:pt x="5073" y="211"/>
                </a:lnTo>
                <a:lnTo>
                  <a:pt x="5074" y="265"/>
                </a:lnTo>
                <a:lnTo>
                  <a:pt x="5074" y="276"/>
                </a:lnTo>
                <a:lnTo>
                  <a:pt x="5074" y="276"/>
                </a:lnTo>
                <a:lnTo>
                  <a:pt x="5075" y="287"/>
                </a:lnTo>
                <a:lnTo>
                  <a:pt x="5075" y="276"/>
                </a:lnTo>
                <a:lnTo>
                  <a:pt x="5075" y="271"/>
                </a:lnTo>
                <a:lnTo>
                  <a:pt x="5076" y="276"/>
                </a:lnTo>
                <a:lnTo>
                  <a:pt x="5076" y="271"/>
                </a:lnTo>
                <a:lnTo>
                  <a:pt x="5076" y="227"/>
                </a:lnTo>
                <a:lnTo>
                  <a:pt x="5077" y="206"/>
                </a:lnTo>
                <a:lnTo>
                  <a:pt x="5077" y="206"/>
                </a:lnTo>
                <a:lnTo>
                  <a:pt x="5077" y="195"/>
                </a:lnTo>
                <a:lnTo>
                  <a:pt x="5078" y="179"/>
                </a:lnTo>
                <a:lnTo>
                  <a:pt x="5078" y="157"/>
                </a:lnTo>
                <a:lnTo>
                  <a:pt x="5078" y="125"/>
                </a:lnTo>
                <a:lnTo>
                  <a:pt x="5079" y="136"/>
                </a:lnTo>
                <a:lnTo>
                  <a:pt x="5079" y="146"/>
                </a:lnTo>
                <a:lnTo>
                  <a:pt x="5079" y="136"/>
                </a:lnTo>
                <a:lnTo>
                  <a:pt x="5080" y="146"/>
                </a:lnTo>
                <a:lnTo>
                  <a:pt x="5080" y="125"/>
                </a:lnTo>
                <a:lnTo>
                  <a:pt x="5080" y="157"/>
                </a:lnTo>
                <a:lnTo>
                  <a:pt x="5081" y="163"/>
                </a:lnTo>
                <a:lnTo>
                  <a:pt x="5081" y="195"/>
                </a:lnTo>
                <a:lnTo>
                  <a:pt x="5081" y="238"/>
                </a:lnTo>
                <a:lnTo>
                  <a:pt x="5082" y="287"/>
                </a:lnTo>
                <a:lnTo>
                  <a:pt x="5082" y="319"/>
                </a:lnTo>
                <a:lnTo>
                  <a:pt x="5082" y="352"/>
                </a:lnTo>
                <a:lnTo>
                  <a:pt x="5083" y="384"/>
                </a:lnTo>
                <a:lnTo>
                  <a:pt x="5083" y="395"/>
                </a:lnTo>
                <a:lnTo>
                  <a:pt x="5083" y="363"/>
                </a:lnTo>
                <a:lnTo>
                  <a:pt x="5084" y="341"/>
                </a:lnTo>
                <a:lnTo>
                  <a:pt x="5084" y="330"/>
                </a:lnTo>
                <a:lnTo>
                  <a:pt x="5084" y="325"/>
                </a:lnTo>
                <a:lnTo>
                  <a:pt x="5084" y="303"/>
                </a:lnTo>
                <a:lnTo>
                  <a:pt x="5085" y="303"/>
                </a:lnTo>
                <a:lnTo>
                  <a:pt x="5085" y="303"/>
                </a:lnTo>
                <a:lnTo>
                  <a:pt x="5085" y="319"/>
                </a:lnTo>
                <a:lnTo>
                  <a:pt x="5086" y="330"/>
                </a:lnTo>
                <a:lnTo>
                  <a:pt x="5086" y="330"/>
                </a:lnTo>
                <a:lnTo>
                  <a:pt x="5086" y="325"/>
                </a:lnTo>
                <a:lnTo>
                  <a:pt x="5087" y="314"/>
                </a:lnTo>
                <a:lnTo>
                  <a:pt x="5087" y="287"/>
                </a:lnTo>
                <a:lnTo>
                  <a:pt x="5087" y="276"/>
                </a:lnTo>
                <a:lnTo>
                  <a:pt x="5088" y="265"/>
                </a:lnTo>
                <a:lnTo>
                  <a:pt x="5088" y="276"/>
                </a:lnTo>
                <a:lnTo>
                  <a:pt x="5088" y="282"/>
                </a:lnTo>
                <a:lnTo>
                  <a:pt x="5089" y="298"/>
                </a:lnTo>
                <a:lnTo>
                  <a:pt x="5089" y="314"/>
                </a:lnTo>
                <a:lnTo>
                  <a:pt x="5089" y="357"/>
                </a:lnTo>
                <a:lnTo>
                  <a:pt x="5090" y="368"/>
                </a:lnTo>
                <a:lnTo>
                  <a:pt x="5090" y="379"/>
                </a:lnTo>
                <a:lnTo>
                  <a:pt x="5090" y="346"/>
                </a:lnTo>
                <a:lnTo>
                  <a:pt x="5091" y="303"/>
                </a:lnTo>
                <a:lnTo>
                  <a:pt x="5091" y="303"/>
                </a:lnTo>
                <a:lnTo>
                  <a:pt x="5091" y="303"/>
                </a:lnTo>
                <a:lnTo>
                  <a:pt x="5092" y="319"/>
                </a:lnTo>
                <a:lnTo>
                  <a:pt x="5092" y="309"/>
                </a:lnTo>
                <a:lnTo>
                  <a:pt x="5092" y="325"/>
                </a:lnTo>
                <a:lnTo>
                  <a:pt x="5093" y="336"/>
                </a:lnTo>
                <a:lnTo>
                  <a:pt x="5093" y="341"/>
                </a:lnTo>
                <a:lnTo>
                  <a:pt x="5093" y="352"/>
                </a:lnTo>
                <a:lnTo>
                  <a:pt x="5094" y="352"/>
                </a:lnTo>
                <a:lnTo>
                  <a:pt x="5094" y="341"/>
                </a:lnTo>
                <a:lnTo>
                  <a:pt x="5094" y="346"/>
                </a:lnTo>
                <a:lnTo>
                  <a:pt x="5095" y="336"/>
                </a:lnTo>
                <a:lnTo>
                  <a:pt x="5095" y="330"/>
                </a:lnTo>
                <a:lnTo>
                  <a:pt x="5095" y="336"/>
                </a:lnTo>
                <a:lnTo>
                  <a:pt x="5096" y="309"/>
                </a:lnTo>
                <a:lnTo>
                  <a:pt x="5096" y="330"/>
                </a:lnTo>
                <a:lnTo>
                  <a:pt x="5096" y="341"/>
                </a:lnTo>
                <a:lnTo>
                  <a:pt x="5097" y="357"/>
                </a:lnTo>
                <a:lnTo>
                  <a:pt x="5097" y="368"/>
                </a:lnTo>
                <a:lnTo>
                  <a:pt x="5097" y="379"/>
                </a:lnTo>
                <a:lnTo>
                  <a:pt x="5098" y="346"/>
                </a:lnTo>
                <a:lnTo>
                  <a:pt x="5098" y="303"/>
                </a:lnTo>
                <a:lnTo>
                  <a:pt x="5098" y="265"/>
                </a:lnTo>
                <a:lnTo>
                  <a:pt x="5099" y="260"/>
                </a:lnTo>
                <a:lnTo>
                  <a:pt x="5099" y="255"/>
                </a:lnTo>
                <a:lnTo>
                  <a:pt x="5099" y="255"/>
                </a:lnTo>
                <a:lnTo>
                  <a:pt x="5100" y="271"/>
                </a:lnTo>
                <a:lnTo>
                  <a:pt x="5100" y="265"/>
                </a:lnTo>
                <a:lnTo>
                  <a:pt x="5100" y="282"/>
                </a:lnTo>
                <a:lnTo>
                  <a:pt x="5101" y="298"/>
                </a:lnTo>
                <a:lnTo>
                  <a:pt x="5101" y="282"/>
                </a:lnTo>
                <a:lnTo>
                  <a:pt x="5101" y="287"/>
                </a:lnTo>
                <a:lnTo>
                  <a:pt x="5102" y="271"/>
                </a:lnTo>
                <a:lnTo>
                  <a:pt x="5102" y="255"/>
                </a:lnTo>
                <a:lnTo>
                  <a:pt x="5102" y="255"/>
                </a:lnTo>
                <a:lnTo>
                  <a:pt x="5103" y="255"/>
                </a:lnTo>
                <a:lnTo>
                  <a:pt x="5103" y="260"/>
                </a:lnTo>
                <a:lnTo>
                  <a:pt x="5103" y="265"/>
                </a:lnTo>
                <a:lnTo>
                  <a:pt x="5104" y="276"/>
                </a:lnTo>
                <a:lnTo>
                  <a:pt x="5104" y="282"/>
                </a:lnTo>
                <a:lnTo>
                  <a:pt x="5104" y="314"/>
                </a:lnTo>
                <a:lnTo>
                  <a:pt x="5105" y="330"/>
                </a:lnTo>
                <a:lnTo>
                  <a:pt x="5105" y="336"/>
                </a:lnTo>
                <a:lnTo>
                  <a:pt x="5105" y="325"/>
                </a:lnTo>
                <a:lnTo>
                  <a:pt x="5106" y="292"/>
                </a:lnTo>
                <a:lnTo>
                  <a:pt x="5106" y="255"/>
                </a:lnTo>
                <a:lnTo>
                  <a:pt x="5106" y="222"/>
                </a:lnTo>
                <a:lnTo>
                  <a:pt x="5107" y="217"/>
                </a:lnTo>
                <a:lnTo>
                  <a:pt x="5107" y="217"/>
                </a:lnTo>
                <a:lnTo>
                  <a:pt x="5107" y="217"/>
                </a:lnTo>
                <a:lnTo>
                  <a:pt x="5108" y="222"/>
                </a:lnTo>
                <a:lnTo>
                  <a:pt x="5108" y="222"/>
                </a:lnTo>
                <a:lnTo>
                  <a:pt x="5108" y="227"/>
                </a:lnTo>
                <a:lnTo>
                  <a:pt x="5109" y="222"/>
                </a:lnTo>
                <a:lnTo>
                  <a:pt x="5109" y="211"/>
                </a:lnTo>
                <a:lnTo>
                  <a:pt x="5109" y="206"/>
                </a:lnTo>
                <a:lnTo>
                  <a:pt x="5110" y="201"/>
                </a:lnTo>
                <a:lnTo>
                  <a:pt x="5110" y="195"/>
                </a:lnTo>
                <a:lnTo>
                  <a:pt x="5110" y="195"/>
                </a:lnTo>
                <a:lnTo>
                  <a:pt x="5111" y="190"/>
                </a:lnTo>
                <a:lnTo>
                  <a:pt x="5111" y="190"/>
                </a:lnTo>
                <a:lnTo>
                  <a:pt x="5111" y="201"/>
                </a:lnTo>
                <a:lnTo>
                  <a:pt x="5112" y="217"/>
                </a:lnTo>
                <a:lnTo>
                  <a:pt x="5112" y="227"/>
                </a:lnTo>
                <a:lnTo>
                  <a:pt x="5112" y="238"/>
                </a:lnTo>
                <a:lnTo>
                  <a:pt x="5113" y="255"/>
                </a:lnTo>
                <a:lnTo>
                  <a:pt x="5113" y="255"/>
                </a:lnTo>
                <a:lnTo>
                  <a:pt x="5113" y="217"/>
                </a:lnTo>
                <a:lnTo>
                  <a:pt x="5114" y="184"/>
                </a:lnTo>
                <a:lnTo>
                  <a:pt x="5114" y="184"/>
                </a:lnTo>
                <a:lnTo>
                  <a:pt x="5114" y="190"/>
                </a:lnTo>
                <a:lnTo>
                  <a:pt x="5115" y="190"/>
                </a:lnTo>
                <a:lnTo>
                  <a:pt x="5115" y="201"/>
                </a:lnTo>
                <a:lnTo>
                  <a:pt x="5115" y="206"/>
                </a:lnTo>
                <a:lnTo>
                  <a:pt x="5116" y="206"/>
                </a:lnTo>
                <a:lnTo>
                  <a:pt x="5116" y="206"/>
                </a:lnTo>
                <a:lnTo>
                  <a:pt x="5116" y="195"/>
                </a:lnTo>
                <a:lnTo>
                  <a:pt x="5117" y="190"/>
                </a:lnTo>
                <a:lnTo>
                  <a:pt x="5117" y="184"/>
                </a:lnTo>
                <a:lnTo>
                  <a:pt x="5117" y="195"/>
                </a:lnTo>
                <a:lnTo>
                  <a:pt x="5118" y="168"/>
                </a:lnTo>
                <a:lnTo>
                  <a:pt x="5118" y="168"/>
                </a:lnTo>
                <a:lnTo>
                  <a:pt x="5118" y="152"/>
                </a:lnTo>
                <a:lnTo>
                  <a:pt x="5119" y="179"/>
                </a:lnTo>
                <a:lnTo>
                  <a:pt x="5119" y="184"/>
                </a:lnTo>
                <a:lnTo>
                  <a:pt x="5119" y="190"/>
                </a:lnTo>
                <a:lnTo>
                  <a:pt x="5120" y="206"/>
                </a:lnTo>
                <a:lnTo>
                  <a:pt x="5120" y="217"/>
                </a:lnTo>
                <a:lnTo>
                  <a:pt x="5120" y="233"/>
                </a:lnTo>
                <a:lnTo>
                  <a:pt x="5121" y="238"/>
                </a:lnTo>
                <a:lnTo>
                  <a:pt x="5121" y="227"/>
                </a:lnTo>
                <a:lnTo>
                  <a:pt x="5121" y="222"/>
                </a:lnTo>
                <a:lnTo>
                  <a:pt x="5122" y="206"/>
                </a:lnTo>
                <a:lnTo>
                  <a:pt x="5122" y="184"/>
                </a:lnTo>
                <a:lnTo>
                  <a:pt x="5122" y="190"/>
                </a:lnTo>
                <a:lnTo>
                  <a:pt x="5123" y="195"/>
                </a:lnTo>
                <a:lnTo>
                  <a:pt x="5123" y="206"/>
                </a:lnTo>
                <a:lnTo>
                  <a:pt x="5123" y="222"/>
                </a:lnTo>
                <a:lnTo>
                  <a:pt x="5124" y="217"/>
                </a:lnTo>
                <a:lnTo>
                  <a:pt x="5124" y="217"/>
                </a:lnTo>
                <a:lnTo>
                  <a:pt x="5124" y="206"/>
                </a:lnTo>
                <a:lnTo>
                  <a:pt x="5125" y="206"/>
                </a:lnTo>
                <a:lnTo>
                  <a:pt x="5125" y="206"/>
                </a:lnTo>
                <a:lnTo>
                  <a:pt x="5125" y="201"/>
                </a:lnTo>
                <a:lnTo>
                  <a:pt x="5126" y="190"/>
                </a:lnTo>
                <a:lnTo>
                  <a:pt x="5126" y="157"/>
                </a:lnTo>
                <a:lnTo>
                  <a:pt x="5126" y="152"/>
                </a:lnTo>
                <a:lnTo>
                  <a:pt x="5127" y="179"/>
                </a:lnTo>
                <a:lnTo>
                  <a:pt x="5127" y="190"/>
                </a:lnTo>
                <a:lnTo>
                  <a:pt x="5127" y="206"/>
                </a:lnTo>
                <a:lnTo>
                  <a:pt x="5128" y="227"/>
                </a:lnTo>
                <a:lnTo>
                  <a:pt x="5128" y="244"/>
                </a:lnTo>
                <a:lnTo>
                  <a:pt x="5128" y="249"/>
                </a:lnTo>
                <a:lnTo>
                  <a:pt x="5129" y="244"/>
                </a:lnTo>
                <a:lnTo>
                  <a:pt x="5129" y="195"/>
                </a:lnTo>
                <a:lnTo>
                  <a:pt x="5129" y="163"/>
                </a:lnTo>
                <a:lnTo>
                  <a:pt x="5130" y="157"/>
                </a:lnTo>
                <a:lnTo>
                  <a:pt x="5130" y="141"/>
                </a:lnTo>
                <a:lnTo>
                  <a:pt x="5130" y="157"/>
                </a:lnTo>
                <a:lnTo>
                  <a:pt x="5131" y="173"/>
                </a:lnTo>
                <a:lnTo>
                  <a:pt x="5131" y="190"/>
                </a:lnTo>
                <a:lnTo>
                  <a:pt x="5131" y="201"/>
                </a:lnTo>
                <a:lnTo>
                  <a:pt x="5132" y="195"/>
                </a:lnTo>
                <a:lnTo>
                  <a:pt x="5132" y="195"/>
                </a:lnTo>
                <a:lnTo>
                  <a:pt x="5132" y="190"/>
                </a:lnTo>
                <a:lnTo>
                  <a:pt x="5133" y="141"/>
                </a:lnTo>
                <a:lnTo>
                  <a:pt x="5133" y="130"/>
                </a:lnTo>
                <a:lnTo>
                  <a:pt x="5133" y="130"/>
                </a:lnTo>
                <a:lnTo>
                  <a:pt x="5134" y="157"/>
                </a:lnTo>
                <a:lnTo>
                  <a:pt x="5134" y="201"/>
                </a:lnTo>
                <a:lnTo>
                  <a:pt x="5134" y="222"/>
                </a:lnTo>
                <a:lnTo>
                  <a:pt x="5135" y="249"/>
                </a:lnTo>
                <a:lnTo>
                  <a:pt x="5135" y="276"/>
                </a:lnTo>
                <a:lnTo>
                  <a:pt x="5135" y="271"/>
                </a:lnTo>
                <a:lnTo>
                  <a:pt x="5136" y="222"/>
                </a:lnTo>
                <a:lnTo>
                  <a:pt x="5136" y="184"/>
                </a:lnTo>
                <a:lnTo>
                  <a:pt x="5136" y="195"/>
                </a:lnTo>
                <a:lnTo>
                  <a:pt x="5137" y="201"/>
                </a:lnTo>
                <a:lnTo>
                  <a:pt x="5137" y="206"/>
                </a:lnTo>
                <a:lnTo>
                  <a:pt x="5137" y="222"/>
                </a:lnTo>
                <a:lnTo>
                  <a:pt x="5138" y="244"/>
                </a:lnTo>
                <a:lnTo>
                  <a:pt x="5138" y="238"/>
                </a:lnTo>
                <a:lnTo>
                  <a:pt x="5138" y="255"/>
                </a:lnTo>
                <a:lnTo>
                  <a:pt x="5139" y="222"/>
                </a:lnTo>
                <a:lnTo>
                  <a:pt x="5139" y="206"/>
                </a:lnTo>
                <a:lnTo>
                  <a:pt x="5139" y="190"/>
                </a:lnTo>
                <a:lnTo>
                  <a:pt x="5140" y="195"/>
                </a:lnTo>
                <a:lnTo>
                  <a:pt x="5140" y="201"/>
                </a:lnTo>
                <a:lnTo>
                  <a:pt x="5140" y="233"/>
                </a:lnTo>
                <a:lnTo>
                  <a:pt x="5141" y="255"/>
                </a:lnTo>
                <a:lnTo>
                  <a:pt x="5141" y="276"/>
                </a:lnTo>
                <a:lnTo>
                  <a:pt x="5141" y="298"/>
                </a:lnTo>
                <a:lnTo>
                  <a:pt x="5142" y="287"/>
                </a:lnTo>
                <a:lnTo>
                  <a:pt x="5142" y="190"/>
                </a:lnTo>
                <a:lnTo>
                  <a:pt x="5142" y="179"/>
                </a:lnTo>
                <a:lnTo>
                  <a:pt x="5143" y="190"/>
                </a:lnTo>
                <a:lnTo>
                  <a:pt x="5143" y="201"/>
                </a:lnTo>
                <a:lnTo>
                  <a:pt x="5143" y="211"/>
                </a:lnTo>
                <a:lnTo>
                  <a:pt x="5143" y="244"/>
                </a:lnTo>
                <a:lnTo>
                  <a:pt x="5144" y="233"/>
                </a:lnTo>
                <a:lnTo>
                  <a:pt x="5144" y="217"/>
                </a:lnTo>
                <a:lnTo>
                  <a:pt x="5144" y="222"/>
                </a:lnTo>
                <a:lnTo>
                  <a:pt x="5145" y="222"/>
                </a:lnTo>
                <a:lnTo>
                  <a:pt x="5145" y="217"/>
                </a:lnTo>
                <a:lnTo>
                  <a:pt x="5145" y="217"/>
                </a:lnTo>
                <a:lnTo>
                  <a:pt x="5146" y="184"/>
                </a:lnTo>
                <a:lnTo>
                  <a:pt x="5146" y="168"/>
                </a:lnTo>
                <a:lnTo>
                  <a:pt x="5146" y="190"/>
                </a:lnTo>
                <a:lnTo>
                  <a:pt x="5147" y="211"/>
                </a:lnTo>
                <a:lnTo>
                  <a:pt x="5147" y="227"/>
                </a:lnTo>
                <a:lnTo>
                  <a:pt x="5147" y="249"/>
                </a:lnTo>
                <a:lnTo>
                  <a:pt x="5148" y="271"/>
                </a:lnTo>
                <a:lnTo>
                  <a:pt x="5148" y="298"/>
                </a:lnTo>
                <a:lnTo>
                  <a:pt x="5148" y="244"/>
                </a:lnTo>
                <a:lnTo>
                  <a:pt x="5149" y="195"/>
                </a:lnTo>
                <a:lnTo>
                  <a:pt x="5149" y="184"/>
                </a:lnTo>
                <a:lnTo>
                  <a:pt x="5149" y="179"/>
                </a:lnTo>
                <a:lnTo>
                  <a:pt x="5150" y="184"/>
                </a:lnTo>
                <a:lnTo>
                  <a:pt x="5150" y="211"/>
                </a:lnTo>
                <a:lnTo>
                  <a:pt x="5150" y="217"/>
                </a:lnTo>
                <a:lnTo>
                  <a:pt x="5151" y="227"/>
                </a:lnTo>
                <a:lnTo>
                  <a:pt x="5151" y="227"/>
                </a:lnTo>
                <a:lnTo>
                  <a:pt x="5151" y="244"/>
                </a:lnTo>
                <a:lnTo>
                  <a:pt x="5152" y="249"/>
                </a:lnTo>
                <a:lnTo>
                  <a:pt x="5152" y="255"/>
                </a:lnTo>
                <a:lnTo>
                  <a:pt x="5152" y="255"/>
                </a:lnTo>
                <a:lnTo>
                  <a:pt x="5153" y="255"/>
                </a:lnTo>
                <a:lnTo>
                  <a:pt x="5153" y="255"/>
                </a:lnTo>
                <a:lnTo>
                  <a:pt x="5153" y="249"/>
                </a:lnTo>
                <a:lnTo>
                  <a:pt x="5154" y="255"/>
                </a:lnTo>
                <a:lnTo>
                  <a:pt x="5154" y="260"/>
                </a:lnTo>
                <a:lnTo>
                  <a:pt x="5154" y="265"/>
                </a:lnTo>
                <a:lnTo>
                  <a:pt x="5155" y="271"/>
                </a:lnTo>
                <a:lnTo>
                  <a:pt x="5155" y="303"/>
                </a:lnTo>
                <a:lnTo>
                  <a:pt x="5155" y="314"/>
                </a:lnTo>
                <a:lnTo>
                  <a:pt x="5156" y="303"/>
                </a:lnTo>
                <a:lnTo>
                  <a:pt x="5156" y="292"/>
                </a:lnTo>
                <a:lnTo>
                  <a:pt x="5156" y="265"/>
                </a:lnTo>
                <a:lnTo>
                  <a:pt x="5157" y="227"/>
                </a:lnTo>
                <a:lnTo>
                  <a:pt x="5157" y="227"/>
                </a:lnTo>
                <a:lnTo>
                  <a:pt x="5157" y="227"/>
                </a:lnTo>
                <a:lnTo>
                  <a:pt x="5158" y="233"/>
                </a:lnTo>
                <a:lnTo>
                  <a:pt x="5158" y="227"/>
                </a:lnTo>
                <a:lnTo>
                  <a:pt x="5158" y="233"/>
                </a:lnTo>
                <a:lnTo>
                  <a:pt x="5159" y="222"/>
                </a:lnTo>
                <a:lnTo>
                  <a:pt x="5159" y="211"/>
                </a:lnTo>
                <a:lnTo>
                  <a:pt x="5159" y="206"/>
                </a:lnTo>
                <a:lnTo>
                  <a:pt x="5160" y="217"/>
                </a:lnTo>
                <a:lnTo>
                  <a:pt x="5160" y="211"/>
                </a:lnTo>
                <a:lnTo>
                  <a:pt x="5160" y="201"/>
                </a:lnTo>
                <a:lnTo>
                  <a:pt x="5161" y="206"/>
                </a:lnTo>
                <a:lnTo>
                  <a:pt x="5161" y="195"/>
                </a:lnTo>
                <a:lnTo>
                  <a:pt x="5161" y="195"/>
                </a:lnTo>
                <a:lnTo>
                  <a:pt x="5162" y="206"/>
                </a:lnTo>
                <a:lnTo>
                  <a:pt x="5162" y="206"/>
                </a:lnTo>
                <a:lnTo>
                  <a:pt x="5162" y="222"/>
                </a:lnTo>
                <a:lnTo>
                  <a:pt x="5163" y="227"/>
                </a:lnTo>
                <a:lnTo>
                  <a:pt x="5163" y="222"/>
                </a:lnTo>
                <a:lnTo>
                  <a:pt x="5163" y="222"/>
                </a:lnTo>
                <a:lnTo>
                  <a:pt x="5164" y="233"/>
                </a:lnTo>
                <a:lnTo>
                  <a:pt x="5164" y="244"/>
                </a:lnTo>
                <a:lnTo>
                  <a:pt x="5164" y="255"/>
                </a:lnTo>
                <a:lnTo>
                  <a:pt x="5165" y="260"/>
                </a:lnTo>
                <a:lnTo>
                  <a:pt x="5165" y="303"/>
                </a:lnTo>
                <a:lnTo>
                  <a:pt x="5165" y="325"/>
                </a:lnTo>
                <a:lnTo>
                  <a:pt x="5166" y="336"/>
                </a:lnTo>
                <a:lnTo>
                  <a:pt x="5166" y="330"/>
                </a:lnTo>
                <a:lnTo>
                  <a:pt x="5166" y="319"/>
                </a:lnTo>
                <a:lnTo>
                  <a:pt x="5167" y="309"/>
                </a:lnTo>
                <a:lnTo>
                  <a:pt x="5167" y="287"/>
                </a:lnTo>
                <a:lnTo>
                  <a:pt x="5167" y="271"/>
                </a:lnTo>
                <a:lnTo>
                  <a:pt x="5168" y="265"/>
                </a:lnTo>
                <a:lnTo>
                  <a:pt x="5168" y="260"/>
                </a:lnTo>
                <a:lnTo>
                  <a:pt x="5168" y="265"/>
                </a:lnTo>
                <a:lnTo>
                  <a:pt x="5169" y="271"/>
                </a:lnTo>
                <a:lnTo>
                  <a:pt x="5169" y="271"/>
                </a:lnTo>
                <a:lnTo>
                  <a:pt x="5169" y="265"/>
                </a:lnTo>
                <a:lnTo>
                  <a:pt x="5170" y="265"/>
                </a:lnTo>
                <a:lnTo>
                  <a:pt x="5170" y="260"/>
                </a:lnTo>
                <a:lnTo>
                  <a:pt x="5170" y="260"/>
                </a:lnTo>
                <a:lnTo>
                  <a:pt x="5171" y="255"/>
                </a:lnTo>
                <a:lnTo>
                  <a:pt x="5171" y="260"/>
                </a:lnTo>
                <a:lnTo>
                  <a:pt x="5171" y="265"/>
                </a:lnTo>
                <a:lnTo>
                  <a:pt x="5172" y="265"/>
                </a:lnTo>
                <a:lnTo>
                  <a:pt x="5172" y="255"/>
                </a:lnTo>
                <a:lnTo>
                  <a:pt x="5172" y="260"/>
                </a:lnTo>
                <a:lnTo>
                  <a:pt x="5173" y="271"/>
                </a:lnTo>
                <a:lnTo>
                  <a:pt x="5173" y="271"/>
                </a:lnTo>
                <a:lnTo>
                  <a:pt x="5173" y="249"/>
                </a:lnTo>
                <a:lnTo>
                  <a:pt x="5174" y="233"/>
                </a:lnTo>
                <a:lnTo>
                  <a:pt x="5174" y="211"/>
                </a:lnTo>
                <a:lnTo>
                  <a:pt x="5174" y="222"/>
                </a:lnTo>
                <a:lnTo>
                  <a:pt x="5175" y="238"/>
                </a:lnTo>
                <a:lnTo>
                  <a:pt x="5175" y="249"/>
                </a:lnTo>
                <a:lnTo>
                  <a:pt x="5175" y="260"/>
                </a:lnTo>
                <a:lnTo>
                  <a:pt x="5176" y="271"/>
                </a:lnTo>
                <a:lnTo>
                  <a:pt x="5176" y="282"/>
                </a:lnTo>
                <a:lnTo>
                  <a:pt x="5176" y="287"/>
                </a:lnTo>
                <a:lnTo>
                  <a:pt x="5177" y="292"/>
                </a:lnTo>
                <a:lnTo>
                  <a:pt x="5177" y="276"/>
                </a:lnTo>
                <a:lnTo>
                  <a:pt x="5177" y="255"/>
                </a:lnTo>
                <a:lnTo>
                  <a:pt x="5178" y="233"/>
                </a:lnTo>
                <a:lnTo>
                  <a:pt x="5178" y="222"/>
                </a:lnTo>
                <a:lnTo>
                  <a:pt x="5178" y="217"/>
                </a:lnTo>
                <a:lnTo>
                  <a:pt x="5179" y="227"/>
                </a:lnTo>
                <a:lnTo>
                  <a:pt x="5179" y="227"/>
                </a:lnTo>
                <a:lnTo>
                  <a:pt x="5179" y="227"/>
                </a:lnTo>
                <a:lnTo>
                  <a:pt x="5180" y="217"/>
                </a:lnTo>
                <a:lnTo>
                  <a:pt x="5180" y="222"/>
                </a:lnTo>
                <a:lnTo>
                  <a:pt x="5180" y="227"/>
                </a:lnTo>
                <a:lnTo>
                  <a:pt x="5181" y="217"/>
                </a:lnTo>
                <a:lnTo>
                  <a:pt x="5181" y="217"/>
                </a:lnTo>
                <a:lnTo>
                  <a:pt x="5181" y="227"/>
                </a:lnTo>
                <a:lnTo>
                  <a:pt x="5182" y="222"/>
                </a:lnTo>
                <a:lnTo>
                  <a:pt x="5182" y="217"/>
                </a:lnTo>
                <a:lnTo>
                  <a:pt x="5182" y="222"/>
                </a:lnTo>
                <a:lnTo>
                  <a:pt x="5183" y="222"/>
                </a:lnTo>
                <a:lnTo>
                  <a:pt x="5183" y="217"/>
                </a:lnTo>
                <a:lnTo>
                  <a:pt x="5183" y="222"/>
                </a:lnTo>
                <a:lnTo>
                  <a:pt x="5184" y="217"/>
                </a:lnTo>
                <a:lnTo>
                  <a:pt x="5184" y="227"/>
                </a:lnTo>
                <a:lnTo>
                  <a:pt x="5184" y="222"/>
                </a:lnTo>
                <a:lnTo>
                  <a:pt x="5185" y="217"/>
                </a:lnTo>
                <a:lnTo>
                  <a:pt x="5185" y="211"/>
                </a:lnTo>
                <a:lnTo>
                  <a:pt x="5185" y="184"/>
                </a:lnTo>
                <a:lnTo>
                  <a:pt x="5186" y="184"/>
                </a:lnTo>
                <a:lnTo>
                  <a:pt x="5186" y="173"/>
                </a:lnTo>
                <a:lnTo>
                  <a:pt x="5186" y="173"/>
                </a:lnTo>
                <a:lnTo>
                  <a:pt x="5187" y="179"/>
                </a:lnTo>
                <a:lnTo>
                  <a:pt x="5187" y="195"/>
                </a:lnTo>
                <a:lnTo>
                  <a:pt x="5187" y="206"/>
                </a:lnTo>
                <a:lnTo>
                  <a:pt x="5188" y="206"/>
                </a:lnTo>
                <a:lnTo>
                  <a:pt x="5188" y="211"/>
                </a:lnTo>
                <a:lnTo>
                  <a:pt x="5188" y="206"/>
                </a:lnTo>
                <a:lnTo>
                  <a:pt x="5189" y="201"/>
                </a:lnTo>
                <a:lnTo>
                  <a:pt x="5189" y="201"/>
                </a:lnTo>
                <a:lnTo>
                  <a:pt x="5189" y="201"/>
                </a:lnTo>
                <a:lnTo>
                  <a:pt x="5190" y="190"/>
                </a:lnTo>
                <a:lnTo>
                  <a:pt x="5190" y="190"/>
                </a:lnTo>
                <a:lnTo>
                  <a:pt x="5190" y="195"/>
                </a:lnTo>
                <a:lnTo>
                  <a:pt x="5191" y="179"/>
                </a:lnTo>
                <a:lnTo>
                  <a:pt x="5191" y="157"/>
                </a:lnTo>
                <a:lnTo>
                  <a:pt x="5191" y="136"/>
                </a:lnTo>
                <a:lnTo>
                  <a:pt x="5192" y="136"/>
                </a:lnTo>
                <a:lnTo>
                  <a:pt x="5192" y="125"/>
                </a:lnTo>
                <a:lnTo>
                  <a:pt x="5192" y="119"/>
                </a:lnTo>
                <a:lnTo>
                  <a:pt x="5193" y="130"/>
                </a:lnTo>
                <a:lnTo>
                  <a:pt x="5193" y="130"/>
                </a:lnTo>
                <a:lnTo>
                  <a:pt x="5193" y="92"/>
                </a:lnTo>
                <a:lnTo>
                  <a:pt x="5194" y="103"/>
                </a:lnTo>
                <a:lnTo>
                  <a:pt x="5194" y="114"/>
                </a:lnTo>
                <a:lnTo>
                  <a:pt x="5194" y="114"/>
                </a:lnTo>
                <a:lnTo>
                  <a:pt x="5195" y="125"/>
                </a:lnTo>
                <a:lnTo>
                  <a:pt x="5195" y="125"/>
                </a:lnTo>
                <a:lnTo>
                  <a:pt x="5195" y="141"/>
                </a:lnTo>
                <a:lnTo>
                  <a:pt x="5196" y="136"/>
                </a:lnTo>
                <a:lnTo>
                  <a:pt x="5196" y="146"/>
                </a:lnTo>
                <a:lnTo>
                  <a:pt x="5196" y="179"/>
                </a:lnTo>
                <a:lnTo>
                  <a:pt x="5197" y="195"/>
                </a:lnTo>
                <a:lnTo>
                  <a:pt x="5197" y="217"/>
                </a:lnTo>
                <a:lnTo>
                  <a:pt x="5197" y="222"/>
                </a:lnTo>
                <a:lnTo>
                  <a:pt x="5198" y="238"/>
                </a:lnTo>
                <a:lnTo>
                  <a:pt x="5198" y="265"/>
                </a:lnTo>
                <a:lnTo>
                  <a:pt x="5198" y="287"/>
                </a:lnTo>
                <a:lnTo>
                  <a:pt x="5199" y="292"/>
                </a:lnTo>
                <a:lnTo>
                  <a:pt x="5199" y="303"/>
                </a:lnTo>
                <a:lnTo>
                  <a:pt x="5199" y="336"/>
                </a:lnTo>
                <a:lnTo>
                  <a:pt x="5200" y="346"/>
                </a:lnTo>
                <a:lnTo>
                  <a:pt x="5200" y="357"/>
                </a:lnTo>
                <a:lnTo>
                  <a:pt x="5200" y="357"/>
                </a:lnTo>
                <a:lnTo>
                  <a:pt x="5201" y="352"/>
                </a:lnTo>
                <a:lnTo>
                  <a:pt x="5201" y="352"/>
                </a:lnTo>
                <a:lnTo>
                  <a:pt x="5201" y="346"/>
                </a:lnTo>
                <a:lnTo>
                  <a:pt x="5202" y="341"/>
                </a:lnTo>
                <a:lnTo>
                  <a:pt x="5202" y="325"/>
                </a:lnTo>
                <a:lnTo>
                  <a:pt x="5202" y="319"/>
                </a:lnTo>
                <a:lnTo>
                  <a:pt x="5203" y="298"/>
                </a:lnTo>
                <a:lnTo>
                  <a:pt x="5203" y="271"/>
                </a:lnTo>
                <a:lnTo>
                  <a:pt x="5203" y="271"/>
                </a:lnTo>
                <a:lnTo>
                  <a:pt x="5203" y="265"/>
                </a:lnTo>
                <a:lnTo>
                  <a:pt x="5204" y="265"/>
                </a:lnTo>
                <a:lnTo>
                  <a:pt x="5204" y="260"/>
                </a:lnTo>
                <a:lnTo>
                  <a:pt x="5204" y="260"/>
                </a:lnTo>
                <a:lnTo>
                  <a:pt x="5205" y="255"/>
                </a:lnTo>
                <a:lnTo>
                  <a:pt x="5205" y="255"/>
                </a:lnTo>
                <a:lnTo>
                  <a:pt x="5205" y="260"/>
                </a:lnTo>
                <a:lnTo>
                  <a:pt x="5206" y="260"/>
                </a:lnTo>
                <a:lnTo>
                  <a:pt x="5206" y="260"/>
                </a:lnTo>
                <a:lnTo>
                  <a:pt x="5206" y="271"/>
                </a:lnTo>
                <a:lnTo>
                  <a:pt x="5206" y="265"/>
                </a:lnTo>
                <a:lnTo>
                  <a:pt x="5207" y="238"/>
                </a:lnTo>
                <a:lnTo>
                  <a:pt x="5207" y="249"/>
                </a:lnTo>
                <a:lnTo>
                  <a:pt x="5207" y="244"/>
                </a:lnTo>
                <a:lnTo>
                  <a:pt x="5208" y="238"/>
                </a:lnTo>
                <a:lnTo>
                  <a:pt x="5208" y="233"/>
                </a:lnTo>
                <a:lnTo>
                  <a:pt x="5208" y="227"/>
                </a:lnTo>
                <a:lnTo>
                  <a:pt x="5209" y="222"/>
                </a:lnTo>
                <a:lnTo>
                  <a:pt x="5209" y="233"/>
                </a:lnTo>
                <a:lnTo>
                  <a:pt x="5209" y="238"/>
                </a:lnTo>
                <a:lnTo>
                  <a:pt x="5210" y="238"/>
                </a:lnTo>
                <a:lnTo>
                  <a:pt x="5210" y="244"/>
                </a:lnTo>
                <a:lnTo>
                  <a:pt x="5210" y="255"/>
                </a:lnTo>
                <a:lnTo>
                  <a:pt x="5211" y="249"/>
                </a:lnTo>
                <a:lnTo>
                  <a:pt x="5211" y="244"/>
                </a:lnTo>
                <a:lnTo>
                  <a:pt x="5211" y="227"/>
                </a:lnTo>
                <a:lnTo>
                  <a:pt x="5212" y="227"/>
                </a:lnTo>
                <a:lnTo>
                  <a:pt x="5212" y="222"/>
                </a:lnTo>
                <a:lnTo>
                  <a:pt x="5212" y="222"/>
                </a:lnTo>
                <a:lnTo>
                  <a:pt x="5213" y="222"/>
                </a:lnTo>
                <a:lnTo>
                  <a:pt x="5213" y="222"/>
                </a:lnTo>
                <a:lnTo>
                  <a:pt x="5213" y="227"/>
                </a:lnTo>
                <a:lnTo>
                  <a:pt x="5214" y="244"/>
                </a:lnTo>
                <a:lnTo>
                  <a:pt x="5214" y="227"/>
                </a:lnTo>
                <a:lnTo>
                  <a:pt x="5214" y="227"/>
                </a:lnTo>
                <a:lnTo>
                  <a:pt x="5215" y="222"/>
                </a:lnTo>
                <a:lnTo>
                  <a:pt x="5215" y="217"/>
                </a:lnTo>
                <a:lnTo>
                  <a:pt x="5215" y="222"/>
                </a:lnTo>
                <a:lnTo>
                  <a:pt x="5216" y="217"/>
                </a:lnTo>
                <a:lnTo>
                  <a:pt x="5216" y="217"/>
                </a:lnTo>
                <a:lnTo>
                  <a:pt x="5216" y="211"/>
                </a:lnTo>
                <a:lnTo>
                  <a:pt x="5217" y="206"/>
                </a:lnTo>
                <a:lnTo>
                  <a:pt x="5217" y="201"/>
                </a:lnTo>
                <a:lnTo>
                  <a:pt x="5217" y="206"/>
                </a:lnTo>
                <a:lnTo>
                  <a:pt x="5218" y="217"/>
                </a:lnTo>
                <a:lnTo>
                  <a:pt x="5218" y="217"/>
                </a:lnTo>
                <a:lnTo>
                  <a:pt x="5218" y="217"/>
                </a:lnTo>
                <a:lnTo>
                  <a:pt x="5219" y="227"/>
                </a:lnTo>
                <a:lnTo>
                  <a:pt x="5219" y="233"/>
                </a:lnTo>
                <a:lnTo>
                  <a:pt x="5219" y="233"/>
                </a:lnTo>
                <a:lnTo>
                  <a:pt x="5220" y="227"/>
                </a:lnTo>
                <a:lnTo>
                  <a:pt x="5220" y="238"/>
                </a:lnTo>
                <a:lnTo>
                  <a:pt x="5220" y="244"/>
                </a:lnTo>
                <a:lnTo>
                  <a:pt x="5221" y="244"/>
                </a:lnTo>
                <a:lnTo>
                  <a:pt x="5221" y="249"/>
                </a:lnTo>
                <a:lnTo>
                  <a:pt x="5221" y="260"/>
                </a:lnTo>
                <a:lnTo>
                  <a:pt x="5222" y="260"/>
                </a:lnTo>
                <a:lnTo>
                  <a:pt x="5222" y="276"/>
                </a:lnTo>
                <a:lnTo>
                  <a:pt x="5222" y="271"/>
                </a:lnTo>
                <a:lnTo>
                  <a:pt x="5223" y="276"/>
                </a:lnTo>
                <a:lnTo>
                  <a:pt x="5223" y="282"/>
                </a:lnTo>
                <a:lnTo>
                  <a:pt x="5223" y="298"/>
                </a:lnTo>
                <a:lnTo>
                  <a:pt x="5224" y="292"/>
                </a:lnTo>
                <a:lnTo>
                  <a:pt x="5224" y="276"/>
                </a:lnTo>
                <a:lnTo>
                  <a:pt x="5224" y="244"/>
                </a:lnTo>
                <a:lnTo>
                  <a:pt x="5225" y="233"/>
                </a:lnTo>
                <a:lnTo>
                  <a:pt x="5225" y="238"/>
                </a:lnTo>
                <a:lnTo>
                  <a:pt x="5225" y="227"/>
                </a:lnTo>
                <a:lnTo>
                  <a:pt x="5226" y="233"/>
                </a:lnTo>
                <a:lnTo>
                  <a:pt x="5226" y="227"/>
                </a:lnTo>
                <a:lnTo>
                  <a:pt x="5226" y="222"/>
                </a:lnTo>
                <a:lnTo>
                  <a:pt x="5227" y="233"/>
                </a:lnTo>
                <a:lnTo>
                  <a:pt x="5227" y="227"/>
                </a:lnTo>
                <a:lnTo>
                  <a:pt x="5227" y="222"/>
                </a:lnTo>
                <a:lnTo>
                  <a:pt x="5228" y="217"/>
                </a:lnTo>
                <a:lnTo>
                  <a:pt x="5228" y="222"/>
                </a:lnTo>
                <a:lnTo>
                  <a:pt x="5228" y="217"/>
                </a:lnTo>
                <a:lnTo>
                  <a:pt x="5229" y="211"/>
                </a:lnTo>
                <a:lnTo>
                  <a:pt x="5229" y="211"/>
                </a:lnTo>
                <a:lnTo>
                  <a:pt x="5229" y="211"/>
                </a:lnTo>
                <a:lnTo>
                  <a:pt x="5230" y="222"/>
                </a:lnTo>
                <a:lnTo>
                  <a:pt x="5230" y="222"/>
                </a:lnTo>
                <a:lnTo>
                  <a:pt x="5230" y="217"/>
                </a:lnTo>
                <a:lnTo>
                  <a:pt x="5231" y="222"/>
                </a:lnTo>
                <a:lnTo>
                  <a:pt x="5231" y="211"/>
                </a:lnTo>
                <a:lnTo>
                  <a:pt x="5231" y="206"/>
                </a:lnTo>
                <a:lnTo>
                  <a:pt x="5232" y="195"/>
                </a:lnTo>
                <a:lnTo>
                  <a:pt x="5232" y="195"/>
                </a:lnTo>
                <a:lnTo>
                  <a:pt x="5232" y="184"/>
                </a:lnTo>
                <a:lnTo>
                  <a:pt x="5233" y="163"/>
                </a:lnTo>
                <a:lnTo>
                  <a:pt x="5233" y="168"/>
                </a:lnTo>
                <a:lnTo>
                  <a:pt x="5233" y="163"/>
                </a:lnTo>
                <a:lnTo>
                  <a:pt x="5234" y="152"/>
                </a:lnTo>
                <a:lnTo>
                  <a:pt x="5234" y="163"/>
                </a:lnTo>
                <a:lnTo>
                  <a:pt x="5234" y="163"/>
                </a:lnTo>
                <a:lnTo>
                  <a:pt x="5235" y="173"/>
                </a:lnTo>
                <a:lnTo>
                  <a:pt x="5235" y="190"/>
                </a:lnTo>
                <a:lnTo>
                  <a:pt x="5235" y="206"/>
                </a:lnTo>
                <a:lnTo>
                  <a:pt x="5236" y="217"/>
                </a:lnTo>
                <a:lnTo>
                  <a:pt x="5236" y="227"/>
                </a:lnTo>
                <a:lnTo>
                  <a:pt x="5236" y="238"/>
                </a:lnTo>
                <a:lnTo>
                  <a:pt x="5237" y="244"/>
                </a:lnTo>
                <a:lnTo>
                  <a:pt x="5237" y="244"/>
                </a:lnTo>
                <a:lnTo>
                  <a:pt x="5237" y="255"/>
                </a:lnTo>
                <a:lnTo>
                  <a:pt x="5238" y="260"/>
                </a:lnTo>
                <a:lnTo>
                  <a:pt x="5238" y="282"/>
                </a:lnTo>
                <a:lnTo>
                  <a:pt x="5238" y="287"/>
                </a:lnTo>
                <a:lnTo>
                  <a:pt x="5239" y="292"/>
                </a:lnTo>
                <a:lnTo>
                  <a:pt x="5239" y="303"/>
                </a:lnTo>
                <a:lnTo>
                  <a:pt x="5239" y="287"/>
                </a:lnTo>
                <a:lnTo>
                  <a:pt x="5240" y="276"/>
                </a:lnTo>
                <a:lnTo>
                  <a:pt x="5240" y="282"/>
                </a:lnTo>
                <a:lnTo>
                  <a:pt x="5240" y="276"/>
                </a:lnTo>
                <a:lnTo>
                  <a:pt x="5241" y="255"/>
                </a:lnTo>
                <a:lnTo>
                  <a:pt x="5241" y="233"/>
                </a:lnTo>
                <a:lnTo>
                  <a:pt x="5241" y="238"/>
                </a:lnTo>
                <a:lnTo>
                  <a:pt x="5242" y="244"/>
                </a:lnTo>
                <a:lnTo>
                  <a:pt x="5242" y="244"/>
                </a:lnTo>
                <a:lnTo>
                  <a:pt x="5242" y="244"/>
                </a:lnTo>
                <a:lnTo>
                  <a:pt x="5243" y="244"/>
                </a:lnTo>
                <a:lnTo>
                  <a:pt x="5243" y="233"/>
                </a:lnTo>
                <a:lnTo>
                  <a:pt x="5243" y="233"/>
                </a:lnTo>
                <a:lnTo>
                  <a:pt x="5244" y="238"/>
                </a:lnTo>
                <a:lnTo>
                  <a:pt x="5244" y="244"/>
                </a:lnTo>
                <a:lnTo>
                  <a:pt x="5244" y="238"/>
                </a:lnTo>
                <a:lnTo>
                  <a:pt x="5245" y="255"/>
                </a:lnTo>
                <a:lnTo>
                  <a:pt x="5245" y="244"/>
                </a:lnTo>
                <a:lnTo>
                  <a:pt x="5245" y="249"/>
                </a:lnTo>
                <a:lnTo>
                  <a:pt x="5246" y="255"/>
                </a:lnTo>
                <a:lnTo>
                  <a:pt x="5246" y="255"/>
                </a:lnTo>
                <a:lnTo>
                  <a:pt x="5246" y="255"/>
                </a:lnTo>
                <a:lnTo>
                  <a:pt x="5247" y="249"/>
                </a:lnTo>
                <a:lnTo>
                  <a:pt x="5247" y="249"/>
                </a:lnTo>
                <a:lnTo>
                  <a:pt x="5247" y="249"/>
                </a:lnTo>
                <a:lnTo>
                  <a:pt x="5248" y="260"/>
                </a:lnTo>
                <a:lnTo>
                  <a:pt x="5248" y="260"/>
                </a:lnTo>
                <a:lnTo>
                  <a:pt x="5248" y="260"/>
                </a:lnTo>
                <a:lnTo>
                  <a:pt x="5249" y="265"/>
                </a:lnTo>
                <a:lnTo>
                  <a:pt x="5249" y="271"/>
                </a:lnTo>
                <a:lnTo>
                  <a:pt x="5249" y="265"/>
                </a:lnTo>
                <a:lnTo>
                  <a:pt x="5250" y="265"/>
                </a:lnTo>
                <a:lnTo>
                  <a:pt x="5250" y="260"/>
                </a:lnTo>
                <a:lnTo>
                  <a:pt x="5250" y="255"/>
                </a:lnTo>
                <a:lnTo>
                  <a:pt x="5251" y="227"/>
                </a:lnTo>
                <a:lnTo>
                  <a:pt x="5251" y="195"/>
                </a:lnTo>
                <a:lnTo>
                  <a:pt x="5251" y="190"/>
                </a:lnTo>
                <a:lnTo>
                  <a:pt x="5252" y="173"/>
                </a:lnTo>
                <a:lnTo>
                  <a:pt x="5252" y="168"/>
                </a:lnTo>
                <a:lnTo>
                  <a:pt x="5252" y="190"/>
                </a:lnTo>
                <a:lnTo>
                  <a:pt x="5253" y="206"/>
                </a:lnTo>
                <a:lnTo>
                  <a:pt x="5253" y="217"/>
                </a:lnTo>
                <a:lnTo>
                  <a:pt x="5253" y="238"/>
                </a:lnTo>
                <a:lnTo>
                  <a:pt x="5254" y="244"/>
                </a:lnTo>
                <a:lnTo>
                  <a:pt x="5254" y="233"/>
                </a:lnTo>
                <a:lnTo>
                  <a:pt x="5254" y="227"/>
                </a:lnTo>
                <a:lnTo>
                  <a:pt x="5255" y="227"/>
                </a:lnTo>
                <a:lnTo>
                  <a:pt x="5255" y="227"/>
                </a:lnTo>
                <a:lnTo>
                  <a:pt x="5255" y="249"/>
                </a:lnTo>
                <a:lnTo>
                  <a:pt x="5256" y="249"/>
                </a:lnTo>
                <a:lnTo>
                  <a:pt x="5256" y="249"/>
                </a:lnTo>
                <a:lnTo>
                  <a:pt x="5256" y="249"/>
                </a:lnTo>
                <a:lnTo>
                  <a:pt x="5257" y="238"/>
                </a:lnTo>
                <a:lnTo>
                  <a:pt x="5257" y="222"/>
                </a:lnTo>
                <a:lnTo>
                  <a:pt x="5257" y="222"/>
                </a:lnTo>
                <a:lnTo>
                  <a:pt x="5258" y="233"/>
                </a:lnTo>
                <a:lnTo>
                  <a:pt x="5258" y="233"/>
                </a:lnTo>
                <a:lnTo>
                  <a:pt x="5258" y="233"/>
                </a:lnTo>
                <a:lnTo>
                  <a:pt x="5259" y="249"/>
                </a:lnTo>
                <a:lnTo>
                  <a:pt x="5259" y="233"/>
                </a:lnTo>
                <a:lnTo>
                  <a:pt x="5259" y="238"/>
                </a:lnTo>
                <a:lnTo>
                  <a:pt x="5260" y="233"/>
                </a:lnTo>
                <a:lnTo>
                  <a:pt x="5260" y="222"/>
                </a:lnTo>
                <a:lnTo>
                  <a:pt x="5260" y="179"/>
                </a:lnTo>
                <a:lnTo>
                  <a:pt x="5261" y="179"/>
                </a:lnTo>
                <a:lnTo>
                  <a:pt x="5261" y="211"/>
                </a:lnTo>
                <a:lnTo>
                  <a:pt x="5261" y="195"/>
                </a:lnTo>
                <a:lnTo>
                  <a:pt x="5262" y="292"/>
                </a:lnTo>
                <a:lnTo>
                  <a:pt x="5262" y="249"/>
                </a:lnTo>
                <a:lnTo>
                  <a:pt x="5262" y="244"/>
                </a:lnTo>
                <a:lnTo>
                  <a:pt x="5263" y="276"/>
                </a:lnTo>
                <a:lnTo>
                  <a:pt x="5263" y="319"/>
                </a:lnTo>
                <a:lnTo>
                  <a:pt x="5263" y="179"/>
                </a:lnTo>
                <a:lnTo>
                  <a:pt x="5263" y="255"/>
                </a:lnTo>
                <a:lnTo>
                  <a:pt x="5264" y="303"/>
                </a:lnTo>
                <a:lnTo>
                  <a:pt x="5264" y="179"/>
                </a:lnTo>
                <a:lnTo>
                  <a:pt x="5264" y="222"/>
                </a:lnTo>
                <a:lnTo>
                  <a:pt x="5265" y="244"/>
                </a:lnTo>
                <a:lnTo>
                  <a:pt x="5265" y="190"/>
                </a:lnTo>
                <a:lnTo>
                  <a:pt x="5265" y="222"/>
                </a:lnTo>
                <a:lnTo>
                  <a:pt x="5266" y="179"/>
                </a:lnTo>
                <a:lnTo>
                  <a:pt x="5266" y="211"/>
                </a:lnTo>
                <a:lnTo>
                  <a:pt x="5266" y="179"/>
                </a:lnTo>
                <a:lnTo>
                  <a:pt x="5267" y="195"/>
                </a:lnTo>
                <a:lnTo>
                  <a:pt x="5267" y="141"/>
                </a:lnTo>
                <a:lnTo>
                  <a:pt x="5267" y="244"/>
                </a:lnTo>
                <a:lnTo>
                  <a:pt x="5268" y="190"/>
                </a:lnTo>
                <a:lnTo>
                  <a:pt x="5268" y="244"/>
                </a:lnTo>
                <a:lnTo>
                  <a:pt x="5268" y="222"/>
                </a:lnTo>
                <a:lnTo>
                  <a:pt x="5269" y="233"/>
                </a:lnTo>
                <a:lnTo>
                  <a:pt x="5269" y="190"/>
                </a:lnTo>
                <a:lnTo>
                  <a:pt x="5269" y="206"/>
                </a:lnTo>
                <a:lnTo>
                  <a:pt x="5270" y="119"/>
                </a:lnTo>
                <a:lnTo>
                  <a:pt x="5270" y="109"/>
                </a:lnTo>
                <a:lnTo>
                  <a:pt x="5270" y="141"/>
                </a:lnTo>
                <a:lnTo>
                  <a:pt x="5271" y="146"/>
                </a:lnTo>
                <a:lnTo>
                  <a:pt x="5271" y="163"/>
                </a:lnTo>
                <a:lnTo>
                  <a:pt x="5271" y="157"/>
                </a:lnTo>
                <a:lnTo>
                  <a:pt x="5272" y="152"/>
                </a:lnTo>
                <a:lnTo>
                  <a:pt x="5272" y="173"/>
                </a:lnTo>
                <a:lnTo>
                  <a:pt x="5272" y="190"/>
                </a:lnTo>
                <a:lnTo>
                  <a:pt x="5273" y="184"/>
                </a:lnTo>
                <a:lnTo>
                  <a:pt x="5273" y="201"/>
                </a:lnTo>
                <a:lnTo>
                  <a:pt x="5273" y="217"/>
                </a:lnTo>
                <a:lnTo>
                  <a:pt x="5274" y="233"/>
                </a:lnTo>
                <a:lnTo>
                  <a:pt x="5274" y="238"/>
                </a:lnTo>
                <a:lnTo>
                  <a:pt x="5274" y="233"/>
                </a:lnTo>
                <a:lnTo>
                  <a:pt x="5275" y="244"/>
                </a:lnTo>
                <a:lnTo>
                  <a:pt x="5275" y="227"/>
                </a:lnTo>
                <a:lnTo>
                  <a:pt x="5275" y="217"/>
                </a:lnTo>
                <a:lnTo>
                  <a:pt x="5276" y="222"/>
                </a:lnTo>
                <a:lnTo>
                  <a:pt x="5276" y="211"/>
                </a:lnTo>
                <a:lnTo>
                  <a:pt x="5276" y="206"/>
                </a:lnTo>
                <a:lnTo>
                  <a:pt x="5277" y="195"/>
                </a:lnTo>
                <a:lnTo>
                  <a:pt x="5277" y="206"/>
                </a:lnTo>
                <a:lnTo>
                  <a:pt x="5277" y="217"/>
                </a:lnTo>
                <a:lnTo>
                  <a:pt x="5278" y="217"/>
                </a:lnTo>
                <a:lnTo>
                  <a:pt x="5278" y="233"/>
                </a:lnTo>
                <a:lnTo>
                  <a:pt x="5278" y="227"/>
                </a:lnTo>
                <a:lnTo>
                  <a:pt x="5279" y="238"/>
                </a:lnTo>
                <a:lnTo>
                  <a:pt x="5279" y="249"/>
                </a:lnTo>
                <a:lnTo>
                  <a:pt x="5279" y="244"/>
                </a:lnTo>
                <a:lnTo>
                  <a:pt x="5280" y="249"/>
                </a:lnTo>
                <a:lnTo>
                  <a:pt x="5280" y="255"/>
                </a:lnTo>
                <a:lnTo>
                  <a:pt x="5280" y="276"/>
                </a:lnTo>
                <a:lnTo>
                  <a:pt x="5281" y="276"/>
                </a:lnTo>
                <a:lnTo>
                  <a:pt x="5281" y="260"/>
                </a:lnTo>
                <a:lnTo>
                  <a:pt x="5281" y="260"/>
                </a:lnTo>
                <a:lnTo>
                  <a:pt x="5282" y="260"/>
                </a:lnTo>
                <a:lnTo>
                  <a:pt x="5282" y="255"/>
                </a:lnTo>
                <a:lnTo>
                  <a:pt x="5282" y="244"/>
                </a:lnTo>
                <a:lnTo>
                  <a:pt x="5283" y="255"/>
                </a:lnTo>
                <a:lnTo>
                  <a:pt x="5283" y="249"/>
                </a:lnTo>
                <a:lnTo>
                  <a:pt x="5283" y="249"/>
                </a:lnTo>
                <a:lnTo>
                  <a:pt x="5284" y="249"/>
                </a:lnTo>
                <a:lnTo>
                  <a:pt x="5284" y="249"/>
                </a:lnTo>
                <a:lnTo>
                  <a:pt x="5284" y="244"/>
                </a:lnTo>
                <a:lnTo>
                  <a:pt x="5285" y="249"/>
                </a:lnTo>
                <a:lnTo>
                  <a:pt x="5285" y="265"/>
                </a:lnTo>
                <a:lnTo>
                  <a:pt x="5285" y="271"/>
                </a:lnTo>
                <a:lnTo>
                  <a:pt x="5286" y="265"/>
                </a:lnTo>
                <a:lnTo>
                  <a:pt x="5286" y="271"/>
                </a:lnTo>
                <a:lnTo>
                  <a:pt x="5286" y="271"/>
                </a:lnTo>
                <a:lnTo>
                  <a:pt x="5287" y="276"/>
                </a:lnTo>
                <a:lnTo>
                  <a:pt x="5287" y="276"/>
                </a:lnTo>
                <a:lnTo>
                  <a:pt x="5287" y="255"/>
                </a:lnTo>
                <a:lnTo>
                  <a:pt x="5288" y="292"/>
                </a:lnTo>
                <a:lnTo>
                  <a:pt x="5288" y="276"/>
                </a:lnTo>
                <a:lnTo>
                  <a:pt x="5288" y="271"/>
                </a:lnTo>
                <a:lnTo>
                  <a:pt x="5289" y="265"/>
                </a:lnTo>
                <a:lnTo>
                  <a:pt x="5289" y="265"/>
                </a:lnTo>
                <a:lnTo>
                  <a:pt x="5289" y="260"/>
                </a:lnTo>
                <a:lnTo>
                  <a:pt x="5290" y="260"/>
                </a:lnTo>
                <a:lnTo>
                  <a:pt x="5290" y="249"/>
                </a:lnTo>
                <a:lnTo>
                  <a:pt x="5290" y="249"/>
                </a:lnTo>
                <a:lnTo>
                  <a:pt x="5291" y="244"/>
                </a:lnTo>
                <a:lnTo>
                  <a:pt x="5291" y="238"/>
                </a:lnTo>
                <a:lnTo>
                  <a:pt x="5291" y="249"/>
                </a:lnTo>
                <a:lnTo>
                  <a:pt x="5292" y="244"/>
                </a:lnTo>
                <a:lnTo>
                  <a:pt x="5292" y="271"/>
                </a:lnTo>
                <a:lnTo>
                  <a:pt x="5292" y="287"/>
                </a:lnTo>
                <a:lnTo>
                  <a:pt x="5293" y="303"/>
                </a:lnTo>
                <a:lnTo>
                  <a:pt x="5293" y="309"/>
                </a:lnTo>
                <a:lnTo>
                  <a:pt x="5293" y="309"/>
                </a:lnTo>
                <a:lnTo>
                  <a:pt x="5294" y="309"/>
                </a:lnTo>
                <a:lnTo>
                  <a:pt x="5294" y="298"/>
                </a:lnTo>
                <a:lnTo>
                  <a:pt x="5294" y="282"/>
                </a:lnTo>
                <a:lnTo>
                  <a:pt x="5295" y="298"/>
                </a:lnTo>
                <a:lnTo>
                  <a:pt x="5295" y="292"/>
                </a:lnTo>
                <a:lnTo>
                  <a:pt x="5295" y="298"/>
                </a:lnTo>
                <a:lnTo>
                  <a:pt x="5296" y="265"/>
                </a:lnTo>
                <a:lnTo>
                  <a:pt x="5296" y="271"/>
                </a:lnTo>
                <a:lnTo>
                  <a:pt x="5296" y="271"/>
                </a:lnTo>
                <a:lnTo>
                  <a:pt x="5297" y="244"/>
                </a:lnTo>
                <a:lnTo>
                  <a:pt x="5297" y="233"/>
                </a:lnTo>
                <a:lnTo>
                  <a:pt x="5297" y="227"/>
                </a:lnTo>
                <a:lnTo>
                  <a:pt x="5298" y="233"/>
                </a:lnTo>
                <a:lnTo>
                  <a:pt x="5298" y="238"/>
                </a:lnTo>
                <a:lnTo>
                  <a:pt x="5298" y="249"/>
                </a:lnTo>
                <a:lnTo>
                  <a:pt x="5299" y="255"/>
                </a:lnTo>
                <a:lnTo>
                  <a:pt x="5299" y="255"/>
                </a:lnTo>
                <a:lnTo>
                  <a:pt x="5299" y="244"/>
                </a:lnTo>
                <a:lnTo>
                  <a:pt x="5300" y="244"/>
                </a:lnTo>
                <a:lnTo>
                  <a:pt x="5300" y="260"/>
                </a:lnTo>
                <a:lnTo>
                  <a:pt x="5300" y="260"/>
                </a:lnTo>
                <a:lnTo>
                  <a:pt x="5301" y="271"/>
                </a:lnTo>
                <a:lnTo>
                  <a:pt x="5301" y="276"/>
                </a:lnTo>
                <a:lnTo>
                  <a:pt x="5301" y="287"/>
                </a:lnTo>
                <a:lnTo>
                  <a:pt x="5302" y="287"/>
                </a:lnTo>
                <a:lnTo>
                  <a:pt x="5302" y="287"/>
                </a:lnTo>
                <a:lnTo>
                  <a:pt x="5302" y="287"/>
                </a:lnTo>
                <a:lnTo>
                  <a:pt x="5303" y="287"/>
                </a:lnTo>
                <a:lnTo>
                  <a:pt x="5303" y="287"/>
                </a:lnTo>
                <a:lnTo>
                  <a:pt x="5303" y="287"/>
                </a:lnTo>
                <a:lnTo>
                  <a:pt x="5304" y="271"/>
                </a:lnTo>
                <a:lnTo>
                  <a:pt x="5304" y="282"/>
                </a:lnTo>
                <a:lnTo>
                  <a:pt x="5304" y="271"/>
                </a:lnTo>
                <a:lnTo>
                  <a:pt x="5305" y="265"/>
                </a:lnTo>
                <a:lnTo>
                  <a:pt x="5305" y="265"/>
                </a:lnTo>
                <a:lnTo>
                  <a:pt x="5305" y="255"/>
                </a:lnTo>
                <a:lnTo>
                  <a:pt x="5306" y="249"/>
                </a:lnTo>
                <a:lnTo>
                  <a:pt x="5306" y="244"/>
                </a:lnTo>
                <a:lnTo>
                  <a:pt x="5306" y="238"/>
                </a:lnTo>
                <a:lnTo>
                  <a:pt x="5307" y="244"/>
                </a:lnTo>
                <a:lnTo>
                  <a:pt x="5307" y="238"/>
                </a:lnTo>
                <a:lnTo>
                  <a:pt x="5307" y="249"/>
                </a:lnTo>
                <a:lnTo>
                  <a:pt x="5308" y="255"/>
                </a:lnTo>
                <a:lnTo>
                  <a:pt x="5308" y="265"/>
                </a:lnTo>
                <a:lnTo>
                  <a:pt x="5308" y="271"/>
                </a:lnTo>
                <a:lnTo>
                  <a:pt x="5309" y="271"/>
                </a:lnTo>
                <a:lnTo>
                  <a:pt x="5309" y="265"/>
                </a:lnTo>
                <a:lnTo>
                  <a:pt x="5309" y="271"/>
                </a:lnTo>
                <a:lnTo>
                  <a:pt x="5310" y="271"/>
                </a:lnTo>
                <a:lnTo>
                  <a:pt x="5310" y="287"/>
                </a:lnTo>
                <a:lnTo>
                  <a:pt x="5310" y="287"/>
                </a:lnTo>
                <a:lnTo>
                  <a:pt x="5311" y="298"/>
                </a:lnTo>
                <a:lnTo>
                  <a:pt x="5311" y="303"/>
                </a:lnTo>
                <a:lnTo>
                  <a:pt x="5311" y="309"/>
                </a:lnTo>
                <a:lnTo>
                  <a:pt x="5312" y="319"/>
                </a:lnTo>
                <a:lnTo>
                  <a:pt x="5312" y="319"/>
                </a:lnTo>
                <a:lnTo>
                  <a:pt x="5312" y="287"/>
                </a:lnTo>
                <a:lnTo>
                  <a:pt x="5313" y="276"/>
                </a:lnTo>
                <a:lnTo>
                  <a:pt x="5313" y="249"/>
                </a:lnTo>
                <a:lnTo>
                  <a:pt x="5313" y="222"/>
                </a:lnTo>
                <a:lnTo>
                  <a:pt x="5314" y="179"/>
                </a:lnTo>
                <a:lnTo>
                  <a:pt x="5314" y="141"/>
                </a:lnTo>
                <a:lnTo>
                  <a:pt x="5314" y="136"/>
                </a:lnTo>
                <a:lnTo>
                  <a:pt x="5315" y="119"/>
                </a:lnTo>
                <a:lnTo>
                  <a:pt x="5315" y="103"/>
                </a:lnTo>
                <a:lnTo>
                  <a:pt x="5315" y="114"/>
                </a:lnTo>
                <a:lnTo>
                  <a:pt x="5316" y="146"/>
                </a:lnTo>
                <a:lnTo>
                  <a:pt x="5316" y="152"/>
                </a:lnTo>
                <a:lnTo>
                  <a:pt x="5316" y="184"/>
                </a:lnTo>
                <a:lnTo>
                  <a:pt x="5317" y="206"/>
                </a:lnTo>
                <a:lnTo>
                  <a:pt x="5317" y="211"/>
                </a:lnTo>
                <a:lnTo>
                  <a:pt x="5317" y="211"/>
                </a:lnTo>
                <a:lnTo>
                  <a:pt x="5318" y="201"/>
                </a:lnTo>
                <a:lnTo>
                  <a:pt x="5318" y="201"/>
                </a:lnTo>
                <a:lnTo>
                  <a:pt x="5318" y="244"/>
                </a:lnTo>
                <a:lnTo>
                  <a:pt x="5319" y="271"/>
                </a:lnTo>
                <a:lnTo>
                  <a:pt x="5319" y="287"/>
                </a:lnTo>
                <a:lnTo>
                  <a:pt x="5319" y="336"/>
                </a:lnTo>
                <a:lnTo>
                  <a:pt x="5320" y="390"/>
                </a:lnTo>
                <a:lnTo>
                  <a:pt x="5320" y="438"/>
                </a:lnTo>
                <a:lnTo>
                  <a:pt x="5320" y="487"/>
                </a:lnTo>
                <a:lnTo>
                  <a:pt x="5321" y="519"/>
                </a:lnTo>
                <a:lnTo>
                  <a:pt x="5321" y="395"/>
                </a:lnTo>
                <a:lnTo>
                  <a:pt x="5321" y="384"/>
                </a:lnTo>
                <a:lnTo>
                  <a:pt x="5322" y="363"/>
                </a:lnTo>
                <a:lnTo>
                  <a:pt x="5322" y="417"/>
                </a:lnTo>
                <a:lnTo>
                  <a:pt x="5322" y="395"/>
                </a:lnTo>
                <a:lnTo>
                  <a:pt x="5323" y="406"/>
                </a:lnTo>
                <a:lnTo>
                  <a:pt x="5323" y="395"/>
                </a:lnTo>
                <a:lnTo>
                  <a:pt x="5323" y="400"/>
                </a:lnTo>
                <a:lnTo>
                  <a:pt x="5323" y="384"/>
                </a:lnTo>
                <a:lnTo>
                  <a:pt x="5324" y="384"/>
                </a:lnTo>
                <a:lnTo>
                  <a:pt x="5324" y="373"/>
                </a:lnTo>
                <a:lnTo>
                  <a:pt x="5324" y="346"/>
                </a:lnTo>
                <a:lnTo>
                  <a:pt x="5325" y="303"/>
                </a:lnTo>
                <a:lnTo>
                  <a:pt x="5325" y="282"/>
                </a:lnTo>
                <a:lnTo>
                  <a:pt x="5325" y="276"/>
                </a:lnTo>
                <a:lnTo>
                  <a:pt x="5326" y="271"/>
                </a:lnTo>
                <a:lnTo>
                  <a:pt x="5326" y="303"/>
                </a:lnTo>
                <a:lnTo>
                  <a:pt x="5326" y="314"/>
                </a:lnTo>
                <a:lnTo>
                  <a:pt x="5327" y="336"/>
                </a:lnTo>
                <a:lnTo>
                  <a:pt x="5327" y="363"/>
                </a:lnTo>
                <a:lnTo>
                  <a:pt x="5327" y="390"/>
                </a:lnTo>
                <a:lnTo>
                  <a:pt x="5328" y="384"/>
                </a:lnTo>
                <a:lnTo>
                  <a:pt x="5328" y="319"/>
                </a:lnTo>
                <a:lnTo>
                  <a:pt x="5328" y="282"/>
                </a:lnTo>
                <a:lnTo>
                  <a:pt x="5329" y="265"/>
                </a:lnTo>
                <a:lnTo>
                  <a:pt x="5329" y="287"/>
                </a:lnTo>
                <a:lnTo>
                  <a:pt x="5329" y="298"/>
                </a:lnTo>
                <a:lnTo>
                  <a:pt x="5330" y="303"/>
                </a:lnTo>
                <a:lnTo>
                  <a:pt x="5330" y="319"/>
                </a:lnTo>
                <a:lnTo>
                  <a:pt x="5330" y="319"/>
                </a:lnTo>
                <a:lnTo>
                  <a:pt x="5331" y="319"/>
                </a:lnTo>
                <a:lnTo>
                  <a:pt x="5331" y="303"/>
                </a:lnTo>
                <a:lnTo>
                  <a:pt x="5331" y="287"/>
                </a:lnTo>
                <a:lnTo>
                  <a:pt x="5332" y="255"/>
                </a:lnTo>
                <a:lnTo>
                  <a:pt x="5332" y="244"/>
                </a:lnTo>
                <a:lnTo>
                  <a:pt x="5332" y="238"/>
                </a:lnTo>
                <a:lnTo>
                  <a:pt x="5333" y="249"/>
                </a:lnTo>
                <a:lnTo>
                  <a:pt x="5333" y="255"/>
                </a:lnTo>
                <a:lnTo>
                  <a:pt x="5333" y="255"/>
                </a:lnTo>
                <a:lnTo>
                  <a:pt x="5334" y="260"/>
                </a:lnTo>
                <a:lnTo>
                  <a:pt x="5334" y="357"/>
                </a:lnTo>
                <a:lnTo>
                  <a:pt x="5334" y="395"/>
                </a:lnTo>
                <a:lnTo>
                  <a:pt x="5335" y="427"/>
                </a:lnTo>
                <a:lnTo>
                  <a:pt x="5335" y="422"/>
                </a:lnTo>
                <a:lnTo>
                  <a:pt x="5335" y="395"/>
                </a:lnTo>
                <a:lnTo>
                  <a:pt x="5336" y="292"/>
                </a:lnTo>
                <a:lnTo>
                  <a:pt x="5336" y="319"/>
                </a:lnTo>
                <a:lnTo>
                  <a:pt x="5336" y="330"/>
                </a:lnTo>
                <a:lnTo>
                  <a:pt x="5337" y="336"/>
                </a:lnTo>
                <a:lnTo>
                  <a:pt x="5337" y="363"/>
                </a:lnTo>
                <a:lnTo>
                  <a:pt x="5337" y="352"/>
                </a:lnTo>
                <a:lnTo>
                  <a:pt x="5338" y="346"/>
                </a:lnTo>
                <a:lnTo>
                  <a:pt x="5338" y="368"/>
                </a:lnTo>
                <a:lnTo>
                  <a:pt x="5338" y="352"/>
                </a:lnTo>
                <a:lnTo>
                  <a:pt x="5339" y="325"/>
                </a:lnTo>
                <a:lnTo>
                  <a:pt x="5339" y="292"/>
                </a:lnTo>
                <a:lnTo>
                  <a:pt x="5339" y="292"/>
                </a:lnTo>
                <a:lnTo>
                  <a:pt x="5340" y="271"/>
                </a:lnTo>
                <a:lnTo>
                  <a:pt x="5340" y="276"/>
                </a:lnTo>
                <a:lnTo>
                  <a:pt x="5340" y="309"/>
                </a:lnTo>
                <a:lnTo>
                  <a:pt x="5341" y="336"/>
                </a:lnTo>
                <a:lnTo>
                  <a:pt x="5341" y="363"/>
                </a:lnTo>
                <a:lnTo>
                  <a:pt x="5341" y="406"/>
                </a:lnTo>
                <a:lnTo>
                  <a:pt x="5342" y="427"/>
                </a:lnTo>
                <a:lnTo>
                  <a:pt x="5342" y="449"/>
                </a:lnTo>
                <a:lnTo>
                  <a:pt x="5342" y="390"/>
                </a:lnTo>
                <a:lnTo>
                  <a:pt x="5343" y="357"/>
                </a:lnTo>
                <a:lnTo>
                  <a:pt x="5343" y="373"/>
                </a:lnTo>
                <a:lnTo>
                  <a:pt x="5343" y="373"/>
                </a:lnTo>
                <a:lnTo>
                  <a:pt x="5344" y="368"/>
                </a:lnTo>
                <a:lnTo>
                  <a:pt x="5344" y="373"/>
                </a:lnTo>
                <a:lnTo>
                  <a:pt x="5344" y="379"/>
                </a:lnTo>
                <a:lnTo>
                  <a:pt x="5345" y="384"/>
                </a:lnTo>
                <a:lnTo>
                  <a:pt x="5345" y="373"/>
                </a:lnTo>
                <a:lnTo>
                  <a:pt x="5345" y="368"/>
                </a:lnTo>
                <a:lnTo>
                  <a:pt x="5346" y="363"/>
                </a:lnTo>
                <a:lnTo>
                  <a:pt x="5346" y="368"/>
                </a:lnTo>
                <a:lnTo>
                  <a:pt x="5346" y="363"/>
                </a:lnTo>
                <a:lnTo>
                  <a:pt x="5347" y="346"/>
                </a:lnTo>
                <a:lnTo>
                  <a:pt x="5347" y="352"/>
                </a:lnTo>
                <a:lnTo>
                  <a:pt x="5347" y="363"/>
                </a:lnTo>
                <a:lnTo>
                  <a:pt x="5348" y="373"/>
                </a:lnTo>
                <a:lnTo>
                  <a:pt x="5348" y="390"/>
                </a:lnTo>
                <a:lnTo>
                  <a:pt x="5348" y="411"/>
                </a:lnTo>
                <a:lnTo>
                  <a:pt x="5349" y="422"/>
                </a:lnTo>
                <a:lnTo>
                  <a:pt x="5349" y="379"/>
                </a:lnTo>
                <a:lnTo>
                  <a:pt x="5349" y="352"/>
                </a:lnTo>
                <a:lnTo>
                  <a:pt x="5350" y="325"/>
                </a:lnTo>
                <a:lnTo>
                  <a:pt x="5350" y="336"/>
                </a:lnTo>
                <a:lnTo>
                  <a:pt x="5350" y="336"/>
                </a:lnTo>
                <a:lnTo>
                  <a:pt x="5351" y="346"/>
                </a:lnTo>
                <a:lnTo>
                  <a:pt x="5351" y="368"/>
                </a:lnTo>
                <a:lnTo>
                  <a:pt x="5351" y="379"/>
                </a:lnTo>
                <a:lnTo>
                  <a:pt x="5352" y="352"/>
                </a:lnTo>
                <a:lnTo>
                  <a:pt x="5352" y="336"/>
                </a:lnTo>
                <a:lnTo>
                  <a:pt x="5352" y="346"/>
                </a:lnTo>
                <a:lnTo>
                  <a:pt x="5353" y="352"/>
                </a:lnTo>
                <a:lnTo>
                  <a:pt x="5353" y="336"/>
                </a:lnTo>
                <a:lnTo>
                  <a:pt x="5353" y="346"/>
                </a:lnTo>
                <a:lnTo>
                  <a:pt x="5354" y="346"/>
                </a:lnTo>
                <a:lnTo>
                  <a:pt x="5354" y="363"/>
                </a:lnTo>
                <a:lnTo>
                  <a:pt x="5354" y="357"/>
                </a:lnTo>
                <a:lnTo>
                  <a:pt x="5355" y="373"/>
                </a:lnTo>
                <a:lnTo>
                  <a:pt x="5355" y="379"/>
                </a:lnTo>
                <a:lnTo>
                  <a:pt x="5355" y="384"/>
                </a:lnTo>
                <a:lnTo>
                  <a:pt x="5356" y="363"/>
                </a:lnTo>
                <a:lnTo>
                  <a:pt x="5356" y="314"/>
                </a:lnTo>
                <a:lnTo>
                  <a:pt x="5356" y="287"/>
                </a:lnTo>
                <a:lnTo>
                  <a:pt x="5357" y="271"/>
                </a:lnTo>
                <a:lnTo>
                  <a:pt x="5357" y="287"/>
                </a:lnTo>
                <a:lnTo>
                  <a:pt x="5357" y="309"/>
                </a:lnTo>
                <a:lnTo>
                  <a:pt x="5358" y="325"/>
                </a:lnTo>
                <a:lnTo>
                  <a:pt x="5358" y="309"/>
                </a:lnTo>
                <a:lnTo>
                  <a:pt x="5358" y="319"/>
                </a:lnTo>
                <a:lnTo>
                  <a:pt x="5359" y="309"/>
                </a:lnTo>
                <a:lnTo>
                  <a:pt x="5359" y="292"/>
                </a:lnTo>
                <a:lnTo>
                  <a:pt x="5359" y="276"/>
                </a:lnTo>
                <a:lnTo>
                  <a:pt x="5360" y="260"/>
                </a:lnTo>
                <a:lnTo>
                  <a:pt x="5360" y="249"/>
                </a:lnTo>
                <a:lnTo>
                  <a:pt x="5360" y="255"/>
                </a:lnTo>
                <a:lnTo>
                  <a:pt x="5361" y="282"/>
                </a:lnTo>
                <a:lnTo>
                  <a:pt x="5361" y="314"/>
                </a:lnTo>
                <a:lnTo>
                  <a:pt x="5361" y="341"/>
                </a:lnTo>
                <a:lnTo>
                  <a:pt x="5362" y="368"/>
                </a:lnTo>
                <a:lnTo>
                  <a:pt x="5362" y="390"/>
                </a:lnTo>
                <a:lnTo>
                  <a:pt x="5362" y="411"/>
                </a:lnTo>
                <a:lnTo>
                  <a:pt x="5363" y="379"/>
                </a:lnTo>
                <a:lnTo>
                  <a:pt x="5363" y="325"/>
                </a:lnTo>
                <a:lnTo>
                  <a:pt x="5363" y="319"/>
                </a:lnTo>
                <a:lnTo>
                  <a:pt x="5364" y="314"/>
                </a:lnTo>
                <a:lnTo>
                  <a:pt x="5364" y="309"/>
                </a:lnTo>
                <a:lnTo>
                  <a:pt x="5364" y="330"/>
                </a:lnTo>
                <a:lnTo>
                  <a:pt x="5365" y="341"/>
                </a:lnTo>
                <a:lnTo>
                  <a:pt x="5365" y="346"/>
                </a:lnTo>
                <a:lnTo>
                  <a:pt x="5365" y="352"/>
                </a:lnTo>
                <a:lnTo>
                  <a:pt x="5366" y="346"/>
                </a:lnTo>
                <a:lnTo>
                  <a:pt x="5366" y="352"/>
                </a:lnTo>
                <a:lnTo>
                  <a:pt x="5366" y="341"/>
                </a:lnTo>
                <a:lnTo>
                  <a:pt x="5367" y="309"/>
                </a:lnTo>
                <a:lnTo>
                  <a:pt x="5367" y="292"/>
                </a:lnTo>
                <a:lnTo>
                  <a:pt x="5367" y="287"/>
                </a:lnTo>
                <a:lnTo>
                  <a:pt x="5368" y="276"/>
                </a:lnTo>
                <a:lnTo>
                  <a:pt x="5368" y="298"/>
                </a:lnTo>
                <a:lnTo>
                  <a:pt x="5368" y="319"/>
                </a:lnTo>
                <a:lnTo>
                  <a:pt x="5369" y="341"/>
                </a:lnTo>
                <a:lnTo>
                  <a:pt x="5369" y="379"/>
                </a:lnTo>
                <a:lnTo>
                  <a:pt x="5369" y="406"/>
                </a:lnTo>
                <a:lnTo>
                  <a:pt x="5370" y="384"/>
                </a:lnTo>
                <a:lnTo>
                  <a:pt x="5370" y="346"/>
                </a:lnTo>
                <a:lnTo>
                  <a:pt x="5370" y="303"/>
                </a:lnTo>
                <a:lnTo>
                  <a:pt x="5371" y="298"/>
                </a:lnTo>
                <a:lnTo>
                  <a:pt x="5371" y="309"/>
                </a:lnTo>
                <a:lnTo>
                  <a:pt x="5371" y="319"/>
                </a:lnTo>
                <a:lnTo>
                  <a:pt x="5372" y="346"/>
                </a:lnTo>
                <a:lnTo>
                  <a:pt x="5372" y="346"/>
                </a:lnTo>
                <a:lnTo>
                  <a:pt x="5372" y="341"/>
                </a:lnTo>
                <a:lnTo>
                  <a:pt x="5373" y="341"/>
                </a:lnTo>
                <a:lnTo>
                  <a:pt x="5373" y="325"/>
                </a:lnTo>
                <a:lnTo>
                  <a:pt x="5373" y="303"/>
                </a:lnTo>
                <a:lnTo>
                  <a:pt x="5374" y="282"/>
                </a:lnTo>
                <a:lnTo>
                  <a:pt x="5374" y="282"/>
                </a:lnTo>
                <a:lnTo>
                  <a:pt x="5374" y="271"/>
                </a:lnTo>
                <a:lnTo>
                  <a:pt x="5375" y="276"/>
                </a:lnTo>
                <a:lnTo>
                  <a:pt x="5375" y="309"/>
                </a:lnTo>
                <a:lnTo>
                  <a:pt x="5375" y="336"/>
                </a:lnTo>
                <a:lnTo>
                  <a:pt x="5376" y="379"/>
                </a:lnTo>
                <a:lnTo>
                  <a:pt x="5376" y="411"/>
                </a:lnTo>
                <a:lnTo>
                  <a:pt x="5376" y="417"/>
                </a:lnTo>
                <a:lnTo>
                  <a:pt x="5377" y="406"/>
                </a:lnTo>
                <a:lnTo>
                  <a:pt x="5377" y="373"/>
                </a:lnTo>
                <a:lnTo>
                  <a:pt x="5377" y="319"/>
                </a:lnTo>
                <a:lnTo>
                  <a:pt x="5378" y="325"/>
                </a:lnTo>
                <a:lnTo>
                  <a:pt x="5378" y="346"/>
                </a:lnTo>
                <a:lnTo>
                  <a:pt x="5378" y="352"/>
                </a:lnTo>
                <a:lnTo>
                  <a:pt x="5379" y="352"/>
                </a:lnTo>
                <a:lnTo>
                  <a:pt x="5379" y="357"/>
                </a:lnTo>
                <a:lnTo>
                  <a:pt x="5379" y="390"/>
                </a:lnTo>
                <a:lnTo>
                  <a:pt x="5380" y="390"/>
                </a:lnTo>
                <a:lnTo>
                  <a:pt x="5380" y="379"/>
                </a:lnTo>
                <a:lnTo>
                  <a:pt x="5380" y="373"/>
                </a:lnTo>
                <a:lnTo>
                  <a:pt x="5381" y="373"/>
                </a:lnTo>
                <a:lnTo>
                  <a:pt x="5381" y="373"/>
                </a:lnTo>
                <a:lnTo>
                  <a:pt x="5381" y="373"/>
                </a:lnTo>
                <a:lnTo>
                  <a:pt x="5382" y="379"/>
                </a:lnTo>
                <a:lnTo>
                  <a:pt x="5382" y="384"/>
                </a:lnTo>
                <a:lnTo>
                  <a:pt x="5382" y="390"/>
                </a:lnTo>
                <a:lnTo>
                  <a:pt x="5383" y="395"/>
                </a:lnTo>
                <a:lnTo>
                  <a:pt x="5383" y="368"/>
                </a:lnTo>
                <a:lnTo>
                  <a:pt x="5383" y="357"/>
                </a:lnTo>
                <a:lnTo>
                  <a:pt x="5383" y="325"/>
                </a:lnTo>
                <a:lnTo>
                  <a:pt x="5384" y="341"/>
                </a:lnTo>
                <a:lnTo>
                  <a:pt x="5384" y="336"/>
                </a:lnTo>
                <a:lnTo>
                  <a:pt x="5384" y="352"/>
                </a:lnTo>
                <a:lnTo>
                  <a:pt x="5385" y="357"/>
                </a:lnTo>
                <a:lnTo>
                  <a:pt x="5385" y="357"/>
                </a:lnTo>
                <a:lnTo>
                  <a:pt x="5385" y="357"/>
                </a:lnTo>
                <a:lnTo>
                  <a:pt x="5386" y="336"/>
                </a:lnTo>
                <a:lnTo>
                  <a:pt x="5386" y="325"/>
                </a:lnTo>
                <a:lnTo>
                  <a:pt x="5386" y="282"/>
                </a:lnTo>
                <a:lnTo>
                  <a:pt x="5387" y="287"/>
                </a:lnTo>
                <a:lnTo>
                  <a:pt x="5387" y="271"/>
                </a:lnTo>
                <a:lnTo>
                  <a:pt x="5387" y="298"/>
                </a:lnTo>
                <a:lnTo>
                  <a:pt x="5388" y="319"/>
                </a:lnTo>
                <a:lnTo>
                  <a:pt x="5388" y="373"/>
                </a:lnTo>
                <a:lnTo>
                  <a:pt x="5388" y="390"/>
                </a:lnTo>
                <a:lnTo>
                  <a:pt x="5389" y="406"/>
                </a:lnTo>
                <a:lnTo>
                  <a:pt x="5389" y="395"/>
                </a:lnTo>
                <a:lnTo>
                  <a:pt x="5389" y="341"/>
                </a:lnTo>
                <a:lnTo>
                  <a:pt x="5390" y="282"/>
                </a:lnTo>
                <a:lnTo>
                  <a:pt x="5390" y="271"/>
                </a:lnTo>
                <a:lnTo>
                  <a:pt x="5390" y="276"/>
                </a:lnTo>
                <a:lnTo>
                  <a:pt x="5391" y="292"/>
                </a:lnTo>
                <a:lnTo>
                  <a:pt x="5391" y="303"/>
                </a:lnTo>
                <a:lnTo>
                  <a:pt x="5391" y="341"/>
                </a:lnTo>
                <a:lnTo>
                  <a:pt x="5392" y="336"/>
                </a:lnTo>
                <a:lnTo>
                  <a:pt x="5392" y="336"/>
                </a:lnTo>
                <a:lnTo>
                  <a:pt x="5392" y="330"/>
                </a:lnTo>
                <a:lnTo>
                  <a:pt x="5392" y="314"/>
                </a:lnTo>
                <a:lnTo>
                  <a:pt x="5393" y="298"/>
                </a:lnTo>
                <a:lnTo>
                  <a:pt x="5393" y="287"/>
                </a:lnTo>
                <a:lnTo>
                  <a:pt x="5393" y="260"/>
                </a:lnTo>
                <a:lnTo>
                  <a:pt x="5394" y="255"/>
                </a:lnTo>
                <a:lnTo>
                  <a:pt x="5394" y="265"/>
                </a:lnTo>
                <a:lnTo>
                  <a:pt x="5394" y="287"/>
                </a:lnTo>
                <a:lnTo>
                  <a:pt x="5395" y="314"/>
                </a:lnTo>
                <a:lnTo>
                  <a:pt x="5395" y="352"/>
                </a:lnTo>
                <a:lnTo>
                  <a:pt x="5395" y="357"/>
                </a:lnTo>
                <a:lnTo>
                  <a:pt x="5396" y="368"/>
                </a:lnTo>
                <a:lnTo>
                  <a:pt x="5396" y="373"/>
                </a:lnTo>
                <a:lnTo>
                  <a:pt x="5396" y="341"/>
                </a:lnTo>
                <a:lnTo>
                  <a:pt x="5397" y="287"/>
                </a:lnTo>
                <a:lnTo>
                  <a:pt x="5397" y="260"/>
                </a:lnTo>
                <a:lnTo>
                  <a:pt x="5397" y="276"/>
                </a:lnTo>
                <a:lnTo>
                  <a:pt x="5398" y="282"/>
                </a:lnTo>
                <a:lnTo>
                  <a:pt x="5398" y="303"/>
                </a:lnTo>
                <a:lnTo>
                  <a:pt x="5398" y="314"/>
                </a:lnTo>
                <a:lnTo>
                  <a:pt x="5399" y="314"/>
                </a:lnTo>
                <a:lnTo>
                  <a:pt x="5399" y="314"/>
                </a:lnTo>
                <a:lnTo>
                  <a:pt x="5399" y="303"/>
                </a:lnTo>
                <a:lnTo>
                  <a:pt x="5400" y="303"/>
                </a:lnTo>
                <a:lnTo>
                  <a:pt x="5400" y="292"/>
                </a:lnTo>
                <a:lnTo>
                  <a:pt x="5400" y="276"/>
                </a:lnTo>
                <a:lnTo>
                  <a:pt x="5401" y="271"/>
                </a:lnTo>
                <a:lnTo>
                  <a:pt x="5401" y="265"/>
                </a:lnTo>
                <a:lnTo>
                  <a:pt x="5401" y="260"/>
                </a:lnTo>
                <a:lnTo>
                  <a:pt x="5402" y="287"/>
                </a:lnTo>
                <a:lnTo>
                  <a:pt x="5402" y="309"/>
                </a:lnTo>
                <a:lnTo>
                  <a:pt x="5402" y="341"/>
                </a:lnTo>
                <a:lnTo>
                  <a:pt x="5403" y="357"/>
                </a:lnTo>
                <a:lnTo>
                  <a:pt x="5403" y="384"/>
                </a:lnTo>
                <a:lnTo>
                  <a:pt x="5403" y="384"/>
                </a:lnTo>
                <a:lnTo>
                  <a:pt x="5404" y="319"/>
                </a:lnTo>
                <a:lnTo>
                  <a:pt x="5404" y="282"/>
                </a:lnTo>
                <a:lnTo>
                  <a:pt x="5404" y="276"/>
                </a:lnTo>
                <a:lnTo>
                  <a:pt x="5405" y="265"/>
                </a:lnTo>
                <a:lnTo>
                  <a:pt x="5405" y="265"/>
                </a:lnTo>
                <a:lnTo>
                  <a:pt x="5405" y="303"/>
                </a:lnTo>
                <a:lnTo>
                  <a:pt x="5406" y="303"/>
                </a:lnTo>
                <a:lnTo>
                  <a:pt x="5406" y="314"/>
                </a:lnTo>
                <a:lnTo>
                  <a:pt x="5406" y="303"/>
                </a:lnTo>
                <a:lnTo>
                  <a:pt x="5407" y="298"/>
                </a:lnTo>
                <a:lnTo>
                  <a:pt x="5407" y="292"/>
                </a:lnTo>
                <a:lnTo>
                  <a:pt x="5407" y="292"/>
                </a:lnTo>
                <a:lnTo>
                  <a:pt x="5408" y="292"/>
                </a:lnTo>
                <a:lnTo>
                  <a:pt x="5408" y="271"/>
                </a:lnTo>
                <a:lnTo>
                  <a:pt x="5408" y="271"/>
                </a:lnTo>
                <a:lnTo>
                  <a:pt x="5409" y="260"/>
                </a:lnTo>
                <a:lnTo>
                  <a:pt x="5409" y="265"/>
                </a:lnTo>
                <a:lnTo>
                  <a:pt x="5409" y="298"/>
                </a:lnTo>
                <a:lnTo>
                  <a:pt x="5410" y="319"/>
                </a:lnTo>
                <a:lnTo>
                  <a:pt x="5410" y="341"/>
                </a:lnTo>
                <a:lnTo>
                  <a:pt x="5410" y="384"/>
                </a:lnTo>
                <a:lnTo>
                  <a:pt x="5411" y="384"/>
                </a:lnTo>
                <a:lnTo>
                  <a:pt x="5411" y="363"/>
                </a:lnTo>
                <a:lnTo>
                  <a:pt x="5411" y="298"/>
                </a:lnTo>
                <a:lnTo>
                  <a:pt x="5412" y="276"/>
                </a:lnTo>
                <a:lnTo>
                  <a:pt x="5412" y="298"/>
                </a:lnTo>
                <a:lnTo>
                  <a:pt x="5412" y="314"/>
                </a:lnTo>
                <a:lnTo>
                  <a:pt x="5413" y="330"/>
                </a:lnTo>
                <a:lnTo>
                  <a:pt x="5413" y="330"/>
                </a:lnTo>
                <a:lnTo>
                  <a:pt x="5413" y="330"/>
                </a:lnTo>
                <a:lnTo>
                  <a:pt x="5414" y="330"/>
                </a:lnTo>
                <a:lnTo>
                  <a:pt x="5414" y="336"/>
                </a:lnTo>
                <a:lnTo>
                  <a:pt x="5414" y="330"/>
                </a:lnTo>
                <a:lnTo>
                  <a:pt x="5415" y="319"/>
                </a:lnTo>
                <a:lnTo>
                  <a:pt x="5415" y="292"/>
                </a:lnTo>
                <a:lnTo>
                  <a:pt x="5415" y="287"/>
                </a:lnTo>
                <a:lnTo>
                  <a:pt x="5416" y="282"/>
                </a:lnTo>
                <a:lnTo>
                  <a:pt x="5416" y="287"/>
                </a:lnTo>
                <a:lnTo>
                  <a:pt x="5416" y="303"/>
                </a:lnTo>
                <a:lnTo>
                  <a:pt x="5417" y="325"/>
                </a:lnTo>
                <a:lnTo>
                  <a:pt x="5417" y="368"/>
                </a:lnTo>
                <a:lnTo>
                  <a:pt x="5417" y="384"/>
                </a:lnTo>
                <a:lnTo>
                  <a:pt x="5418" y="390"/>
                </a:lnTo>
                <a:lnTo>
                  <a:pt x="5418" y="390"/>
                </a:lnTo>
                <a:lnTo>
                  <a:pt x="5418" y="346"/>
                </a:lnTo>
                <a:lnTo>
                  <a:pt x="5419" y="303"/>
                </a:lnTo>
                <a:lnTo>
                  <a:pt x="5419" y="319"/>
                </a:lnTo>
                <a:lnTo>
                  <a:pt x="5419" y="325"/>
                </a:lnTo>
                <a:lnTo>
                  <a:pt x="5420" y="336"/>
                </a:lnTo>
                <a:lnTo>
                  <a:pt x="5420" y="346"/>
                </a:lnTo>
                <a:lnTo>
                  <a:pt x="5420" y="352"/>
                </a:lnTo>
                <a:lnTo>
                  <a:pt x="5421" y="352"/>
                </a:lnTo>
                <a:lnTo>
                  <a:pt x="5421" y="346"/>
                </a:lnTo>
                <a:lnTo>
                  <a:pt x="5421" y="352"/>
                </a:lnTo>
                <a:lnTo>
                  <a:pt x="5422" y="346"/>
                </a:lnTo>
                <a:lnTo>
                  <a:pt x="5422" y="346"/>
                </a:lnTo>
                <a:lnTo>
                  <a:pt x="5422" y="336"/>
                </a:lnTo>
                <a:lnTo>
                  <a:pt x="5423" y="330"/>
                </a:lnTo>
                <a:lnTo>
                  <a:pt x="5423" y="314"/>
                </a:lnTo>
                <a:lnTo>
                  <a:pt x="5423" y="314"/>
                </a:lnTo>
                <a:lnTo>
                  <a:pt x="5424" y="319"/>
                </a:lnTo>
                <a:lnTo>
                  <a:pt x="5424" y="336"/>
                </a:lnTo>
                <a:lnTo>
                  <a:pt x="5424" y="357"/>
                </a:lnTo>
                <a:lnTo>
                  <a:pt x="5425" y="384"/>
                </a:lnTo>
                <a:lnTo>
                  <a:pt x="5425" y="390"/>
                </a:lnTo>
                <a:lnTo>
                  <a:pt x="5425" y="363"/>
                </a:lnTo>
                <a:lnTo>
                  <a:pt x="5426" y="325"/>
                </a:lnTo>
                <a:lnTo>
                  <a:pt x="5426" y="303"/>
                </a:lnTo>
                <a:lnTo>
                  <a:pt x="5426" y="282"/>
                </a:lnTo>
                <a:lnTo>
                  <a:pt x="5427" y="287"/>
                </a:lnTo>
                <a:lnTo>
                  <a:pt x="5427" y="303"/>
                </a:lnTo>
                <a:lnTo>
                  <a:pt x="5427" y="309"/>
                </a:lnTo>
                <a:lnTo>
                  <a:pt x="5428" y="319"/>
                </a:lnTo>
                <a:lnTo>
                  <a:pt x="5428" y="319"/>
                </a:lnTo>
                <a:lnTo>
                  <a:pt x="5428" y="330"/>
                </a:lnTo>
                <a:lnTo>
                  <a:pt x="5429" y="325"/>
                </a:lnTo>
                <a:lnTo>
                  <a:pt x="5429" y="319"/>
                </a:lnTo>
                <a:lnTo>
                  <a:pt x="5429" y="314"/>
                </a:lnTo>
                <a:lnTo>
                  <a:pt x="5430" y="309"/>
                </a:lnTo>
                <a:lnTo>
                  <a:pt x="5430" y="298"/>
                </a:lnTo>
                <a:lnTo>
                  <a:pt x="5430" y="303"/>
                </a:lnTo>
                <a:lnTo>
                  <a:pt x="5431" y="287"/>
                </a:lnTo>
                <a:lnTo>
                  <a:pt x="5431" y="282"/>
                </a:lnTo>
                <a:lnTo>
                  <a:pt x="5431" y="287"/>
                </a:lnTo>
                <a:lnTo>
                  <a:pt x="5432" y="303"/>
                </a:lnTo>
                <a:lnTo>
                  <a:pt x="5432" y="336"/>
                </a:lnTo>
                <a:lnTo>
                  <a:pt x="5432" y="357"/>
                </a:lnTo>
                <a:lnTo>
                  <a:pt x="5433" y="373"/>
                </a:lnTo>
                <a:lnTo>
                  <a:pt x="5433" y="384"/>
                </a:lnTo>
                <a:lnTo>
                  <a:pt x="5433" y="373"/>
                </a:lnTo>
                <a:lnTo>
                  <a:pt x="5434" y="336"/>
                </a:lnTo>
                <a:lnTo>
                  <a:pt x="5434" y="292"/>
                </a:lnTo>
                <a:lnTo>
                  <a:pt x="5434" y="265"/>
                </a:lnTo>
                <a:lnTo>
                  <a:pt x="5435" y="255"/>
                </a:lnTo>
                <a:lnTo>
                  <a:pt x="5435" y="260"/>
                </a:lnTo>
                <a:lnTo>
                  <a:pt x="5435" y="260"/>
                </a:lnTo>
                <a:lnTo>
                  <a:pt x="5436" y="271"/>
                </a:lnTo>
                <a:lnTo>
                  <a:pt x="5436" y="271"/>
                </a:lnTo>
                <a:lnTo>
                  <a:pt x="5436" y="298"/>
                </a:lnTo>
                <a:lnTo>
                  <a:pt x="5437" y="298"/>
                </a:lnTo>
                <a:lnTo>
                  <a:pt x="5437" y="282"/>
                </a:lnTo>
                <a:lnTo>
                  <a:pt x="5437" y="265"/>
                </a:lnTo>
                <a:lnTo>
                  <a:pt x="5438" y="260"/>
                </a:lnTo>
                <a:lnTo>
                  <a:pt x="5438" y="249"/>
                </a:lnTo>
                <a:lnTo>
                  <a:pt x="5438" y="249"/>
                </a:lnTo>
                <a:lnTo>
                  <a:pt x="5439" y="227"/>
                </a:lnTo>
                <a:lnTo>
                  <a:pt x="5439" y="233"/>
                </a:lnTo>
                <a:lnTo>
                  <a:pt x="5439" y="233"/>
                </a:lnTo>
                <a:lnTo>
                  <a:pt x="5440" y="255"/>
                </a:lnTo>
                <a:lnTo>
                  <a:pt x="5440" y="271"/>
                </a:lnTo>
                <a:lnTo>
                  <a:pt x="5440" y="303"/>
                </a:lnTo>
                <a:lnTo>
                  <a:pt x="5441" y="325"/>
                </a:lnTo>
                <a:lnTo>
                  <a:pt x="5441" y="352"/>
                </a:lnTo>
                <a:lnTo>
                  <a:pt x="5441" y="368"/>
                </a:lnTo>
                <a:lnTo>
                  <a:pt x="5442" y="341"/>
                </a:lnTo>
                <a:lnTo>
                  <a:pt x="5442" y="287"/>
                </a:lnTo>
                <a:lnTo>
                  <a:pt x="5442" y="271"/>
                </a:lnTo>
                <a:lnTo>
                  <a:pt x="5443" y="265"/>
                </a:lnTo>
                <a:lnTo>
                  <a:pt x="5443" y="265"/>
                </a:lnTo>
                <a:lnTo>
                  <a:pt x="5443" y="260"/>
                </a:lnTo>
                <a:lnTo>
                  <a:pt x="5443" y="271"/>
                </a:lnTo>
                <a:lnTo>
                  <a:pt x="5444" y="292"/>
                </a:lnTo>
                <a:lnTo>
                  <a:pt x="5444" y="287"/>
                </a:lnTo>
                <a:lnTo>
                  <a:pt x="5444" y="287"/>
                </a:lnTo>
                <a:lnTo>
                  <a:pt x="5445" y="271"/>
                </a:lnTo>
                <a:lnTo>
                  <a:pt x="5445" y="276"/>
                </a:lnTo>
                <a:lnTo>
                  <a:pt x="5445" y="276"/>
                </a:lnTo>
                <a:lnTo>
                  <a:pt x="5446" y="260"/>
                </a:lnTo>
                <a:lnTo>
                  <a:pt x="5446" y="260"/>
                </a:lnTo>
                <a:lnTo>
                  <a:pt x="5446" y="249"/>
                </a:lnTo>
                <a:lnTo>
                  <a:pt x="5447" y="249"/>
                </a:lnTo>
                <a:lnTo>
                  <a:pt x="5447" y="238"/>
                </a:lnTo>
                <a:lnTo>
                  <a:pt x="5447" y="260"/>
                </a:lnTo>
                <a:lnTo>
                  <a:pt x="5448" y="260"/>
                </a:lnTo>
                <a:lnTo>
                  <a:pt x="5448" y="292"/>
                </a:lnTo>
                <a:lnTo>
                  <a:pt x="5448" y="314"/>
                </a:lnTo>
                <a:lnTo>
                  <a:pt x="5449" y="341"/>
                </a:lnTo>
                <a:lnTo>
                  <a:pt x="5449" y="346"/>
                </a:lnTo>
                <a:lnTo>
                  <a:pt x="5449" y="265"/>
                </a:lnTo>
                <a:lnTo>
                  <a:pt x="5450" y="238"/>
                </a:lnTo>
                <a:lnTo>
                  <a:pt x="5450" y="233"/>
                </a:lnTo>
                <a:lnTo>
                  <a:pt x="5450" y="238"/>
                </a:lnTo>
                <a:lnTo>
                  <a:pt x="5451" y="233"/>
                </a:lnTo>
                <a:lnTo>
                  <a:pt x="5451" y="238"/>
                </a:lnTo>
                <a:lnTo>
                  <a:pt x="5451" y="249"/>
                </a:lnTo>
                <a:lnTo>
                  <a:pt x="5452" y="255"/>
                </a:lnTo>
                <a:lnTo>
                  <a:pt x="5452" y="255"/>
                </a:lnTo>
                <a:lnTo>
                  <a:pt x="5452" y="249"/>
                </a:lnTo>
                <a:lnTo>
                  <a:pt x="5453" y="249"/>
                </a:lnTo>
                <a:lnTo>
                  <a:pt x="5453" y="244"/>
                </a:lnTo>
                <a:lnTo>
                  <a:pt x="5453" y="238"/>
                </a:lnTo>
                <a:lnTo>
                  <a:pt x="5454" y="233"/>
                </a:lnTo>
                <a:lnTo>
                  <a:pt x="5454" y="227"/>
                </a:lnTo>
                <a:lnTo>
                  <a:pt x="5454" y="227"/>
                </a:lnTo>
                <a:lnTo>
                  <a:pt x="5455" y="227"/>
                </a:lnTo>
                <a:lnTo>
                  <a:pt x="5455" y="217"/>
                </a:lnTo>
                <a:lnTo>
                  <a:pt x="5455" y="227"/>
                </a:lnTo>
                <a:lnTo>
                  <a:pt x="5456" y="244"/>
                </a:lnTo>
                <a:lnTo>
                  <a:pt x="5456" y="292"/>
                </a:lnTo>
                <a:lnTo>
                  <a:pt x="5456" y="303"/>
                </a:lnTo>
                <a:lnTo>
                  <a:pt x="5457" y="319"/>
                </a:lnTo>
                <a:lnTo>
                  <a:pt x="5457" y="287"/>
                </a:lnTo>
                <a:lnTo>
                  <a:pt x="5457" y="255"/>
                </a:lnTo>
                <a:lnTo>
                  <a:pt x="5458" y="227"/>
                </a:lnTo>
                <a:lnTo>
                  <a:pt x="5458" y="222"/>
                </a:lnTo>
                <a:lnTo>
                  <a:pt x="5458" y="227"/>
                </a:lnTo>
                <a:lnTo>
                  <a:pt x="5459" y="244"/>
                </a:lnTo>
                <a:lnTo>
                  <a:pt x="5459" y="238"/>
                </a:lnTo>
                <a:lnTo>
                  <a:pt x="5459" y="255"/>
                </a:lnTo>
                <a:lnTo>
                  <a:pt x="5460" y="244"/>
                </a:lnTo>
                <a:lnTo>
                  <a:pt x="5460" y="249"/>
                </a:lnTo>
                <a:lnTo>
                  <a:pt x="5460" y="255"/>
                </a:lnTo>
                <a:lnTo>
                  <a:pt x="5461" y="244"/>
                </a:lnTo>
                <a:lnTo>
                  <a:pt x="5461" y="244"/>
                </a:lnTo>
                <a:lnTo>
                  <a:pt x="5461" y="238"/>
                </a:lnTo>
                <a:lnTo>
                  <a:pt x="5462" y="227"/>
                </a:lnTo>
                <a:lnTo>
                  <a:pt x="5462" y="222"/>
                </a:lnTo>
                <a:lnTo>
                  <a:pt x="5462" y="211"/>
                </a:lnTo>
                <a:lnTo>
                  <a:pt x="5463" y="217"/>
                </a:lnTo>
                <a:lnTo>
                  <a:pt x="5463" y="227"/>
                </a:lnTo>
                <a:lnTo>
                  <a:pt x="5463" y="244"/>
                </a:lnTo>
                <a:lnTo>
                  <a:pt x="5464" y="265"/>
                </a:lnTo>
                <a:lnTo>
                  <a:pt x="5464" y="265"/>
                </a:lnTo>
                <a:lnTo>
                  <a:pt x="5464" y="287"/>
                </a:lnTo>
                <a:lnTo>
                  <a:pt x="5465" y="292"/>
                </a:lnTo>
                <a:lnTo>
                  <a:pt x="5465" y="276"/>
                </a:lnTo>
                <a:lnTo>
                  <a:pt x="5465" y="233"/>
                </a:lnTo>
                <a:lnTo>
                  <a:pt x="5466" y="217"/>
                </a:lnTo>
                <a:lnTo>
                  <a:pt x="5466" y="211"/>
                </a:lnTo>
                <a:lnTo>
                  <a:pt x="5466" y="227"/>
                </a:lnTo>
                <a:lnTo>
                  <a:pt x="5467" y="238"/>
                </a:lnTo>
                <a:lnTo>
                  <a:pt x="5467" y="238"/>
                </a:lnTo>
                <a:lnTo>
                  <a:pt x="5467" y="244"/>
                </a:lnTo>
                <a:lnTo>
                  <a:pt x="5468" y="233"/>
                </a:lnTo>
                <a:lnTo>
                  <a:pt x="5468" y="238"/>
                </a:lnTo>
                <a:lnTo>
                  <a:pt x="5468" y="238"/>
                </a:lnTo>
                <a:lnTo>
                  <a:pt x="5469" y="244"/>
                </a:lnTo>
                <a:lnTo>
                  <a:pt x="5469" y="233"/>
                </a:lnTo>
                <a:lnTo>
                  <a:pt x="5469" y="227"/>
                </a:lnTo>
                <a:lnTo>
                  <a:pt x="5470" y="222"/>
                </a:lnTo>
                <a:lnTo>
                  <a:pt x="5470" y="217"/>
                </a:lnTo>
                <a:lnTo>
                  <a:pt x="5470" y="211"/>
                </a:lnTo>
                <a:lnTo>
                  <a:pt x="5471" y="211"/>
                </a:lnTo>
                <a:lnTo>
                  <a:pt x="5471" y="233"/>
                </a:lnTo>
                <a:lnTo>
                  <a:pt x="5471" y="244"/>
                </a:lnTo>
                <a:lnTo>
                  <a:pt x="5472" y="260"/>
                </a:lnTo>
                <a:lnTo>
                  <a:pt x="5472" y="298"/>
                </a:lnTo>
                <a:lnTo>
                  <a:pt x="5472" y="298"/>
                </a:lnTo>
                <a:lnTo>
                  <a:pt x="5473" y="298"/>
                </a:lnTo>
                <a:lnTo>
                  <a:pt x="5473" y="265"/>
                </a:lnTo>
                <a:lnTo>
                  <a:pt x="5473" y="217"/>
                </a:lnTo>
                <a:lnTo>
                  <a:pt x="5474" y="222"/>
                </a:lnTo>
                <a:lnTo>
                  <a:pt x="5474" y="217"/>
                </a:lnTo>
                <a:lnTo>
                  <a:pt x="5474" y="217"/>
                </a:lnTo>
                <a:lnTo>
                  <a:pt x="5475" y="227"/>
                </a:lnTo>
                <a:lnTo>
                  <a:pt x="5475" y="233"/>
                </a:lnTo>
                <a:lnTo>
                  <a:pt x="5475" y="233"/>
                </a:lnTo>
                <a:lnTo>
                  <a:pt x="5476" y="238"/>
                </a:lnTo>
                <a:lnTo>
                  <a:pt x="5476" y="238"/>
                </a:lnTo>
                <a:lnTo>
                  <a:pt x="5476" y="244"/>
                </a:lnTo>
                <a:lnTo>
                  <a:pt x="5477" y="233"/>
                </a:lnTo>
                <a:lnTo>
                  <a:pt x="5477" y="238"/>
                </a:lnTo>
                <a:lnTo>
                  <a:pt x="5477" y="233"/>
                </a:lnTo>
                <a:lnTo>
                  <a:pt x="5478" y="227"/>
                </a:lnTo>
                <a:lnTo>
                  <a:pt x="5478" y="222"/>
                </a:lnTo>
                <a:lnTo>
                  <a:pt x="5478" y="222"/>
                </a:lnTo>
                <a:lnTo>
                  <a:pt x="5479" y="222"/>
                </a:lnTo>
                <a:lnTo>
                  <a:pt x="5479" y="227"/>
                </a:lnTo>
                <a:lnTo>
                  <a:pt x="5479" y="244"/>
                </a:lnTo>
                <a:lnTo>
                  <a:pt x="5480" y="260"/>
                </a:lnTo>
                <a:lnTo>
                  <a:pt x="5480" y="314"/>
                </a:lnTo>
                <a:lnTo>
                  <a:pt x="5480" y="336"/>
                </a:lnTo>
                <a:lnTo>
                  <a:pt x="5481" y="314"/>
                </a:lnTo>
                <a:lnTo>
                  <a:pt x="5481" y="276"/>
                </a:lnTo>
                <a:lnTo>
                  <a:pt x="5481" y="244"/>
                </a:lnTo>
                <a:lnTo>
                  <a:pt x="5482" y="233"/>
                </a:lnTo>
                <a:lnTo>
                  <a:pt x="5482" y="238"/>
                </a:lnTo>
                <a:lnTo>
                  <a:pt x="5482" y="244"/>
                </a:lnTo>
                <a:lnTo>
                  <a:pt x="5483" y="255"/>
                </a:lnTo>
                <a:lnTo>
                  <a:pt x="5483" y="249"/>
                </a:lnTo>
                <a:lnTo>
                  <a:pt x="5483" y="249"/>
                </a:lnTo>
                <a:lnTo>
                  <a:pt x="5484" y="249"/>
                </a:lnTo>
                <a:lnTo>
                  <a:pt x="5484" y="249"/>
                </a:lnTo>
                <a:lnTo>
                  <a:pt x="5484" y="249"/>
                </a:lnTo>
                <a:lnTo>
                  <a:pt x="5485" y="244"/>
                </a:lnTo>
                <a:lnTo>
                  <a:pt x="5485" y="233"/>
                </a:lnTo>
                <a:lnTo>
                  <a:pt x="5485" y="222"/>
                </a:lnTo>
                <a:lnTo>
                  <a:pt x="5486" y="227"/>
                </a:lnTo>
                <a:lnTo>
                  <a:pt x="5486" y="222"/>
                </a:lnTo>
                <a:lnTo>
                  <a:pt x="5486" y="217"/>
                </a:lnTo>
                <a:lnTo>
                  <a:pt x="5487" y="238"/>
                </a:lnTo>
                <a:lnTo>
                  <a:pt x="5487" y="260"/>
                </a:lnTo>
                <a:lnTo>
                  <a:pt x="5487" y="276"/>
                </a:lnTo>
                <a:lnTo>
                  <a:pt x="5488" y="303"/>
                </a:lnTo>
                <a:lnTo>
                  <a:pt x="5488" y="303"/>
                </a:lnTo>
                <a:lnTo>
                  <a:pt x="5488" y="298"/>
                </a:lnTo>
                <a:lnTo>
                  <a:pt x="5489" y="276"/>
                </a:lnTo>
                <a:lnTo>
                  <a:pt x="5489" y="238"/>
                </a:lnTo>
                <a:lnTo>
                  <a:pt x="5489" y="233"/>
                </a:lnTo>
                <a:lnTo>
                  <a:pt x="5490" y="233"/>
                </a:lnTo>
                <a:lnTo>
                  <a:pt x="5490" y="222"/>
                </a:lnTo>
                <a:lnTo>
                  <a:pt x="5490" y="222"/>
                </a:lnTo>
                <a:lnTo>
                  <a:pt x="5491" y="233"/>
                </a:lnTo>
                <a:lnTo>
                  <a:pt x="5491" y="238"/>
                </a:lnTo>
                <a:lnTo>
                  <a:pt x="5491" y="238"/>
                </a:lnTo>
                <a:lnTo>
                  <a:pt x="5492" y="227"/>
                </a:lnTo>
                <a:lnTo>
                  <a:pt x="5492" y="244"/>
                </a:lnTo>
                <a:lnTo>
                  <a:pt x="5492" y="249"/>
                </a:lnTo>
                <a:lnTo>
                  <a:pt x="5493" y="249"/>
                </a:lnTo>
                <a:lnTo>
                  <a:pt x="5493" y="233"/>
                </a:lnTo>
                <a:lnTo>
                  <a:pt x="5493" y="233"/>
                </a:lnTo>
                <a:lnTo>
                  <a:pt x="5494" y="217"/>
                </a:lnTo>
                <a:lnTo>
                  <a:pt x="5494" y="227"/>
                </a:lnTo>
                <a:lnTo>
                  <a:pt x="5494" y="222"/>
                </a:lnTo>
                <a:lnTo>
                  <a:pt x="5495" y="227"/>
                </a:lnTo>
                <a:lnTo>
                  <a:pt x="5495" y="255"/>
                </a:lnTo>
                <a:lnTo>
                  <a:pt x="5495" y="260"/>
                </a:lnTo>
                <a:lnTo>
                  <a:pt x="5496" y="292"/>
                </a:lnTo>
                <a:lnTo>
                  <a:pt x="5496" y="303"/>
                </a:lnTo>
                <a:lnTo>
                  <a:pt x="5496" y="292"/>
                </a:lnTo>
                <a:lnTo>
                  <a:pt x="5497" y="265"/>
                </a:lnTo>
                <a:lnTo>
                  <a:pt x="5497" y="238"/>
                </a:lnTo>
                <a:lnTo>
                  <a:pt x="5497" y="222"/>
                </a:lnTo>
                <a:lnTo>
                  <a:pt x="5498" y="217"/>
                </a:lnTo>
                <a:lnTo>
                  <a:pt x="5498" y="233"/>
                </a:lnTo>
                <a:lnTo>
                  <a:pt x="5498" y="249"/>
                </a:lnTo>
                <a:lnTo>
                  <a:pt x="5499" y="249"/>
                </a:lnTo>
                <a:lnTo>
                  <a:pt x="5499" y="244"/>
                </a:lnTo>
                <a:lnTo>
                  <a:pt x="5499" y="255"/>
                </a:lnTo>
                <a:lnTo>
                  <a:pt x="5500" y="244"/>
                </a:lnTo>
                <a:lnTo>
                  <a:pt x="5500" y="244"/>
                </a:lnTo>
                <a:lnTo>
                  <a:pt x="5500" y="233"/>
                </a:lnTo>
                <a:lnTo>
                  <a:pt x="5501" y="244"/>
                </a:lnTo>
                <a:lnTo>
                  <a:pt x="5501" y="244"/>
                </a:lnTo>
                <a:lnTo>
                  <a:pt x="5501" y="227"/>
                </a:lnTo>
                <a:lnTo>
                  <a:pt x="5502" y="244"/>
                </a:lnTo>
                <a:lnTo>
                  <a:pt x="5502" y="233"/>
                </a:lnTo>
                <a:lnTo>
                  <a:pt x="5502" y="227"/>
                </a:lnTo>
                <a:lnTo>
                  <a:pt x="5503" y="249"/>
                </a:lnTo>
                <a:lnTo>
                  <a:pt x="5503" y="260"/>
                </a:lnTo>
                <a:lnTo>
                  <a:pt x="5503" y="276"/>
                </a:lnTo>
                <a:lnTo>
                  <a:pt x="5503" y="303"/>
                </a:lnTo>
                <a:lnTo>
                  <a:pt x="5504" y="309"/>
                </a:lnTo>
                <a:lnTo>
                  <a:pt x="5504" y="325"/>
                </a:lnTo>
                <a:lnTo>
                  <a:pt x="5504" y="303"/>
                </a:lnTo>
                <a:lnTo>
                  <a:pt x="5505" y="238"/>
                </a:lnTo>
                <a:lnTo>
                  <a:pt x="5505" y="227"/>
                </a:lnTo>
                <a:lnTo>
                  <a:pt x="5505" y="233"/>
                </a:lnTo>
                <a:lnTo>
                  <a:pt x="5506" y="227"/>
                </a:lnTo>
                <a:lnTo>
                  <a:pt x="5506" y="227"/>
                </a:lnTo>
                <a:lnTo>
                  <a:pt x="5506" y="238"/>
                </a:lnTo>
                <a:lnTo>
                  <a:pt x="5507" y="255"/>
                </a:lnTo>
                <a:lnTo>
                  <a:pt x="5507" y="260"/>
                </a:lnTo>
                <a:lnTo>
                  <a:pt x="5507" y="260"/>
                </a:lnTo>
                <a:lnTo>
                  <a:pt x="5508" y="260"/>
                </a:lnTo>
                <a:lnTo>
                  <a:pt x="5508" y="260"/>
                </a:lnTo>
                <a:lnTo>
                  <a:pt x="5508" y="255"/>
                </a:lnTo>
                <a:lnTo>
                  <a:pt x="5509" y="244"/>
                </a:lnTo>
                <a:lnTo>
                  <a:pt x="5509" y="227"/>
                </a:lnTo>
                <a:lnTo>
                  <a:pt x="5509" y="222"/>
                </a:lnTo>
                <a:lnTo>
                  <a:pt x="5510" y="222"/>
                </a:lnTo>
                <a:lnTo>
                  <a:pt x="5510" y="227"/>
                </a:lnTo>
                <a:lnTo>
                  <a:pt x="5510" y="244"/>
                </a:lnTo>
                <a:lnTo>
                  <a:pt x="5511" y="265"/>
                </a:lnTo>
                <a:lnTo>
                  <a:pt x="5511" y="282"/>
                </a:lnTo>
                <a:lnTo>
                  <a:pt x="5511" y="325"/>
                </a:lnTo>
                <a:lnTo>
                  <a:pt x="5512" y="309"/>
                </a:lnTo>
                <a:lnTo>
                  <a:pt x="5512" y="282"/>
                </a:lnTo>
                <a:lnTo>
                  <a:pt x="5512" y="244"/>
                </a:lnTo>
                <a:lnTo>
                  <a:pt x="5513" y="227"/>
                </a:lnTo>
                <a:lnTo>
                  <a:pt x="5513" y="227"/>
                </a:lnTo>
                <a:lnTo>
                  <a:pt x="5513" y="233"/>
                </a:lnTo>
                <a:lnTo>
                  <a:pt x="5514" y="238"/>
                </a:lnTo>
                <a:lnTo>
                  <a:pt x="5514" y="244"/>
                </a:lnTo>
                <a:lnTo>
                  <a:pt x="5514" y="244"/>
                </a:lnTo>
                <a:lnTo>
                  <a:pt x="5515" y="249"/>
                </a:lnTo>
                <a:lnTo>
                  <a:pt x="5515" y="249"/>
                </a:lnTo>
                <a:lnTo>
                  <a:pt x="5515" y="255"/>
                </a:lnTo>
                <a:lnTo>
                  <a:pt x="5516" y="255"/>
                </a:lnTo>
                <a:lnTo>
                  <a:pt x="5516" y="238"/>
                </a:lnTo>
                <a:lnTo>
                  <a:pt x="5516" y="238"/>
                </a:lnTo>
                <a:lnTo>
                  <a:pt x="5517" y="238"/>
                </a:lnTo>
                <a:lnTo>
                  <a:pt x="5517" y="233"/>
                </a:lnTo>
                <a:lnTo>
                  <a:pt x="5517" y="222"/>
                </a:lnTo>
                <a:lnTo>
                  <a:pt x="5518" y="227"/>
                </a:lnTo>
                <a:lnTo>
                  <a:pt x="5518" y="249"/>
                </a:lnTo>
                <a:lnTo>
                  <a:pt x="5518" y="271"/>
                </a:lnTo>
                <a:lnTo>
                  <a:pt x="5519" y="298"/>
                </a:lnTo>
                <a:lnTo>
                  <a:pt x="5519" y="319"/>
                </a:lnTo>
                <a:lnTo>
                  <a:pt x="5519" y="330"/>
                </a:lnTo>
                <a:lnTo>
                  <a:pt x="5520" y="287"/>
                </a:lnTo>
                <a:lnTo>
                  <a:pt x="5520" y="249"/>
                </a:lnTo>
                <a:lnTo>
                  <a:pt x="5520" y="238"/>
                </a:lnTo>
                <a:lnTo>
                  <a:pt x="5521" y="244"/>
                </a:lnTo>
                <a:lnTo>
                  <a:pt x="5521" y="244"/>
                </a:lnTo>
                <a:lnTo>
                  <a:pt x="5521" y="227"/>
                </a:lnTo>
                <a:lnTo>
                  <a:pt x="5522" y="233"/>
                </a:lnTo>
                <a:lnTo>
                  <a:pt x="5522" y="249"/>
                </a:lnTo>
                <a:lnTo>
                  <a:pt x="5522" y="255"/>
                </a:lnTo>
                <a:lnTo>
                  <a:pt x="5523" y="260"/>
                </a:lnTo>
                <a:lnTo>
                  <a:pt x="5523" y="260"/>
                </a:lnTo>
                <a:lnTo>
                  <a:pt x="5523" y="260"/>
                </a:lnTo>
                <a:lnTo>
                  <a:pt x="5524" y="271"/>
                </a:lnTo>
                <a:lnTo>
                  <a:pt x="5524" y="255"/>
                </a:lnTo>
                <a:lnTo>
                  <a:pt x="5524" y="255"/>
                </a:lnTo>
                <a:lnTo>
                  <a:pt x="5525" y="238"/>
                </a:lnTo>
                <a:lnTo>
                  <a:pt x="5525" y="227"/>
                </a:lnTo>
                <a:lnTo>
                  <a:pt x="5525" y="233"/>
                </a:lnTo>
                <a:lnTo>
                  <a:pt x="5526" y="255"/>
                </a:lnTo>
                <a:lnTo>
                  <a:pt x="5526" y="260"/>
                </a:lnTo>
                <a:lnTo>
                  <a:pt x="5526" y="282"/>
                </a:lnTo>
                <a:lnTo>
                  <a:pt x="5527" y="319"/>
                </a:lnTo>
                <a:lnTo>
                  <a:pt x="5527" y="325"/>
                </a:lnTo>
                <a:lnTo>
                  <a:pt x="5527" y="314"/>
                </a:lnTo>
                <a:lnTo>
                  <a:pt x="5528" y="271"/>
                </a:lnTo>
                <a:lnTo>
                  <a:pt x="5528" y="244"/>
                </a:lnTo>
                <a:lnTo>
                  <a:pt x="5528" y="217"/>
                </a:lnTo>
                <a:lnTo>
                  <a:pt x="5529" y="217"/>
                </a:lnTo>
                <a:lnTo>
                  <a:pt x="5529" y="233"/>
                </a:lnTo>
                <a:lnTo>
                  <a:pt x="5529" y="227"/>
                </a:lnTo>
                <a:lnTo>
                  <a:pt x="5530" y="244"/>
                </a:lnTo>
                <a:lnTo>
                  <a:pt x="5530" y="238"/>
                </a:lnTo>
                <a:lnTo>
                  <a:pt x="5530" y="249"/>
                </a:lnTo>
                <a:lnTo>
                  <a:pt x="5531" y="244"/>
                </a:lnTo>
                <a:lnTo>
                  <a:pt x="5531" y="244"/>
                </a:lnTo>
                <a:lnTo>
                  <a:pt x="5531" y="227"/>
                </a:lnTo>
                <a:lnTo>
                  <a:pt x="5532" y="238"/>
                </a:lnTo>
                <a:lnTo>
                  <a:pt x="5532" y="238"/>
                </a:lnTo>
                <a:lnTo>
                  <a:pt x="5532" y="227"/>
                </a:lnTo>
                <a:lnTo>
                  <a:pt x="5533" y="217"/>
                </a:lnTo>
                <a:lnTo>
                  <a:pt x="5533" y="217"/>
                </a:lnTo>
                <a:lnTo>
                  <a:pt x="5533" y="227"/>
                </a:lnTo>
                <a:lnTo>
                  <a:pt x="5534" y="244"/>
                </a:lnTo>
                <a:lnTo>
                  <a:pt x="5534" y="255"/>
                </a:lnTo>
                <a:lnTo>
                  <a:pt x="5534" y="287"/>
                </a:lnTo>
                <a:lnTo>
                  <a:pt x="5535" y="303"/>
                </a:lnTo>
                <a:lnTo>
                  <a:pt x="5535" y="292"/>
                </a:lnTo>
                <a:lnTo>
                  <a:pt x="5535" y="271"/>
                </a:lnTo>
                <a:lnTo>
                  <a:pt x="5536" y="233"/>
                </a:lnTo>
                <a:lnTo>
                  <a:pt x="5536" y="211"/>
                </a:lnTo>
                <a:lnTo>
                  <a:pt x="5536" y="211"/>
                </a:lnTo>
                <a:lnTo>
                  <a:pt x="5537" y="222"/>
                </a:lnTo>
                <a:lnTo>
                  <a:pt x="5537" y="227"/>
                </a:lnTo>
                <a:lnTo>
                  <a:pt x="5537" y="227"/>
                </a:lnTo>
                <a:lnTo>
                  <a:pt x="5538" y="238"/>
                </a:lnTo>
                <a:lnTo>
                  <a:pt x="5538" y="244"/>
                </a:lnTo>
                <a:lnTo>
                  <a:pt x="5538" y="238"/>
                </a:lnTo>
                <a:lnTo>
                  <a:pt x="5539" y="233"/>
                </a:lnTo>
                <a:lnTo>
                  <a:pt x="5539" y="233"/>
                </a:lnTo>
                <a:lnTo>
                  <a:pt x="5539" y="233"/>
                </a:lnTo>
                <a:lnTo>
                  <a:pt x="5540" y="233"/>
                </a:lnTo>
                <a:lnTo>
                  <a:pt x="5540" y="227"/>
                </a:lnTo>
                <a:lnTo>
                  <a:pt x="5540" y="211"/>
                </a:lnTo>
                <a:lnTo>
                  <a:pt x="5541" y="211"/>
                </a:lnTo>
                <a:lnTo>
                  <a:pt x="5541" y="233"/>
                </a:lnTo>
                <a:lnTo>
                  <a:pt x="5541" y="238"/>
                </a:lnTo>
                <a:lnTo>
                  <a:pt x="5542" y="260"/>
                </a:lnTo>
                <a:lnTo>
                  <a:pt x="5542" y="276"/>
                </a:lnTo>
                <a:lnTo>
                  <a:pt x="5542" y="287"/>
                </a:lnTo>
                <a:lnTo>
                  <a:pt x="5543" y="298"/>
                </a:lnTo>
                <a:lnTo>
                  <a:pt x="5543" y="265"/>
                </a:lnTo>
                <a:lnTo>
                  <a:pt x="5543" y="233"/>
                </a:lnTo>
                <a:lnTo>
                  <a:pt x="5544" y="222"/>
                </a:lnTo>
                <a:lnTo>
                  <a:pt x="5544" y="222"/>
                </a:lnTo>
                <a:lnTo>
                  <a:pt x="5544" y="233"/>
                </a:lnTo>
                <a:lnTo>
                  <a:pt x="5545" y="222"/>
                </a:lnTo>
                <a:lnTo>
                  <a:pt x="5545" y="233"/>
                </a:lnTo>
                <a:lnTo>
                  <a:pt x="5545" y="249"/>
                </a:lnTo>
                <a:lnTo>
                  <a:pt x="5546" y="255"/>
                </a:lnTo>
                <a:lnTo>
                  <a:pt x="5546" y="249"/>
                </a:lnTo>
                <a:lnTo>
                  <a:pt x="5546" y="255"/>
                </a:lnTo>
                <a:lnTo>
                  <a:pt x="5547" y="244"/>
                </a:lnTo>
                <a:lnTo>
                  <a:pt x="5547" y="244"/>
                </a:lnTo>
                <a:lnTo>
                  <a:pt x="5547" y="233"/>
                </a:lnTo>
                <a:lnTo>
                  <a:pt x="5548" y="238"/>
                </a:lnTo>
                <a:lnTo>
                  <a:pt x="5548" y="227"/>
                </a:lnTo>
                <a:lnTo>
                  <a:pt x="5548" y="222"/>
                </a:lnTo>
                <a:lnTo>
                  <a:pt x="5549" y="217"/>
                </a:lnTo>
                <a:lnTo>
                  <a:pt x="5549" y="233"/>
                </a:lnTo>
                <a:lnTo>
                  <a:pt x="5549" y="238"/>
                </a:lnTo>
                <a:lnTo>
                  <a:pt x="5550" y="276"/>
                </a:lnTo>
                <a:lnTo>
                  <a:pt x="5550" y="292"/>
                </a:lnTo>
                <a:lnTo>
                  <a:pt x="5550" y="298"/>
                </a:lnTo>
                <a:lnTo>
                  <a:pt x="5551" y="298"/>
                </a:lnTo>
                <a:lnTo>
                  <a:pt x="5551" y="260"/>
                </a:lnTo>
                <a:lnTo>
                  <a:pt x="5551" y="227"/>
                </a:lnTo>
                <a:lnTo>
                  <a:pt x="5552" y="222"/>
                </a:lnTo>
                <a:lnTo>
                  <a:pt x="5552" y="222"/>
                </a:lnTo>
                <a:lnTo>
                  <a:pt x="5552" y="222"/>
                </a:lnTo>
                <a:lnTo>
                  <a:pt x="5553" y="217"/>
                </a:lnTo>
                <a:lnTo>
                  <a:pt x="5553" y="233"/>
                </a:lnTo>
                <a:lnTo>
                  <a:pt x="5553" y="238"/>
                </a:lnTo>
                <a:lnTo>
                  <a:pt x="5554" y="249"/>
                </a:lnTo>
                <a:lnTo>
                  <a:pt x="5554" y="265"/>
                </a:lnTo>
                <a:lnTo>
                  <a:pt x="5554" y="260"/>
                </a:lnTo>
                <a:lnTo>
                  <a:pt x="5555" y="244"/>
                </a:lnTo>
                <a:lnTo>
                  <a:pt x="5555" y="227"/>
                </a:lnTo>
                <a:lnTo>
                  <a:pt x="5555" y="233"/>
                </a:lnTo>
                <a:lnTo>
                  <a:pt x="5556" y="227"/>
                </a:lnTo>
                <a:lnTo>
                  <a:pt x="5556" y="227"/>
                </a:lnTo>
                <a:lnTo>
                  <a:pt x="5556" y="233"/>
                </a:lnTo>
                <a:lnTo>
                  <a:pt x="5557" y="244"/>
                </a:lnTo>
                <a:lnTo>
                  <a:pt x="5557" y="271"/>
                </a:lnTo>
                <a:lnTo>
                  <a:pt x="5557" y="276"/>
                </a:lnTo>
                <a:lnTo>
                  <a:pt x="5558" y="298"/>
                </a:lnTo>
                <a:lnTo>
                  <a:pt x="5558" y="325"/>
                </a:lnTo>
                <a:lnTo>
                  <a:pt x="5558" y="325"/>
                </a:lnTo>
                <a:lnTo>
                  <a:pt x="5559" y="255"/>
                </a:lnTo>
                <a:lnTo>
                  <a:pt x="5559" y="227"/>
                </a:lnTo>
                <a:lnTo>
                  <a:pt x="5559" y="227"/>
                </a:lnTo>
                <a:lnTo>
                  <a:pt x="5560" y="217"/>
                </a:lnTo>
                <a:lnTo>
                  <a:pt x="5560" y="222"/>
                </a:lnTo>
                <a:lnTo>
                  <a:pt x="5560" y="222"/>
                </a:lnTo>
                <a:lnTo>
                  <a:pt x="5561" y="238"/>
                </a:lnTo>
                <a:lnTo>
                  <a:pt x="5561" y="238"/>
                </a:lnTo>
                <a:lnTo>
                  <a:pt x="5561" y="249"/>
                </a:lnTo>
                <a:lnTo>
                  <a:pt x="5562" y="233"/>
                </a:lnTo>
                <a:lnTo>
                  <a:pt x="5562" y="227"/>
                </a:lnTo>
                <a:lnTo>
                  <a:pt x="5562" y="211"/>
                </a:lnTo>
                <a:lnTo>
                  <a:pt x="5563" y="222"/>
                </a:lnTo>
                <a:lnTo>
                  <a:pt x="5563" y="233"/>
                </a:lnTo>
                <a:lnTo>
                  <a:pt x="5563" y="233"/>
                </a:lnTo>
                <a:lnTo>
                  <a:pt x="5563" y="222"/>
                </a:lnTo>
                <a:lnTo>
                  <a:pt x="5564" y="227"/>
                </a:lnTo>
                <a:lnTo>
                  <a:pt x="5564" y="222"/>
                </a:lnTo>
                <a:lnTo>
                  <a:pt x="5564" y="211"/>
                </a:lnTo>
                <a:lnTo>
                  <a:pt x="5565" y="211"/>
                </a:lnTo>
                <a:lnTo>
                  <a:pt x="5565" y="244"/>
                </a:lnTo>
                <a:lnTo>
                  <a:pt x="5565" y="255"/>
                </a:lnTo>
                <a:lnTo>
                  <a:pt x="5566" y="255"/>
                </a:lnTo>
                <a:lnTo>
                  <a:pt x="5566" y="271"/>
                </a:lnTo>
                <a:lnTo>
                  <a:pt x="5566" y="287"/>
                </a:lnTo>
                <a:lnTo>
                  <a:pt x="5567" y="244"/>
                </a:lnTo>
                <a:lnTo>
                  <a:pt x="5567" y="222"/>
                </a:lnTo>
                <a:lnTo>
                  <a:pt x="5567" y="206"/>
                </a:lnTo>
                <a:lnTo>
                  <a:pt x="5568" y="211"/>
                </a:lnTo>
                <a:lnTo>
                  <a:pt x="5568" y="211"/>
                </a:lnTo>
                <a:lnTo>
                  <a:pt x="5568" y="211"/>
                </a:lnTo>
                <a:lnTo>
                  <a:pt x="5569" y="217"/>
                </a:lnTo>
                <a:lnTo>
                  <a:pt x="5569" y="227"/>
                </a:lnTo>
                <a:lnTo>
                  <a:pt x="5569" y="233"/>
                </a:lnTo>
                <a:lnTo>
                  <a:pt x="5570" y="233"/>
                </a:lnTo>
                <a:lnTo>
                  <a:pt x="5570" y="233"/>
                </a:lnTo>
                <a:lnTo>
                  <a:pt x="5570" y="233"/>
                </a:lnTo>
                <a:lnTo>
                  <a:pt x="5571" y="222"/>
                </a:lnTo>
                <a:lnTo>
                  <a:pt x="5571" y="222"/>
                </a:lnTo>
                <a:lnTo>
                  <a:pt x="5571" y="211"/>
                </a:lnTo>
                <a:lnTo>
                  <a:pt x="5572" y="195"/>
                </a:lnTo>
                <a:lnTo>
                  <a:pt x="5572" y="206"/>
                </a:lnTo>
                <a:lnTo>
                  <a:pt x="5572" y="211"/>
                </a:lnTo>
                <a:lnTo>
                  <a:pt x="5573" y="217"/>
                </a:lnTo>
                <a:lnTo>
                  <a:pt x="5573" y="238"/>
                </a:lnTo>
                <a:lnTo>
                  <a:pt x="5573" y="260"/>
                </a:lnTo>
                <a:lnTo>
                  <a:pt x="5574" y="282"/>
                </a:lnTo>
                <a:lnTo>
                  <a:pt x="5574" y="292"/>
                </a:lnTo>
                <a:lnTo>
                  <a:pt x="5574" y="292"/>
                </a:lnTo>
                <a:lnTo>
                  <a:pt x="5575" y="255"/>
                </a:lnTo>
                <a:lnTo>
                  <a:pt x="5575" y="227"/>
                </a:lnTo>
                <a:lnTo>
                  <a:pt x="5575" y="211"/>
                </a:lnTo>
                <a:lnTo>
                  <a:pt x="5576" y="211"/>
                </a:lnTo>
                <a:lnTo>
                  <a:pt x="5576" y="206"/>
                </a:lnTo>
                <a:lnTo>
                  <a:pt x="5576" y="222"/>
                </a:lnTo>
                <a:lnTo>
                  <a:pt x="5577" y="227"/>
                </a:lnTo>
                <a:lnTo>
                  <a:pt x="5577" y="238"/>
                </a:lnTo>
                <a:lnTo>
                  <a:pt x="5577" y="238"/>
                </a:lnTo>
                <a:lnTo>
                  <a:pt x="5578" y="255"/>
                </a:lnTo>
                <a:lnTo>
                  <a:pt x="5578" y="238"/>
                </a:lnTo>
                <a:lnTo>
                  <a:pt x="5578" y="244"/>
                </a:lnTo>
                <a:lnTo>
                  <a:pt x="5578" y="227"/>
                </a:lnTo>
                <a:lnTo>
                  <a:pt x="5579" y="238"/>
                </a:lnTo>
                <a:lnTo>
                  <a:pt x="5579" y="222"/>
                </a:lnTo>
                <a:lnTo>
                  <a:pt x="5579" y="222"/>
                </a:lnTo>
                <a:lnTo>
                  <a:pt x="5580" y="211"/>
                </a:lnTo>
                <a:lnTo>
                  <a:pt x="5580" y="217"/>
                </a:lnTo>
                <a:lnTo>
                  <a:pt x="5580" y="233"/>
                </a:lnTo>
                <a:lnTo>
                  <a:pt x="5581" y="244"/>
                </a:lnTo>
                <a:lnTo>
                  <a:pt x="5581" y="255"/>
                </a:lnTo>
                <a:lnTo>
                  <a:pt x="5581" y="255"/>
                </a:lnTo>
                <a:lnTo>
                  <a:pt x="5582" y="282"/>
                </a:lnTo>
                <a:lnTo>
                  <a:pt x="5582" y="282"/>
                </a:lnTo>
                <a:lnTo>
                  <a:pt x="5582" y="233"/>
                </a:lnTo>
                <a:lnTo>
                  <a:pt x="5583" y="211"/>
                </a:lnTo>
                <a:lnTo>
                  <a:pt x="5583" y="206"/>
                </a:lnTo>
                <a:lnTo>
                  <a:pt x="5583" y="211"/>
                </a:lnTo>
                <a:lnTo>
                  <a:pt x="5584" y="222"/>
                </a:lnTo>
                <a:lnTo>
                  <a:pt x="5584" y="238"/>
                </a:lnTo>
                <a:lnTo>
                  <a:pt x="5584" y="244"/>
                </a:lnTo>
                <a:lnTo>
                  <a:pt x="5585" y="238"/>
                </a:lnTo>
                <a:lnTo>
                  <a:pt x="5585" y="238"/>
                </a:lnTo>
                <a:lnTo>
                  <a:pt x="5585" y="238"/>
                </a:lnTo>
                <a:lnTo>
                  <a:pt x="5586" y="249"/>
                </a:lnTo>
                <a:lnTo>
                  <a:pt x="5586" y="238"/>
                </a:lnTo>
                <a:lnTo>
                  <a:pt x="5586" y="227"/>
                </a:lnTo>
                <a:lnTo>
                  <a:pt x="5587" y="233"/>
                </a:lnTo>
                <a:lnTo>
                  <a:pt x="5587" y="201"/>
                </a:lnTo>
                <a:lnTo>
                  <a:pt x="5587" y="201"/>
                </a:lnTo>
                <a:lnTo>
                  <a:pt x="5588" y="206"/>
                </a:lnTo>
                <a:lnTo>
                  <a:pt x="5588" y="211"/>
                </a:lnTo>
                <a:lnTo>
                  <a:pt x="5588" y="217"/>
                </a:lnTo>
                <a:lnTo>
                  <a:pt x="5589" y="238"/>
                </a:lnTo>
                <a:lnTo>
                  <a:pt x="5589" y="276"/>
                </a:lnTo>
                <a:lnTo>
                  <a:pt x="5589" y="303"/>
                </a:lnTo>
                <a:lnTo>
                  <a:pt x="5590" y="314"/>
                </a:lnTo>
                <a:lnTo>
                  <a:pt x="5590" y="276"/>
                </a:lnTo>
                <a:lnTo>
                  <a:pt x="5590" y="244"/>
                </a:lnTo>
                <a:lnTo>
                  <a:pt x="5591" y="217"/>
                </a:lnTo>
                <a:lnTo>
                  <a:pt x="5591" y="227"/>
                </a:lnTo>
                <a:lnTo>
                  <a:pt x="5591" y="249"/>
                </a:lnTo>
                <a:lnTo>
                  <a:pt x="5592" y="255"/>
                </a:lnTo>
                <a:lnTo>
                  <a:pt x="5592" y="255"/>
                </a:lnTo>
                <a:lnTo>
                  <a:pt x="5592" y="255"/>
                </a:lnTo>
                <a:lnTo>
                  <a:pt x="5593" y="249"/>
                </a:lnTo>
                <a:lnTo>
                  <a:pt x="5593" y="255"/>
                </a:lnTo>
                <a:lnTo>
                  <a:pt x="5593" y="260"/>
                </a:lnTo>
                <a:lnTo>
                  <a:pt x="5594" y="255"/>
                </a:lnTo>
                <a:lnTo>
                  <a:pt x="5594" y="249"/>
                </a:lnTo>
                <a:lnTo>
                  <a:pt x="5594" y="249"/>
                </a:lnTo>
                <a:lnTo>
                  <a:pt x="5595" y="238"/>
                </a:lnTo>
                <a:lnTo>
                  <a:pt x="5595" y="238"/>
                </a:lnTo>
                <a:lnTo>
                  <a:pt x="5595" y="233"/>
                </a:lnTo>
                <a:lnTo>
                  <a:pt x="5596" y="249"/>
                </a:lnTo>
                <a:lnTo>
                  <a:pt x="5596" y="265"/>
                </a:lnTo>
                <a:lnTo>
                  <a:pt x="5596" y="282"/>
                </a:lnTo>
                <a:lnTo>
                  <a:pt x="5597" y="325"/>
                </a:lnTo>
                <a:lnTo>
                  <a:pt x="5597" y="330"/>
                </a:lnTo>
                <a:lnTo>
                  <a:pt x="5597" y="292"/>
                </a:lnTo>
                <a:lnTo>
                  <a:pt x="5598" y="260"/>
                </a:lnTo>
                <a:lnTo>
                  <a:pt x="5598" y="227"/>
                </a:lnTo>
                <a:lnTo>
                  <a:pt x="5598" y="222"/>
                </a:lnTo>
                <a:lnTo>
                  <a:pt x="5599" y="227"/>
                </a:lnTo>
                <a:lnTo>
                  <a:pt x="5599" y="238"/>
                </a:lnTo>
                <a:lnTo>
                  <a:pt x="5599" y="249"/>
                </a:lnTo>
                <a:lnTo>
                  <a:pt x="5600" y="244"/>
                </a:lnTo>
                <a:lnTo>
                  <a:pt x="5600" y="255"/>
                </a:lnTo>
                <a:lnTo>
                  <a:pt x="5600" y="255"/>
                </a:lnTo>
                <a:lnTo>
                  <a:pt x="5601" y="260"/>
                </a:lnTo>
                <a:lnTo>
                  <a:pt x="5601" y="260"/>
                </a:lnTo>
                <a:lnTo>
                  <a:pt x="5601" y="249"/>
                </a:lnTo>
                <a:lnTo>
                  <a:pt x="5602" y="260"/>
                </a:lnTo>
                <a:lnTo>
                  <a:pt x="5602" y="255"/>
                </a:lnTo>
                <a:lnTo>
                  <a:pt x="5602" y="244"/>
                </a:lnTo>
                <a:lnTo>
                  <a:pt x="5603" y="233"/>
                </a:lnTo>
                <a:lnTo>
                  <a:pt x="5603" y="233"/>
                </a:lnTo>
                <a:lnTo>
                  <a:pt x="5603" y="238"/>
                </a:lnTo>
                <a:lnTo>
                  <a:pt x="5604" y="260"/>
                </a:lnTo>
                <a:lnTo>
                  <a:pt x="5604" y="303"/>
                </a:lnTo>
                <a:lnTo>
                  <a:pt x="5604" y="325"/>
                </a:lnTo>
                <a:lnTo>
                  <a:pt x="5605" y="330"/>
                </a:lnTo>
                <a:lnTo>
                  <a:pt x="5605" y="303"/>
                </a:lnTo>
                <a:lnTo>
                  <a:pt x="5605" y="271"/>
                </a:lnTo>
                <a:lnTo>
                  <a:pt x="5606" y="238"/>
                </a:lnTo>
                <a:lnTo>
                  <a:pt x="5606" y="233"/>
                </a:lnTo>
                <a:lnTo>
                  <a:pt x="5606" y="238"/>
                </a:lnTo>
                <a:lnTo>
                  <a:pt x="5607" y="238"/>
                </a:lnTo>
                <a:lnTo>
                  <a:pt x="5607" y="244"/>
                </a:lnTo>
                <a:lnTo>
                  <a:pt x="5607" y="249"/>
                </a:lnTo>
                <a:lnTo>
                  <a:pt x="5608" y="255"/>
                </a:lnTo>
                <a:lnTo>
                  <a:pt x="5608" y="260"/>
                </a:lnTo>
                <a:lnTo>
                  <a:pt x="5608" y="244"/>
                </a:lnTo>
                <a:lnTo>
                  <a:pt x="5609" y="238"/>
                </a:lnTo>
                <a:lnTo>
                  <a:pt x="5609" y="244"/>
                </a:lnTo>
                <a:lnTo>
                  <a:pt x="5609" y="249"/>
                </a:lnTo>
                <a:lnTo>
                  <a:pt x="5610" y="249"/>
                </a:lnTo>
                <a:lnTo>
                  <a:pt x="5610" y="233"/>
                </a:lnTo>
                <a:lnTo>
                  <a:pt x="5610" y="222"/>
                </a:lnTo>
                <a:lnTo>
                  <a:pt x="5611" y="211"/>
                </a:lnTo>
                <a:lnTo>
                  <a:pt x="5611" y="211"/>
                </a:lnTo>
                <a:lnTo>
                  <a:pt x="5611" y="233"/>
                </a:lnTo>
                <a:lnTo>
                  <a:pt x="5612" y="244"/>
                </a:lnTo>
                <a:lnTo>
                  <a:pt x="5612" y="265"/>
                </a:lnTo>
                <a:lnTo>
                  <a:pt x="5612" y="276"/>
                </a:lnTo>
                <a:lnTo>
                  <a:pt x="5613" y="303"/>
                </a:lnTo>
                <a:lnTo>
                  <a:pt x="5613" y="319"/>
                </a:lnTo>
                <a:lnTo>
                  <a:pt x="5613" y="249"/>
                </a:lnTo>
                <a:lnTo>
                  <a:pt x="5614" y="222"/>
                </a:lnTo>
                <a:lnTo>
                  <a:pt x="5614" y="217"/>
                </a:lnTo>
                <a:lnTo>
                  <a:pt x="5614" y="222"/>
                </a:lnTo>
                <a:lnTo>
                  <a:pt x="5615" y="222"/>
                </a:lnTo>
                <a:lnTo>
                  <a:pt x="5615" y="238"/>
                </a:lnTo>
                <a:lnTo>
                  <a:pt x="5615" y="238"/>
                </a:lnTo>
                <a:lnTo>
                  <a:pt x="5616" y="260"/>
                </a:lnTo>
                <a:lnTo>
                  <a:pt x="5616" y="260"/>
                </a:lnTo>
                <a:lnTo>
                  <a:pt x="5616" y="260"/>
                </a:lnTo>
                <a:lnTo>
                  <a:pt x="5617" y="260"/>
                </a:lnTo>
                <a:lnTo>
                  <a:pt x="5617" y="260"/>
                </a:lnTo>
                <a:lnTo>
                  <a:pt x="5617" y="244"/>
                </a:lnTo>
                <a:lnTo>
                  <a:pt x="5618" y="233"/>
                </a:lnTo>
                <a:lnTo>
                  <a:pt x="5618" y="238"/>
                </a:lnTo>
                <a:lnTo>
                  <a:pt x="5618" y="233"/>
                </a:lnTo>
                <a:lnTo>
                  <a:pt x="5619" y="238"/>
                </a:lnTo>
                <a:lnTo>
                  <a:pt x="5619" y="238"/>
                </a:lnTo>
                <a:lnTo>
                  <a:pt x="5619" y="249"/>
                </a:lnTo>
                <a:lnTo>
                  <a:pt x="5620" y="271"/>
                </a:lnTo>
                <a:lnTo>
                  <a:pt x="5620" y="314"/>
                </a:lnTo>
                <a:lnTo>
                  <a:pt x="5620" y="330"/>
                </a:lnTo>
                <a:lnTo>
                  <a:pt x="5621" y="303"/>
                </a:lnTo>
                <a:lnTo>
                  <a:pt x="5621" y="282"/>
                </a:lnTo>
                <a:lnTo>
                  <a:pt x="5621" y="244"/>
                </a:lnTo>
                <a:lnTo>
                  <a:pt x="5622" y="222"/>
                </a:lnTo>
                <a:lnTo>
                  <a:pt x="5622" y="227"/>
                </a:lnTo>
                <a:lnTo>
                  <a:pt x="5622" y="227"/>
                </a:lnTo>
                <a:lnTo>
                  <a:pt x="5623" y="233"/>
                </a:lnTo>
                <a:lnTo>
                  <a:pt x="5623" y="249"/>
                </a:lnTo>
                <a:lnTo>
                  <a:pt x="5623" y="260"/>
                </a:lnTo>
                <a:lnTo>
                  <a:pt x="5623" y="265"/>
                </a:lnTo>
                <a:lnTo>
                  <a:pt x="5624" y="249"/>
                </a:lnTo>
                <a:lnTo>
                  <a:pt x="5624" y="255"/>
                </a:lnTo>
                <a:lnTo>
                  <a:pt x="5624" y="255"/>
                </a:lnTo>
                <a:lnTo>
                  <a:pt x="5625" y="249"/>
                </a:lnTo>
                <a:lnTo>
                  <a:pt x="5625" y="249"/>
                </a:lnTo>
                <a:lnTo>
                  <a:pt x="5625" y="238"/>
                </a:lnTo>
                <a:lnTo>
                  <a:pt x="5626" y="222"/>
                </a:lnTo>
                <a:lnTo>
                  <a:pt x="5626" y="222"/>
                </a:lnTo>
                <a:lnTo>
                  <a:pt x="5626" y="227"/>
                </a:lnTo>
                <a:lnTo>
                  <a:pt x="5627" y="233"/>
                </a:lnTo>
                <a:lnTo>
                  <a:pt x="5627" y="255"/>
                </a:lnTo>
                <a:lnTo>
                  <a:pt x="5627" y="276"/>
                </a:lnTo>
                <a:lnTo>
                  <a:pt x="5628" y="298"/>
                </a:lnTo>
                <a:lnTo>
                  <a:pt x="5628" y="309"/>
                </a:lnTo>
                <a:lnTo>
                  <a:pt x="5628" y="287"/>
                </a:lnTo>
                <a:lnTo>
                  <a:pt x="5629" y="255"/>
                </a:lnTo>
                <a:lnTo>
                  <a:pt x="5629" y="206"/>
                </a:lnTo>
                <a:lnTo>
                  <a:pt x="5629" y="201"/>
                </a:lnTo>
                <a:lnTo>
                  <a:pt x="5630" y="206"/>
                </a:lnTo>
                <a:lnTo>
                  <a:pt x="5630" y="227"/>
                </a:lnTo>
                <a:lnTo>
                  <a:pt x="5630" y="222"/>
                </a:lnTo>
                <a:lnTo>
                  <a:pt x="5631" y="233"/>
                </a:lnTo>
                <a:lnTo>
                  <a:pt x="5631" y="244"/>
                </a:lnTo>
                <a:lnTo>
                  <a:pt x="5631" y="244"/>
                </a:lnTo>
                <a:lnTo>
                  <a:pt x="5632" y="244"/>
                </a:lnTo>
                <a:lnTo>
                  <a:pt x="5632" y="233"/>
                </a:lnTo>
                <a:lnTo>
                  <a:pt x="5632" y="238"/>
                </a:lnTo>
                <a:lnTo>
                  <a:pt x="5633" y="238"/>
                </a:lnTo>
                <a:lnTo>
                  <a:pt x="5633" y="227"/>
                </a:lnTo>
                <a:lnTo>
                  <a:pt x="5633" y="238"/>
                </a:lnTo>
                <a:lnTo>
                  <a:pt x="5634" y="222"/>
                </a:lnTo>
                <a:lnTo>
                  <a:pt x="5634" y="217"/>
                </a:lnTo>
                <a:lnTo>
                  <a:pt x="5634" y="222"/>
                </a:lnTo>
                <a:lnTo>
                  <a:pt x="5635" y="238"/>
                </a:lnTo>
                <a:lnTo>
                  <a:pt x="5635" y="249"/>
                </a:lnTo>
                <a:lnTo>
                  <a:pt x="5635" y="260"/>
                </a:lnTo>
                <a:lnTo>
                  <a:pt x="5636" y="292"/>
                </a:lnTo>
                <a:lnTo>
                  <a:pt x="5636" y="303"/>
                </a:lnTo>
                <a:lnTo>
                  <a:pt x="5636" y="298"/>
                </a:lnTo>
                <a:lnTo>
                  <a:pt x="5637" y="276"/>
                </a:lnTo>
                <a:lnTo>
                  <a:pt x="5637" y="206"/>
                </a:lnTo>
                <a:lnTo>
                  <a:pt x="5637" y="206"/>
                </a:lnTo>
                <a:lnTo>
                  <a:pt x="5638" y="211"/>
                </a:lnTo>
                <a:lnTo>
                  <a:pt x="5638" y="222"/>
                </a:lnTo>
                <a:lnTo>
                  <a:pt x="5638" y="222"/>
                </a:lnTo>
                <a:lnTo>
                  <a:pt x="5639" y="238"/>
                </a:lnTo>
                <a:lnTo>
                  <a:pt x="5639" y="255"/>
                </a:lnTo>
                <a:lnTo>
                  <a:pt x="5639" y="244"/>
                </a:lnTo>
                <a:lnTo>
                  <a:pt x="5640" y="217"/>
                </a:lnTo>
                <a:lnTo>
                  <a:pt x="5640" y="227"/>
                </a:lnTo>
                <a:lnTo>
                  <a:pt x="5640" y="244"/>
                </a:lnTo>
                <a:lnTo>
                  <a:pt x="5641" y="244"/>
                </a:lnTo>
                <a:lnTo>
                  <a:pt x="5641" y="244"/>
                </a:lnTo>
                <a:lnTo>
                  <a:pt x="5641" y="222"/>
                </a:lnTo>
                <a:lnTo>
                  <a:pt x="5642" y="190"/>
                </a:lnTo>
                <a:lnTo>
                  <a:pt x="5642" y="190"/>
                </a:lnTo>
                <a:lnTo>
                  <a:pt x="5642" y="173"/>
                </a:lnTo>
                <a:lnTo>
                  <a:pt x="5643" y="195"/>
                </a:lnTo>
                <a:lnTo>
                  <a:pt x="5643" y="211"/>
                </a:lnTo>
                <a:lnTo>
                  <a:pt x="5643" y="238"/>
                </a:lnTo>
                <a:lnTo>
                  <a:pt x="5644" y="282"/>
                </a:lnTo>
                <a:lnTo>
                  <a:pt x="5644" y="303"/>
                </a:lnTo>
                <a:lnTo>
                  <a:pt x="5644" y="292"/>
                </a:lnTo>
                <a:lnTo>
                  <a:pt x="5645" y="260"/>
                </a:lnTo>
                <a:lnTo>
                  <a:pt x="5645" y="217"/>
                </a:lnTo>
                <a:lnTo>
                  <a:pt x="5645" y="206"/>
                </a:lnTo>
                <a:lnTo>
                  <a:pt x="5646" y="211"/>
                </a:lnTo>
                <a:lnTo>
                  <a:pt x="5646" y="217"/>
                </a:lnTo>
                <a:lnTo>
                  <a:pt x="5646" y="222"/>
                </a:lnTo>
                <a:lnTo>
                  <a:pt x="5647" y="244"/>
                </a:lnTo>
                <a:lnTo>
                  <a:pt x="5647" y="238"/>
                </a:lnTo>
                <a:lnTo>
                  <a:pt x="5647" y="249"/>
                </a:lnTo>
                <a:lnTo>
                  <a:pt x="5648" y="249"/>
                </a:lnTo>
                <a:lnTo>
                  <a:pt x="5648" y="249"/>
                </a:lnTo>
                <a:lnTo>
                  <a:pt x="5648" y="244"/>
                </a:lnTo>
                <a:lnTo>
                  <a:pt x="5649" y="244"/>
                </a:lnTo>
                <a:lnTo>
                  <a:pt x="5649" y="227"/>
                </a:lnTo>
                <a:lnTo>
                  <a:pt x="5649" y="222"/>
                </a:lnTo>
                <a:lnTo>
                  <a:pt x="5650" y="211"/>
                </a:lnTo>
                <a:lnTo>
                  <a:pt x="5650" y="211"/>
                </a:lnTo>
                <a:lnTo>
                  <a:pt x="5650" y="222"/>
                </a:lnTo>
                <a:lnTo>
                  <a:pt x="5651" y="244"/>
                </a:lnTo>
                <a:lnTo>
                  <a:pt x="5651" y="255"/>
                </a:lnTo>
                <a:lnTo>
                  <a:pt x="5651" y="271"/>
                </a:lnTo>
                <a:lnTo>
                  <a:pt x="5652" y="287"/>
                </a:lnTo>
                <a:lnTo>
                  <a:pt x="5652" y="271"/>
                </a:lnTo>
                <a:lnTo>
                  <a:pt x="5652" y="238"/>
                </a:lnTo>
                <a:lnTo>
                  <a:pt x="5653" y="206"/>
                </a:lnTo>
                <a:lnTo>
                  <a:pt x="5653" y="211"/>
                </a:lnTo>
                <a:lnTo>
                  <a:pt x="5653" y="217"/>
                </a:lnTo>
                <a:lnTo>
                  <a:pt x="5654" y="227"/>
                </a:lnTo>
                <a:lnTo>
                  <a:pt x="5654" y="238"/>
                </a:lnTo>
                <a:lnTo>
                  <a:pt x="5654" y="249"/>
                </a:lnTo>
                <a:lnTo>
                  <a:pt x="5655" y="238"/>
                </a:lnTo>
                <a:lnTo>
                  <a:pt x="5655" y="249"/>
                </a:lnTo>
                <a:lnTo>
                  <a:pt x="5655" y="244"/>
                </a:lnTo>
                <a:lnTo>
                  <a:pt x="5656" y="249"/>
                </a:lnTo>
                <a:lnTo>
                  <a:pt x="5656" y="244"/>
                </a:lnTo>
                <a:lnTo>
                  <a:pt x="5656" y="238"/>
                </a:lnTo>
                <a:lnTo>
                  <a:pt x="5657" y="238"/>
                </a:lnTo>
                <a:lnTo>
                  <a:pt x="5657" y="227"/>
                </a:lnTo>
                <a:lnTo>
                  <a:pt x="5657" y="222"/>
                </a:lnTo>
                <a:lnTo>
                  <a:pt x="5658" y="217"/>
                </a:lnTo>
                <a:lnTo>
                  <a:pt x="5658" y="238"/>
                </a:lnTo>
                <a:lnTo>
                  <a:pt x="5658" y="244"/>
                </a:lnTo>
                <a:lnTo>
                  <a:pt x="5659" y="265"/>
                </a:lnTo>
                <a:lnTo>
                  <a:pt x="5659" y="282"/>
                </a:lnTo>
                <a:lnTo>
                  <a:pt x="5659" y="309"/>
                </a:lnTo>
                <a:lnTo>
                  <a:pt x="5660" y="303"/>
                </a:lnTo>
                <a:lnTo>
                  <a:pt x="5660" y="276"/>
                </a:lnTo>
                <a:lnTo>
                  <a:pt x="5660" y="244"/>
                </a:lnTo>
                <a:lnTo>
                  <a:pt x="5661" y="227"/>
                </a:lnTo>
                <a:lnTo>
                  <a:pt x="5661" y="227"/>
                </a:lnTo>
                <a:lnTo>
                  <a:pt x="5661" y="227"/>
                </a:lnTo>
                <a:lnTo>
                  <a:pt x="5662" y="244"/>
                </a:lnTo>
                <a:lnTo>
                  <a:pt x="5662" y="255"/>
                </a:lnTo>
                <a:lnTo>
                  <a:pt x="5662" y="276"/>
                </a:lnTo>
                <a:lnTo>
                  <a:pt x="5663" y="260"/>
                </a:lnTo>
                <a:lnTo>
                  <a:pt x="5663" y="260"/>
                </a:lnTo>
                <a:lnTo>
                  <a:pt x="5663" y="255"/>
                </a:lnTo>
                <a:lnTo>
                  <a:pt x="5664" y="244"/>
                </a:lnTo>
                <a:lnTo>
                  <a:pt x="5664" y="238"/>
                </a:lnTo>
                <a:lnTo>
                  <a:pt x="5664" y="233"/>
                </a:lnTo>
                <a:lnTo>
                  <a:pt x="5665" y="233"/>
                </a:lnTo>
                <a:lnTo>
                  <a:pt x="5665" y="227"/>
                </a:lnTo>
                <a:lnTo>
                  <a:pt x="5665" y="227"/>
                </a:lnTo>
                <a:lnTo>
                  <a:pt x="5666" y="244"/>
                </a:lnTo>
                <a:lnTo>
                  <a:pt x="5666" y="249"/>
                </a:lnTo>
                <a:lnTo>
                  <a:pt x="5666" y="255"/>
                </a:lnTo>
                <a:lnTo>
                  <a:pt x="5667" y="292"/>
                </a:lnTo>
                <a:lnTo>
                  <a:pt x="5667" y="325"/>
                </a:lnTo>
                <a:lnTo>
                  <a:pt x="5667" y="330"/>
                </a:lnTo>
                <a:lnTo>
                  <a:pt x="5668" y="260"/>
                </a:lnTo>
                <a:lnTo>
                  <a:pt x="5668" y="238"/>
                </a:lnTo>
                <a:lnTo>
                  <a:pt x="5668" y="217"/>
                </a:lnTo>
                <a:lnTo>
                  <a:pt x="5669" y="222"/>
                </a:lnTo>
                <a:lnTo>
                  <a:pt x="5669" y="233"/>
                </a:lnTo>
                <a:lnTo>
                  <a:pt x="5669" y="238"/>
                </a:lnTo>
                <a:lnTo>
                  <a:pt x="5670" y="249"/>
                </a:lnTo>
                <a:lnTo>
                  <a:pt x="5670" y="255"/>
                </a:lnTo>
                <a:lnTo>
                  <a:pt x="5670" y="244"/>
                </a:lnTo>
                <a:lnTo>
                  <a:pt x="5671" y="255"/>
                </a:lnTo>
                <a:lnTo>
                  <a:pt x="5671" y="255"/>
                </a:lnTo>
                <a:lnTo>
                  <a:pt x="5671" y="249"/>
                </a:lnTo>
                <a:lnTo>
                  <a:pt x="5672" y="255"/>
                </a:lnTo>
                <a:lnTo>
                  <a:pt x="5672" y="238"/>
                </a:lnTo>
                <a:lnTo>
                  <a:pt x="5672" y="233"/>
                </a:lnTo>
                <a:lnTo>
                  <a:pt x="5673" y="227"/>
                </a:lnTo>
                <a:lnTo>
                  <a:pt x="5673" y="233"/>
                </a:lnTo>
                <a:lnTo>
                  <a:pt x="5673" y="244"/>
                </a:lnTo>
                <a:lnTo>
                  <a:pt x="5674" y="255"/>
                </a:lnTo>
                <a:lnTo>
                  <a:pt x="5674" y="282"/>
                </a:lnTo>
                <a:lnTo>
                  <a:pt x="5674" y="309"/>
                </a:lnTo>
                <a:lnTo>
                  <a:pt x="5675" y="330"/>
                </a:lnTo>
                <a:lnTo>
                  <a:pt x="5675" y="330"/>
                </a:lnTo>
                <a:lnTo>
                  <a:pt x="5675" y="303"/>
                </a:lnTo>
                <a:lnTo>
                  <a:pt x="5676" y="265"/>
                </a:lnTo>
                <a:lnTo>
                  <a:pt x="5676" y="238"/>
                </a:lnTo>
                <a:lnTo>
                  <a:pt x="5676" y="222"/>
                </a:lnTo>
                <a:lnTo>
                  <a:pt x="5677" y="217"/>
                </a:lnTo>
                <a:lnTo>
                  <a:pt x="5677" y="222"/>
                </a:lnTo>
                <a:lnTo>
                  <a:pt x="5677" y="222"/>
                </a:lnTo>
                <a:lnTo>
                  <a:pt x="5678" y="222"/>
                </a:lnTo>
                <a:lnTo>
                  <a:pt x="5678" y="222"/>
                </a:lnTo>
                <a:lnTo>
                  <a:pt x="5678" y="227"/>
                </a:lnTo>
                <a:lnTo>
                  <a:pt x="5679" y="238"/>
                </a:lnTo>
                <a:lnTo>
                  <a:pt x="5679" y="238"/>
                </a:lnTo>
                <a:lnTo>
                  <a:pt x="5679" y="238"/>
                </a:lnTo>
                <a:lnTo>
                  <a:pt x="5680" y="227"/>
                </a:lnTo>
                <a:lnTo>
                  <a:pt x="5680" y="227"/>
                </a:lnTo>
                <a:lnTo>
                  <a:pt x="5680" y="227"/>
                </a:lnTo>
                <a:lnTo>
                  <a:pt x="5681" y="222"/>
                </a:lnTo>
                <a:lnTo>
                  <a:pt x="5681" y="217"/>
                </a:lnTo>
                <a:lnTo>
                  <a:pt x="5681" y="206"/>
                </a:lnTo>
                <a:lnTo>
                  <a:pt x="5682" y="201"/>
                </a:lnTo>
                <a:lnTo>
                  <a:pt x="5682" y="195"/>
                </a:lnTo>
                <a:lnTo>
                  <a:pt x="5682" y="195"/>
                </a:lnTo>
                <a:lnTo>
                  <a:pt x="5683" y="201"/>
                </a:lnTo>
                <a:lnTo>
                  <a:pt x="5683" y="217"/>
                </a:lnTo>
                <a:lnTo>
                  <a:pt x="5683" y="238"/>
                </a:lnTo>
                <a:lnTo>
                  <a:pt x="5683" y="260"/>
                </a:lnTo>
                <a:lnTo>
                  <a:pt x="5684" y="271"/>
                </a:lnTo>
                <a:lnTo>
                  <a:pt x="5684" y="265"/>
                </a:lnTo>
                <a:lnTo>
                  <a:pt x="5684" y="244"/>
                </a:lnTo>
                <a:lnTo>
                  <a:pt x="5685" y="195"/>
                </a:lnTo>
                <a:lnTo>
                  <a:pt x="5685" y="173"/>
                </a:lnTo>
                <a:lnTo>
                  <a:pt x="5685" y="190"/>
                </a:lnTo>
                <a:lnTo>
                  <a:pt x="5686" y="201"/>
                </a:lnTo>
                <a:lnTo>
                  <a:pt x="5686" y="201"/>
                </a:lnTo>
                <a:lnTo>
                  <a:pt x="5686" y="195"/>
                </a:lnTo>
                <a:lnTo>
                  <a:pt x="5687" y="217"/>
                </a:lnTo>
                <a:lnTo>
                  <a:pt x="5687" y="222"/>
                </a:lnTo>
                <a:lnTo>
                  <a:pt x="5687" y="222"/>
                </a:lnTo>
                <a:lnTo>
                  <a:pt x="5688" y="217"/>
                </a:lnTo>
                <a:lnTo>
                  <a:pt x="5688" y="211"/>
                </a:lnTo>
                <a:lnTo>
                  <a:pt x="5688" y="211"/>
                </a:lnTo>
                <a:lnTo>
                  <a:pt x="5689" y="211"/>
                </a:lnTo>
                <a:lnTo>
                  <a:pt x="5689" y="211"/>
                </a:lnTo>
                <a:lnTo>
                  <a:pt x="5689" y="201"/>
                </a:lnTo>
                <a:lnTo>
                  <a:pt x="5690" y="206"/>
                </a:lnTo>
                <a:lnTo>
                  <a:pt x="5690" y="206"/>
                </a:lnTo>
                <a:lnTo>
                  <a:pt x="5690" y="222"/>
                </a:lnTo>
                <a:lnTo>
                  <a:pt x="5691" y="227"/>
                </a:lnTo>
                <a:lnTo>
                  <a:pt x="5691" y="249"/>
                </a:lnTo>
                <a:lnTo>
                  <a:pt x="5691" y="265"/>
                </a:lnTo>
                <a:lnTo>
                  <a:pt x="5692" y="271"/>
                </a:lnTo>
                <a:lnTo>
                  <a:pt x="5692" y="255"/>
                </a:lnTo>
                <a:lnTo>
                  <a:pt x="5692" y="206"/>
                </a:lnTo>
                <a:lnTo>
                  <a:pt x="5693" y="168"/>
                </a:lnTo>
                <a:lnTo>
                  <a:pt x="5693" y="163"/>
                </a:lnTo>
                <a:lnTo>
                  <a:pt x="5693" y="190"/>
                </a:lnTo>
                <a:lnTo>
                  <a:pt x="5694" y="195"/>
                </a:lnTo>
                <a:lnTo>
                  <a:pt x="5694" y="206"/>
                </a:lnTo>
                <a:lnTo>
                  <a:pt x="5694" y="195"/>
                </a:lnTo>
                <a:lnTo>
                  <a:pt x="5695" y="217"/>
                </a:lnTo>
                <a:lnTo>
                  <a:pt x="5695" y="217"/>
                </a:lnTo>
                <a:lnTo>
                  <a:pt x="5695" y="227"/>
                </a:lnTo>
                <a:lnTo>
                  <a:pt x="5696" y="217"/>
                </a:lnTo>
                <a:lnTo>
                  <a:pt x="5696" y="211"/>
                </a:lnTo>
                <a:lnTo>
                  <a:pt x="5696" y="211"/>
                </a:lnTo>
                <a:lnTo>
                  <a:pt x="5697" y="211"/>
                </a:lnTo>
                <a:lnTo>
                  <a:pt x="5697" y="206"/>
                </a:lnTo>
                <a:lnTo>
                  <a:pt x="5697" y="184"/>
                </a:lnTo>
                <a:lnTo>
                  <a:pt x="5698" y="184"/>
                </a:lnTo>
                <a:lnTo>
                  <a:pt x="5698" y="195"/>
                </a:lnTo>
                <a:lnTo>
                  <a:pt x="5698" y="206"/>
                </a:lnTo>
                <a:lnTo>
                  <a:pt x="5699" y="222"/>
                </a:lnTo>
                <a:lnTo>
                  <a:pt x="5699" y="238"/>
                </a:lnTo>
                <a:lnTo>
                  <a:pt x="5699" y="249"/>
                </a:lnTo>
                <a:lnTo>
                  <a:pt x="5700" y="238"/>
                </a:lnTo>
                <a:lnTo>
                  <a:pt x="5700" y="227"/>
                </a:lnTo>
                <a:lnTo>
                  <a:pt x="5700" y="157"/>
                </a:lnTo>
                <a:lnTo>
                  <a:pt x="5701" y="146"/>
                </a:lnTo>
                <a:lnTo>
                  <a:pt x="5701" y="152"/>
                </a:lnTo>
                <a:lnTo>
                  <a:pt x="5701" y="163"/>
                </a:lnTo>
                <a:lnTo>
                  <a:pt x="5702" y="173"/>
                </a:lnTo>
                <a:lnTo>
                  <a:pt x="5702" y="173"/>
                </a:lnTo>
                <a:lnTo>
                  <a:pt x="5702" y="173"/>
                </a:lnTo>
                <a:lnTo>
                  <a:pt x="5703" y="173"/>
                </a:lnTo>
                <a:lnTo>
                  <a:pt x="5703" y="163"/>
                </a:lnTo>
                <a:lnTo>
                  <a:pt x="5703" y="163"/>
                </a:lnTo>
                <a:lnTo>
                  <a:pt x="5704" y="163"/>
                </a:lnTo>
                <a:lnTo>
                  <a:pt x="5704" y="184"/>
                </a:lnTo>
                <a:lnTo>
                  <a:pt x="5704" y="179"/>
                </a:lnTo>
                <a:lnTo>
                  <a:pt x="5705" y="173"/>
                </a:lnTo>
                <a:lnTo>
                  <a:pt x="5705" y="173"/>
                </a:lnTo>
                <a:lnTo>
                  <a:pt x="5705" y="168"/>
                </a:lnTo>
                <a:lnTo>
                  <a:pt x="5706" y="152"/>
                </a:lnTo>
                <a:lnTo>
                  <a:pt x="5706" y="146"/>
                </a:lnTo>
                <a:lnTo>
                  <a:pt x="5706" y="136"/>
                </a:lnTo>
                <a:lnTo>
                  <a:pt x="5707" y="130"/>
                </a:lnTo>
                <a:lnTo>
                  <a:pt x="5707" y="173"/>
                </a:lnTo>
                <a:lnTo>
                  <a:pt x="5707" y="195"/>
                </a:lnTo>
                <a:lnTo>
                  <a:pt x="5708" y="222"/>
                </a:lnTo>
                <a:lnTo>
                  <a:pt x="5708" y="222"/>
                </a:lnTo>
                <a:lnTo>
                  <a:pt x="5708" y="249"/>
                </a:lnTo>
                <a:lnTo>
                  <a:pt x="5709" y="238"/>
                </a:lnTo>
                <a:lnTo>
                  <a:pt x="5709" y="227"/>
                </a:lnTo>
                <a:lnTo>
                  <a:pt x="5709" y="152"/>
                </a:lnTo>
                <a:lnTo>
                  <a:pt x="5710" y="141"/>
                </a:lnTo>
                <a:lnTo>
                  <a:pt x="5710" y="152"/>
                </a:lnTo>
                <a:lnTo>
                  <a:pt x="5710" y="157"/>
                </a:lnTo>
                <a:lnTo>
                  <a:pt x="5711" y="168"/>
                </a:lnTo>
                <a:lnTo>
                  <a:pt x="5711" y="179"/>
                </a:lnTo>
                <a:lnTo>
                  <a:pt x="5711" y="184"/>
                </a:lnTo>
                <a:lnTo>
                  <a:pt x="5712" y="184"/>
                </a:lnTo>
                <a:lnTo>
                  <a:pt x="5712" y="173"/>
                </a:lnTo>
                <a:lnTo>
                  <a:pt x="5712" y="190"/>
                </a:lnTo>
                <a:lnTo>
                  <a:pt x="5713" y="179"/>
                </a:lnTo>
                <a:lnTo>
                  <a:pt x="5713" y="195"/>
                </a:lnTo>
                <a:lnTo>
                  <a:pt x="5713" y="195"/>
                </a:lnTo>
                <a:lnTo>
                  <a:pt x="5714" y="190"/>
                </a:lnTo>
                <a:lnTo>
                  <a:pt x="5714" y="179"/>
                </a:lnTo>
                <a:lnTo>
                  <a:pt x="5714" y="157"/>
                </a:lnTo>
                <a:lnTo>
                  <a:pt x="5715" y="157"/>
                </a:lnTo>
                <a:lnTo>
                  <a:pt x="5715" y="163"/>
                </a:lnTo>
                <a:lnTo>
                  <a:pt x="5715" y="179"/>
                </a:lnTo>
                <a:lnTo>
                  <a:pt x="5716" y="179"/>
                </a:lnTo>
                <a:lnTo>
                  <a:pt x="5716" y="206"/>
                </a:lnTo>
                <a:lnTo>
                  <a:pt x="5716" y="217"/>
                </a:lnTo>
                <a:lnTo>
                  <a:pt x="5717" y="222"/>
                </a:lnTo>
                <a:lnTo>
                  <a:pt x="5717" y="227"/>
                </a:lnTo>
                <a:lnTo>
                  <a:pt x="5717" y="227"/>
                </a:lnTo>
                <a:lnTo>
                  <a:pt x="5718" y="173"/>
                </a:lnTo>
                <a:lnTo>
                  <a:pt x="5718" y="168"/>
                </a:lnTo>
                <a:lnTo>
                  <a:pt x="5718" y="168"/>
                </a:lnTo>
                <a:lnTo>
                  <a:pt x="5719" y="157"/>
                </a:lnTo>
                <a:lnTo>
                  <a:pt x="5719" y="168"/>
                </a:lnTo>
                <a:lnTo>
                  <a:pt x="5719" y="190"/>
                </a:lnTo>
                <a:lnTo>
                  <a:pt x="5720" y="195"/>
                </a:lnTo>
                <a:lnTo>
                  <a:pt x="5720" y="184"/>
                </a:lnTo>
                <a:lnTo>
                  <a:pt x="5720" y="190"/>
                </a:lnTo>
                <a:lnTo>
                  <a:pt x="5721" y="249"/>
                </a:lnTo>
                <a:lnTo>
                  <a:pt x="5721" y="227"/>
                </a:lnTo>
                <a:lnTo>
                  <a:pt x="5721" y="217"/>
                </a:lnTo>
                <a:lnTo>
                  <a:pt x="5722" y="217"/>
                </a:lnTo>
                <a:lnTo>
                  <a:pt x="5722" y="201"/>
                </a:lnTo>
                <a:lnTo>
                  <a:pt x="5722" y="190"/>
                </a:lnTo>
                <a:lnTo>
                  <a:pt x="5723" y="168"/>
                </a:lnTo>
                <a:lnTo>
                  <a:pt x="5723" y="157"/>
                </a:lnTo>
                <a:lnTo>
                  <a:pt x="5723" y="168"/>
                </a:lnTo>
                <a:lnTo>
                  <a:pt x="5724" y="179"/>
                </a:lnTo>
                <a:lnTo>
                  <a:pt x="5724" y="190"/>
                </a:lnTo>
                <a:lnTo>
                  <a:pt x="5724" y="233"/>
                </a:lnTo>
                <a:lnTo>
                  <a:pt x="5725" y="249"/>
                </a:lnTo>
                <a:lnTo>
                  <a:pt x="5725" y="249"/>
                </a:lnTo>
                <a:lnTo>
                  <a:pt x="5725" y="255"/>
                </a:lnTo>
                <a:lnTo>
                  <a:pt x="5726" y="238"/>
                </a:lnTo>
                <a:lnTo>
                  <a:pt x="5726" y="211"/>
                </a:lnTo>
                <a:lnTo>
                  <a:pt x="5726" y="173"/>
                </a:lnTo>
                <a:lnTo>
                  <a:pt x="5727" y="168"/>
                </a:lnTo>
                <a:lnTo>
                  <a:pt x="5727" y="179"/>
                </a:lnTo>
                <a:lnTo>
                  <a:pt x="5727" y="184"/>
                </a:lnTo>
                <a:lnTo>
                  <a:pt x="5728" y="184"/>
                </a:lnTo>
                <a:lnTo>
                  <a:pt x="5728" y="201"/>
                </a:lnTo>
                <a:lnTo>
                  <a:pt x="5728" y="206"/>
                </a:lnTo>
                <a:lnTo>
                  <a:pt x="5729" y="206"/>
                </a:lnTo>
                <a:lnTo>
                  <a:pt x="5729" y="211"/>
                </a:lnTo>
                <a:lnTo>
                  <a:pt x="5729" y="211"/>
                </a:lnTo>
                <a:lnTo>
                  <a:pt x="5730" y="201"/>
                </a:lnTo>
                <a:lnTo>
                  <a:pt x="5730" y="201"/>
                </a:lnTo>
                <a:lnTo>
                  <a:pt x="5730" y="195"/>
                </a:lnTo>
                <a:lnTo>
                  <a:pt x="5731" y="179"/>
                </a:lnTo>
                <a:lnTo>
                  <a:pt x="5731" y="163"/>
                </a:lnTo>
                <a:lnTo>
                  <a:pt x="5731" y="168"/>
                </a:lnTo>
                <a:lnTo>
                  <a:pt x="5732" y="173"/>
                </a:lnTo>
                <a:lnTo>
                  <a:pt x="5732" y="195"/>
                </a:lnTo>
                <a:lnTo>
                  <a:pt x="5732" y="217"/>
                </a:lnTo>
                <a:lnTo>
                  <a:pt x="5733" y="238"/>
                </a:lnTo>
                <a:lnTo>
                  <a:pt x="5733" y="249"/>
                </a:lnTo>
                <a:lnTo>
                  <a:pt x="5733" y="255"/>
                </a:lnTo>
                <a:lnTo>
                  <a:pt x="5734" y="238"/>
                </a:lnTo>
                <a:lnTo>
                  <a:pt x="5734" y="206"/>
                </a:lnTo>
                <a:lnTo>
                  <a:pt x="5734" y="163"/>
                </a:lnTo>
                <a:lnTo>
                  <a:pt x="5735" y="173"/>
                </a:lnTo>
                <a:lnTo>
                  <a:pt x="5735" y="190"/>
                </a:lnTo>
                <a:lnTo>
                  <a:pt x="5735" y="201"/>
                </a:lnTo>
                <a:lnTo>
                  <a:pt x="5736" y="195"/>
                </a:lnTo>
                <a:lnTo>
                  <a:pt x="5736" y="201"/>
                </a:lnTo>
                <a:lnTo>
                  <a:pt x="5736" y="201"/>
                </a:lnTo>
                <a:lnTo>
                  <a:pt x="5737" y="206"/>
                </a:lnTo>
                <a:lnTo>
                  <a:pt x="5737" y="217"/>
                </a:lnTo>
                <a:lnTo>
                  <a:pt x="5737" y="222"/>
                </a:lnTo>
                <a:lnTo>
                  <a:pt x="5738" y="206"/>
                </a:lnTo>
                <a:lnTo>
                  <a:pt x="5738" y="206"/>
                </a:lnTo>
                <a:lnTo>
                  <a:pt x="5738" y="206"/>
                </a:lnTo>
                <a:lnTo>
                  <a:pt x="5739" y="211"/>
                </a:lnTo>
                <a:lnTo>
                  <a:pt x="5739" y="201"/>
                </a:lnTo>
                <a:lnTo>
                  <a:pt x="5739" y="163"/>
                </a:lnTo>
                <a:lnTo>
                  <a:pt x="5740" y="168"/>
                </a:lnTo>
                <a:lnTo>
                  <a:pt x="5740" y="190"/>
                </a:lnTo>
                <a:lnTo>
                  <a:pt x="5740" y="201"/>
                </a:lnTo>
                <a:lnTo>
                  <a:pt x="5741" y="217"/>
                </a:lnTo>
                <a:lnTo>
                  <a:pt x="5741" y="238"/>
                </a:lnTo>
                <a:lnTo>
                  <a:pt x="5741" y="249"/>
                </a:lnTo>
                <a:lnTo>
                  <a:pt x="5742" y="255"/>
                </a:lnTo>
                <a:lnTo>
                  <a:pt x="5742" y="222"/>
                </a:lnTo>
                <a:lnTo>
                  <a:pt x="5742" y="173"/>
                </a:lnTo>
                <a:lnTo>
                  <a:pt x="5743" y="168"/>
                </a:lnTo>
                <a:lnTo>
                  <a:pt x="5743" y="163"/>
                </a:lnTo>
                <a:lnTo>
                  <a:pt x="5743" y="179"/>
                </a:lnTo>
                <a:lnTo>
                  <a:pt x="5743" y="179"/>
                </a:lnTo>
                <a:lnTo>
                  <a:pt x="5744" y="173"/>
                </a:lnTo>
                <a:lnTo>
                  <a:pt x="5744" y="201"/>
                </a:lnTo>
                <a:lnTo>
                  <a:pt x="5744" y="206"/>
                </a:lnTo>
                <a:lnTo>
                  <a:pt x="5745" y="195"/>
                </a:lnTo>
                <a:lnTo>
                  <a:pt x="5745" y="201"/>
                </a:lnTo>
                <a:lnTo>
                  <a:pt x="5745" y="201"/>
                </a:lnTo>
                <a:lnTo>
                  <a:pt x="5746" y="195"/>
                </a:lnTo>
                <a:lnTo>
                  <a:pt x="5746" y="206"/>
                </a:lnTo>
                <a:lnTo>
                  <a:pt x="5746" y="195"/>
                </a:lnTo>
                <a:lnTo>
                  <a:pt x="5747" y="195"/>
                </a:lnTo>
                <a:lnTo>
                  <a:pt x="5747" y="190"/>
                </a:lnTo>
                <a:lnTo>
                  <a:pt x="5747" y="195"/>
                </a:lnTo>
                <a:lnTo>
                  <a:pt x="5748" y="179"/>
                </a:lnTo>
                <a:lnTo>
                  <a:pt x="5748" y="195"/>
                </a:lnTo>
                <a:lnTo>
                  <a:pt x="5748" y="238"/>
                </a:lnTo>
                <a:lnTo>
                  <a:pt x="5749" y="249"/>
                </a:lnTo>
                <a:lnTo>
                  <a:pt x="5749" y="249"/>
                </a:lnTo>
                <a:lnTo>
                  <a:pt x="5749" y="260"/>
                </a:lnTo>
                <a:lnTo>
                  <a:pt x="5750" y="260"/>
                </a:lnTo>
                <a:lnTo>
                  <a:pt x="5750" y="222"/>
                </a:lnTo>
                <a:lnTo>
                  <a:pt x="5750" y="179"/>
                </a:lnTo>
                <a:lnTo>
                  <a:pt x="5751" y="195"/>
                </a:lnTo>
                <a:lnTo>
                  <a:pt x="5751" y="201"/>
                </a:lnTo>
                <a:lnTo>
                  <a:pt x="5751" y="201"/>
                </a:lnTo>
                <a:lnTo>
                  <a:pt x="5752" y="179"/>
                </a:lnTo>
                <a:lnTo>
                  <a:pt x="5752" y="195"/>
                </a:lnTo>
                <a:lnTo>
                  <a:pt x="5752" y="211"/>
                </a:lnTo>
                <a:lnTo>
                  <a:pt x="5753" y="217"/>
                </a:lnTo>
                <a:lnTo>
                  <a:pt x="5753" y="217"/>
                </a:lnTo>
                <a:lnTo>
                  <a:pt x="5753" y="217"/>
                </a:lnTo>
                <a:lnTo>
                  <a:pt x="5754" y="227"/>
                </a:lnTo>
                <a:lnTo>
                  <a:pt x="5754" y="217"/>
                </a:lnTo>
                <a:lnTo>
                  <a:pt x="5754" y="211"/>
                </a:lnTo>
                <a:lnTo>
                  <a:pt x="5755" y="211"/>
                </a:lnTo>
                <a:lnTo>
                  <a:pt x="5755" y="190"/>
                </a:lnTo>
                <a:lnTo>
                  <a:pt x="5755" y="179"/>
                </a:lnTo>
                <a:lnTo>
                  <a:pt x="5756" y="195"/>
                </a:lnTo>
                <a:lnTo>
                  <a:pt x="5756" y="206"/>
                </a:lnTo>
                <a:lnTo>
                  <a:pt x="5756" y="217"/>
                </a:lnTo>
                <a:lnTo>
                  <a:pt x="5757" y="233"/>
                </a:lnTo>
                <a:lnTo>
                  <a:pt x="5757" y="255"/>
                </a:lnTo>
                <a:lnTo>
                  <a:pt x="5757" y="260"/>
                </a:lnTo>
                <a:lnTo>
                  <a:pt x="5758" y="255"/>
                </a:lnTo>
                <a:lnTo>
                  <a:pt x="5758" y="227"/>
                </a:lnTo>
                <a:lnTo>
                  <a:pt x="5758" y="190"/>
                </a:lnTo>
                <a:lnTo>
                  <a:pt x="5759" y="173"/>
                </a:lnTo>
                <a:lnTo>
                  <a:pt x="5759" y="190"/>
                </a:lnTo>
                <a:lnTo>
                  <a:pt x="5759" y="190"/>
                </a:lnTo>
                <a:lnTo>
                  <a:pt x="5760" y="190"/>
                </a:lnTo>
                <a:lnTo>
                  <a:pt x="5760" y="206"/>
                </a:lnTo>
                <a:lnTo>
                  <a:pt x="5760" y="211"/>
                </a:lnTo>
                <a:lnTo>
                  <a:pt x="5761" y="211"/>
                </a:lnTo>
                <a:lnTo>
                  <a:pt x="5761" y="211"/>
                </a:lnTo>
                <a:lnTo>
                  <a:pt x="5761" y="211"/>
                </a:lnTo>
                <a:lnTo>
                  <a:pt x="5762" y="211"/>
                </a:lnTo>
                <a:lnTo>
                  <a:pt x="5762" y="217"/>
                </a:lnTo>
                <a:lnTo>
                  <a:pt x="5762" y="206"/>
                </a:lnTo>
                <a:lnTo>
                  <a:pt x="5763" y="195"/>
                </a:lnTo>
                <a:lnTo>
                  <a:pt x="5763" y="190"/>
                </a:lnTo>
                <a:lnTo>
                  <a:pt x="5763" y="173"/>
                </a:lnTo>
                <a:lnTo>
                  <a:pt x="5764" y="179"/>
                </a:lnTo>
                <a:lnTo>
                  <a:pt x="5764" y="179"/>
                </a:lnTo>
                <a:lnTo>
                  <a:pt x="5764" y="201"/>
                </a:lnTo>
                <a:lnTo>
                  <a:pt x="5765" y="217"/>
                </a:lnTo>
                <a:lnTo>
                  <a:pt x="5765" y="227"/>
                </a:lnTo>
                <a:lnTo>
                  <a:pt x="5765" y="255"/>
                </a:lnTo>
                <a:lnTo>
                  <a:pt x="5765" y="255"/>
                </a:lnTo>
                <a:lnTo>
                  <a:pt x="5766" y="238"/>
                </a:lnTo>
                <a:lnTo>
                  <a:pt x="5766" y="201"/>
                </a:lnTo>
                <a:lnTo>
                  <a:pt x="5766" y="168"/>
                </a:lnTo>
                <a:lnTo>
                  <a:pt x="5767" y="152"/>
                </a:lnTo>
                <a:lnTo>
                  <a:pt x="5767" y="173"/>
                </a:lnTo>
                <a:lnTo>
                  <a:pt x="5767" y="190"/>
                </a:lnTo>
                <a:lnTo>
                  <a:pt x="5768" y="206"/>
                </a:lnTo>
                <a:lnTo>
                  <a:pt x="5768" y="211"/>
                </a:lnTo>
                <a:lnTo>
                  <a:pt x="5768" y="211"/>
                </a:lnTo>
                <a:lnTo>
                  <a:pt x="5769" y="217"/>
                </a:lnTo>
                <a:lnTo>
                  <a:pt x="5769" y="222"/>
                </a:lnTo>
                <a:lnTo>
                  <a:pt x="5769" y="211"/>
                </a:lnTo>
                <a:lnTo>
                  <a:pt x="5770" y="217"/>
                </a:lnTo>
                <a:lnTo>
                  <a:pt x="5770" y="217"/>
                </a:lnTo>
                <a:lnTo>
                  <a:pt x="5770" y="222"/>
                </a:lnTo>
                <a:lnTo>
                  <a:pt x="5771" y="217"/>
                </a:lnTo>
                <a:lnTo>
                  <a:pt x="5771" y="211"/>
                </a:lnTo>
                <a:lnTo>
                  <a:pt x="5771" y="195"/>
                </a:lnTo>
                <a:lnTo>
                  <a:pt x="5772" y="179"/>
                </a:lnTo>
                <a:lnTo>
                  <a:pt x="5772" y="184"/>
                </a:lnTo>
                <a:lnTo>
                  <a:pt x="5772" y="211"/>
                </a:lnTo>
                <a:lnTo>
                  <a:pt x="5773" y="233"/>
                </a:lnTo>
                <a:lnTo>
                  <a:pt x="5773" y="227"/>
                </a:lnTo>
                <a:lnTo>
                  <a:pt x="5773" y="249"/>
                </a:lnTo>
                <a:lnTo>
                  <a:pt x="5774" y="255"/>
                </a:lnTo>
                <a:lnTo>
                  <a:pt x="5774" y="255"/>
                </a:lnTo>
                <a:lnTo>
                  <a:pt x="5774" y="233"/>
                </a:lnTo>
                <a:lnTo>
                  <a:pt x="5775" y="190"/>
                </a:lnTo>
                <a:lnTo>
                  <a:pt x="5775" y="195"/>
                </a:lnTo>
                <a:lnTo>
                  <a:pt x="5775" y="206"/>
                </a:lnTo>
                <a:lnTo>
                  <a:pt x="5776" y="217"/>
                </a:lnTo>
                <a:lnTo>
                  <a:pt x="5776" y="217"/>
                </a:lnTo>
                <a:lnTo>
                  <a:pt x="5776" y="233"/>
                </a:lnTo>
                <a:lnTo>
                  <a:pt x="5777" y="217"/>
                </a:lnTo>
                <a:lnTo>
                  <a:pt x="5777" y="217"/>
                </a:lnTo>
                <a:lnTo>
                  <a:pt x="5777" y="217"/>
                </a:lnTo>
                <a:lnTo>
                  <a:pt x="5778" y="211"/>
                </a:lnTo>
                <a:lnTo>
                  <a:pt x="5778" y="211"/>
                </a:lnTo>
                <a:lnTo>
                  <a:pt x="5778" y="211"/>
                </a:lnTo>
                <a:lnTo>
                  <a:pt x="5779" y="211"/>
                </a:lnTo>
                <a:lnTo>
                  <a:pt x="5779" y="195"/>
                </a:lnTo>
                <a:lnTo>
                  <a:pt x="5779" y="195"/>
                </a:lnTo>
                <a:lnTo>
                  <a:pt x="5780" y="195"/>
                </a:lnTo>
                <a:lnTo>
                  <a:pt x="5780" y="195"/>
                </a:lnTo>
                <a:lnTo>
                  <a:pt x="5780" y="201"/>
                </a:lnTo>
                <a:lnTo>
                  <a:pt x="5781" y="233"/>
                </a:lnTo>
                <a:lnTo>
                  <a:pt x="5781" y="244"/>
                </a:lnTo>
                <a:lnTo>
                  <a:pt x="5781" y="255"/>
                </a:lnTo>
                <a:lnTo>
                  <a:pt x="5782" y="255"/>
                </a:lnTo>
                <a:lnTo>
                  <a:pt x="5782" y="233"/>
                </a:lnTo>
                <a:lnTo>
                  <a:pt x="5782" y="206"/>
                </a:lnTo>
                <a:lnTo>
                  <a:pt x="5783" y="168"/>
                </a:lnTo>
                <a:lnTo>
                  <a:pt x="5783" y="179"/>
                </a:lnTo>
                <a:lnTo>
                  <a:pt x="5783" y="195"/>
                </a:lnTo>
                <a:lnTo>
                  <a:pt x="5784" y="211"/>
                </a:lnTo>
                <a:lnTo>
                  <a:pt x="5784" y="211"/>
                </a:lnTo>
                <a:lnTo>
                  <a:pt x="5784" y="217"/>
                </a:lnTo>
                <a:lnTo>
                  <a:pt x="5785" y="222"/>
                </a:lnTo>
                <a:lnTo>
                  <a:pt x="5785" y="222"/>
                </a:lnTo>
                <a:lnTo>
                  <a:pt x="5785" y="217"/>
                </a:lnTo>
                <a:lnTo>
                  <a:pt x="5786" y="222"/>
                </a:lnTo>
                <a:lnTo>
                  <a:pt x="5786" y="201"/>
                </a:lnTo>
                <a:lnTo>
                  <a:pt x="5786" y="201"/>
                </a:lnTo>
                <a:lnTo>
                  <a:pt x="5787" y="201"/>
                </a:lnTo>
                <a:lnTo>
                  <a:pt x="5787" y="211"/>
                </a:lnTo>
                <a:lnTo>
                  <a:pt x="5787" y="190"/>
                </a:lnTo>
                <a:lnTo>
                  <a:pt x="5788" y="184"/>
                </a:lnTo>
                <a:lnTo>
                  <a:pt x="5788" y="190"/>
                </a:lnTo>
                <a:lnTo>
                  <a:pt x="5788" y="190"/>
                </a:lnTo>
                <a:lnTo>
                  <a:pt x="5789" y="201"/>
                </a:lnTo>
                <a:lnTo>
                  <a:pt x="5789" y="222"/>
                </a:lnTo>
                <a:lnTo>
                  <a:pt x="5789" y="244"/>
                </a:lnTo>
                <a:lnTo>
                  <a:pt x="5790" y="255"/>
                </a:lnTo>
                <a:lnTo>
                  <a:pt x="5790" y="238"/>
                </a:lnTo>
                <a:lnTo>
                  <a:pt x="5790" y="217"/>
                </a:lnTo>
                <a:lnTo>
                  <a:pt x="5791" y="184"/>
                </a:lnTo>
                <a:lnTo>
                  <a:pt x="5791" y="179"/>
                </a:lnTo>
                <a:lnTo>
                  <a:pt x="5791" y="184"/>
                </a:lnTo>
                <a:lnTo>
                  <a:pt x="5792" y="190"/>
                </a:lnTo>
                <a:lnTo>
                  <a:pt x="5792" y="184"/>
                </a:lnTo>
                <a:lnTo>
                  <a:pt x="5792" y="201"/>
                </a:lnTo>
                <a:lnTo>
                  <a:pt x="5793" y="217"/>
                </a:lnTo>
                <a:lnTo>
                  <a:pt x="5793" y="222"/>
                </a:lnTo>
                <a:lnTo>
                  <a:pt x="5793" y="227"/>
                </a:lnTo>
                <a:lnTo>
                  <a:pt x="5794" y="227"/>
                </a:lnTo>
                <a:lnTo>
                  <a:pt x="5794" y="222"/>
                </a:lnTo>
                <a:lnTo>
                  <a:pt x="5794" y="211"/>
                </a:lnTo>
                <a:lnTo>
                  <a:pt x="5795" y="211"/>
                </a:lnTo>
                <a:lnTo>
                  <a:pt x="5795" y="201"/>
                </a:lnTo>
                <a:lnTo>
                  <a:pt x="5795" y="195"/>
                </a:lnTo>
                <a:lnTo>
                  <a:pt x="5796" y="201"/>
                </a:lnTo>
                <a:lnTo>
                  <a:pt x="5796" y="201"/>
                </a:lnTo>
                <a:lnTo>
                  <a:pt x="5796" y="222"/>
                </a:lnTo>
                <a:lnTo>
                  <a:pt x="5797" y="227"/>
                </a:lnTo>
                <a:lnTo>
                  <a:pt x="5797" y="249"/>
                </a:lnTo>
                <a:lnTo>
                  <a:pt x="5797" y="260"/>
                </a:lnTo>
                <a:lnTo>
                  <a:pt x="5798" y="271"/>
                </a:lnTo>
                <a:lnTo>
                  <a:pt x="5798" y="265"/>
                </a:lnTo>
                <a:lnTo>
                  <a:pt x="5798" y="238"/>
                </a:lnTo>
                <a:lnTo>
                  <a:pt x="5799" y="173"/>
                </a:lnTo>
                <a:lnTo>
                  <a:pt x="5799" y="190"/>
                </a:lnTo>
                <a:lnTo>
                  <a:pt x="5799" y="184"/>
                </a:lnTo>
                <a:lnTo>
                  <a:pt x="5800" y="201"/>
                </a:lnTo>
                <a:lnTo>
                  <a:pt x="5800" y="206"/>
                </a:lnTo>
                <a:lnTo>
                  <a:pt x="5800" y="217"/>
                </a:lnTo>
                <a:lnTo>
                  <a:pt x="5801" y="217"/>
                </a:lnTo>
                <a:lnTo>
                  <a:pt x="5801" y="227"/>
                </a:lnTo>
                <a:lnTo>
                  <a:pt x="5801" y="222"/>
                </a:lnTo>
                <a:lnTo>
                  <a:pt x="5802" y="217"/>
                </a:lnTo>
                <a:lnTo>
                  <a:pt x="5802" y="217"/>
                </a:lnTo>
                <a:lnTo>
                  <a:pt x="5802" y="222"/>
                </a:lnTo>
                <a:lnTo>
                  <a:pt x="5802" y="206"/>
                </a:lnTo>
                <a:lnTo>
                  <a:pt x="5803" y="201"/>
                </a:lnTo>
                <a:lnTo>
                  <a:pt x="5803" y="179"/>
                </a:lnTo>
                <a:lnTo>
                  <a:pt x="5803" y="179"/>
                </a:lnTo>
                <a:lnTo>
                  <a:pt x="5804" y="190"/>
                </a:lnTo>
                <a:lnTo>
                  <a:pt x="5804" y="201"/>
                </a:lnTo>
                <a:lnTo>
                  <a:pt x="5804" y="233"/>
                </a:lnTo>
                <a:lnTo>
                  <a:pt x="5805" y="233"/>
                </a:lnTo>
                <a:lnTo>
                  <a:pt x="5805" y="249"/>
                </a:lnTo>
                <a:lnTo>
                  <a:pt x="5805" y="260"/>
                </a:lnTo>
                <a:lnTo>
                  <a:pt x="5806" y="260"/>
                </a:lnTo>
                <a:lnTo>
                  <a:pt x="5806" y="238"/>
                </a:lnTo>
                <a:lnTo>
                  <a:pt x="5806" y="217"/>
                </a:lnTo>
                <a:lnTo>
                  <a:pt x="5807" y="206"/>
                </a:lnTo>
                <a:lnTo>
                  <a:pt x="5807" y="206"/>
                </a:lnTo>
                <a:lnTo>
                  <a:pt x="5807" y="201"/>
                </a:lnTo>
                <a:lnTo>
                  <a:pt x="5808" y="206"/>
                </a:lnTo>
                <a:lnTo>
                  <a:pt x="5808" y="217"/>
                </a:lnTo>
                <a:lnTo>
                  <a:pt x="5808" y="217"/>
                </a:lnTo>
                <a:lnTo>
                  <a:pt x="5809" y="227"/>
                </a:lnTo>
                <a:lnTo>
                  <a:pt x="5809" y="227"/>
                </a:lnTo>
                <a:lnTo>
                  <a:pt x="5809" y="222"/>
                </a:lnTo>
                <a:lnTo>
                  <a:pt x="5810" y="233"/>
                </a:lnTo>
                <a:lnTo>
                  <a:pt x="5810" y="217"/>
                </a:lnTo>
                <a:lnTo>
                  <a:pt x="5810" y="211"/>
                </a:lnTo>
                <a:lnTo>
                  <a:pt x="5811" y="211"/>
                </a:lnTo>
                <a:lnTo>
                  <a:pt x="5811" y="201"/>
                </a:lnTo>
                <a:lnTo>
                  <a:pt x="5811" y="201"/>
                </a:lnTo>
                <a:lnTo>
                  <a:pt x="5812" y="201"/>
                </a:lnTo>
                <a:lnTo>
                  <a:pt x="5812" y="217"/>
                </a:lnTo>
                <a:lnTo>
                  <a:pt x="5812" y="238"/>
                </a:lnTo>
                <a:lnTo>
                  <a:pt x="5813" y="249"/>
                </a:lnTo>
                <a:lnTo>
                  <a:pt x="5813" y="260"/>
                </a:lnTo>
                <a:lnTo>
                  <a:pt x="5813" y="282"/>
                </a:lnTo>
                <a:lnTo>
                  <a:pt x="5814" y="287"/>
                </a:lnTo>
                <a:lnTo>
                  <a:pt x="5814" y="255"/>
                </a:lnTo>
                <a:lnTo>
                  <a:pt x="5814" y="195"/>
                </a:lnTo>
                <a:lnTo>
                  <a:pt x="5815" y="201"/>
                </a:lnTo>
                <a:lnTo>
                  <a:pt x="5815" y="201"/>
                </a:lnTo>
                <a:lnTo>
                  <a:pt x="5815" y="201"/>
                </a:lnTo>
                <a:lnTo>
                  <a:pt x="5816" y="206"/>
                </a:lnTo>
                <a:lnTo>
                  <a:pt x="5816" y="222"/>
                </a:lnTo>
                <a:lnTo>
                  <a:pt x="5816" y="217"/>
                </a:lnTo>
                <a:lnTo>
                  <a:pt x="5817" y="217"/>
                </a:lnTo>
                <a:lnTo>
                  <a:pt x="5817" y="217"/>
                </a:lnTo>
                <a:lnTo>
                  <a:pt x="5817" y="222"/>
                </a:lnTo>
                <a:lnTo>
                  <a:pt x="5818" y="211"/>
                </a:lnTo>
                <a:lnTo>
                  <a:pt x="5818" y="217"/>
                </a:lnTo>
                <a:lnTo>
                  <a:pt x="5818" y="206"/>
                </a:lnTo>
                <a:lnTo>
                  <a:pt x="5819" y="195"/>
                </a:lnTo>
                <a:lnTo>
                  <a:pt x="5819" y="190"/>
                </a:lnTo>
                <a:lnTo>
                  <a:pt x="5819" y="173"/>
                </a:lnTo>
                <a:lnTo>
                  <a:pt x="5820" y="190"/>
                </a:lnTo>
                <a:lnTo>
                  <a:pt x="5820" y="201"/>
                </a:lnTo>
                <a:lnTo>
                  <a:pt x="5820" y="222"/>
                </a:lnTo>
                <a:lnTo>
                  <a:pt x="5821" y="244"/>
                </a:lnTo>
                <a:lnTo>
                  <a:pt x="5821" y="260"/>
                </a:lnTo>
                <a:lnTo>
                  <a:pt x="5821" y="282"/>
                </a:lnTo>
                <a:lnTo>
                  <a:pt x="5822" y="271"/>
                </a:lnTo>
                <a:lnTo>
                  <a:pt x="5822" y="244"/>
                </a:lnTo>
                <a:lnTo>
                  <a:pt x="5822" y="190"/>
                </a:lnTo>
                <a:lnTo>
                  <a:pt x="5823" y="184"/>
                </a:lnTo>
                <a:lnTo>
                  <a:pt x="5823" y="173"/>
                </a:lnTo>
                <a:lnTo>
                  <a:pt x="5823" y="190"/>
                </a:lnTo>
                <a:lnTo>
                  <a:pt x="5824" y="211"/>
                </a:lnTo>
                <a:lnTo>
                  <a:pt x="5824" y="206"/>
                </a:lnTo>
                <a:lnTo>
                  <a:pt x="5824" y="206"/>
                </a:lnTo>
                <a:lnTo>
                  <a:pt x="5825" y="211"/>
                </a:lnTo>
                <a:lnTo>
                  <a:pt x="5825" y="211"/>
                </a:lnTo>
                <a:lnTo>
                  <a:pt x="5825" y="211"/>
                </a:lnTo>
                <a:lnTo>
                  <a:pt x="5826" y="211"/>
                </a:lnTo>
                <a:lnTo>
                  <a:pt x="5826" y="211"/>
                </a:lnTo>
                <a:lnTo>
                  <a:pt x="5826" y="195"/>
                </a:lnTo>
                <a:lnTo>
                  <a:pt x="5827" y="201"/>
                </a:lnTo>
                <a:lnTo>
                  <a:pt x="5827" y="206"/>
                </a:lnTo>
                <a:lnTo>
                  <a:pt x="5827" y="201"/>
                </a:lnTo>
                <a:lnTo>
                  <a:pt x="5828" y="168"/>
                </a:lnTo>
                <a:lnTo>
                  <a:pt x="5828" y="168"/>
                </a:lnTo>
                <a:lnTo>
                  <a:pt x="5828" y="179"/>
                </a:lnTo>
                <a:lnTo>
                  <a:pt x="5829" y="195"/>
                </a:lnTo>
                <a:lnTo>
                  <a:pt x="5829" y="206"/>
                </a:lnTo>
                <a:lnTo>
                  <a:pt x="5829" y="233"/>
                </a:lnTo>
                <a:lnTo>
                  <a:pt x="5830" y="244"/>
                </a:lnTo>
                <a:lnTo>
                  <a:pt x="5830" y="255"/>
                </a:lnTo>
                <a:lnTo>
                  <a:pt x="5830" y="238"/>
                </a:lnTo>
                <a:lnTo>
                  <a:pt x="5831" y="195"/>
                </a:lnTo>
                <a:lnTo>
                  <a:pt x="5831" y="157"/>
                </a:lnTo>
                <a:lnTo>
                  <a:pt x="5831" y="157"/>
                </a:lnTo>
                <a:lnTo>
                  <a:pt x="5832" y="190"/>
                </a:lnTo>
                <a:lnTo>
                  <a:pt x="5832" y="195"/>
                </a:lnTo>
                <a:lnTo>
                  <a:pt x="5832" y="206"/>
                </a:lnTo>
                <a:lnTo>
                  <a:pt x="5833" y="211"/>
                </a:lnTo>
                <a:lnTo>
                  <a:pt x="5833" y="206"/>
                </a:lnTo>
                <a:lnTo>
                  <a:pt x="5833" y="195"/>
                </a:lnTo>
                <a:lnTo>
                  <a:pt x="5834" y="206"/>
                </a:lnTo>
                <a:lnTo>
                  <a:pt x="5834" y="211"/>
                </a:lnTo>
                <a:lnTo>
                  <a:pt x="5834" y="211"/>
                </a:lnTo>
                <a:lnTo>
                  <a:pt x="5835" y="211"/>
                </a:lnTo>
                <a:lnTo>
                  <a:pt x="5835" y="195"/>
                </a:lnTo>
                <a:lnTo>
                  <a:pt x="5835" y="190"/>
                </a:lnTo>
                <a:lnTo>
                  <a:pt x="5836" y="168"/>
                </a:lnTo>
                <a:lnTo>
                  <a:pt x="5836" y="163"/>
                </a:lnTo>
                <a:lnTo>
                  <a:pt x="5836" y="168"/>
                </a:lnTo>
                <a:lnTo>
                  <a:pt x="5837" y="179"/>
                </a:lnTo>
                <a:lnTo>
                  <a:pt x="5837" y="195"/>
                </a:lnTo>
                <a:lnTo>
                  <a:pt x="5837" y="206"/>
                </a:lnTo>
                <a:lnTo>
                  <a:pt x="5838" y="222"/>
                </a:lnTo>
                <a:lnTo>
                  <a:pt x="5838" y="233"/>
                </a:lnTo>
                <a:lnTo>
                  <a:pt x="5838" y="249"/>
                </a:lnTo>
                <a:lnTo>
                  <a:pt x="5839" y="244"/>
                </a:lnTo>
                <a:lnTo>
                  <a:pt x="5839" y="211"/>
                </a:lnTo>
                <a:lnTo>
                  <a:pt x="5839" y="179"/>
                </a:lnTo>
                <a:lnTo>
                  <a:pt x="5840" y="163"/>
                </a:lnTo>
                <a:lnTo>
                  <a:pt x="5840" y="157"/>
                </a:lnTo>
                <a:lnTo>
                  <a:pt x="5840" y="173"/>
                </a:lnTo>
                <a:lnTo>
                  <a:pt x="5841" y="184"/>
                </a:lnTo>
                <a:lnTo>
                  <a:pt x="5841" y="201"/>
                </a:lnTo>
                <a:lnTo>
                  <a:pt x="5841" y="206"/>
                </a:lnTo>
                <a:lnTo>
                  <a:pt x="5842" y="211"/>
                </a:lnTo>
                <a:lnTo>
                  <a:pt x="5842" y="195"/>
                </a:lnTo>
                <a:lnTo>
                  <a:pt x="5842" y="195"/>
                </a:lnTo>
                <a:lnTo>
                  <a:pt x="5843" y="190"/>
                </a:lnTo>
                <a:lnTo>
                  <a:pt x="5843" y="179"/>
                </a:lnTo>
                <a:lnTo>
                  <a:pt x="5843" y="195"/>
                </a:lnTo>
                <a:lnTo>
                  <a:pt x="5844" y="190"/>
                </a:lnTo>
                <a:lnTo>
                  <a:pt x="5844" y="184"/>
                </a:lnTo>
                <a:lnTo>
                  <a:pt x="5844" y="173"/>
                </a:lnTo>
                <a:lnTo>
                  <a:pt x="5845" y="157"/>
                </a:lnTo>
                <a:lnTo>
                  <a:pt x="5845" y="163"/>
                </a:lnTo>
                <a:lnTo>
                  <a:pt x="5845" y="173"/>
                </a:lnTo>
                <a:lnTo>
                  <a:pt x="5846" y="195"/>
                </a:lnTo>
                <a:lnTo>
                  <a:pt x="5846" y="211"/>
                </a:lnTo>
                <a:lnTo>
                  <a:pt x="5846" y="227"/>
                </a:lnTo>
                <a:lnTo>
                  <a:pt x="5847" y="238"/>
                </a:lnTo>
                <a:lnTo>
                  <a:pt x="5847" y="233"/>
                </a:lnTo>
                <a:lnTo>
                  <a:pt x="5847" y="222"/>
                </a:lnTo>
                <a:lnTo>
                  <a:pt x="5848" y="184"/>
                </a:lnTo>
                <a:lnTo>
                  <a:pt x="5848" y="168"/>
                </a:lnTo>
                <a:lnTo>
                  <a:pt x="5848" y="179"/>
                </a:lnTo>
                <a:lnTo>
                  <a:pt x="5849" y="190"/>
                </a:lnTo>
                <a:lnTo>
                  <a:pt x="5849" y="201"/>
                </a:lnTo>
                <a:lnTo>
                  <a:pt x="5849" y="211"/>
                </a:lnTo>
                <a:lnTo>
                  <a:pt x="5850" y="217"/>
                </a:lnTo>
                <a:lnTo>
                  <a:pt x="5850" y="217"/>
                </a:lnTo>
                <a:lnTo>
                  <a:pt x="5850" y="222"/>
                </a:lnTo>
                <a:lnTo>
                  <a:pt x="5851" y="217"/>
                </a:lnTo>
                <a:lnTo>
                  <a:pt x="5851" y="227"/>
                </a:lnTo>
                <a:lnTo>
                  <a:pt x="5851" y="217"/>
                </a:lnTo>
                <a:lnTo>
                  <a:pt x="5852" y="211"/>
                </a:lnTo>
                <a:lnTo>
                  <a:pt x="5852" y="211"/>
                </a:lnTo>
                <a:lnTo>
                  <a:pt x="5852" y="206"/>
                </a:lnTo>
                <a:lnTo>
                  <a:pt x="5853" y="184"/>
                </a:lnTo>
                <a:lnTo>
                  <a:pt x="5853" y="173"/>
                </a:lnTo>
                <a:lnTo>
                  <a:pt x="5853" y="173"/>
                </a:lnTo>
                <a:lnTo>
                  <a:pt x="5854" y="201"/>
                </a:lnTo>
                <a:lnTo>
                  <a:pt x="5854" y="206"/>
                </a:lnTo>
                <a:lnTo>
                  <a:pt x="5854" y="227"/>
                </a:lnTo>
                <a:lnTo>
                  <a:pt x="5855" y="249"/>
                </a:lnTo>
                <a:lnTo>
                  <a:pt x="5855" y="249"/>
                </a:lnTo>
                <a:lnTo>
                  <a:pt x="5855" y="233"/>
                </a:lnTo>
                <a:lnTo>
                  <a:pt x="5856" y="206"/>
                </a:lnTo>
                <a:lnTo>
                  <a:pt x="5856" y="152"/>
                </a:lnTo>
                <a:lnTo>
                  <a:pt x="5856" y="168"/>
                </a:lnTo>
                <a:lnTo>
                  <a:pt x="5857" y="168"/>
                </a:lnTo>
                <a:lnTo>
                  <a:pt x="5857" y="184"/>
                </a:lnTo>
                <a:lnTo>
                  <a:pt x="5857" y="201"/>
                </a:lnTo>
                <a:lnTo>
                  <a:pt x="5858" y="206"/>
                </a:lnTo>
                <a:lnTo>
                  <a:pt x="5858" y="201"/>
                </a:lnTo>
                <a:lnTo>
                  <a:pt x="5858" y="195"/>
                </a:lnTo>
                <a:lnTo>
                  <a:pt x="5859" y="190"/>
                </a:lnTo>
                <a:lnTo>
                  <a:pt x="5859" y="184"/>
                </a:lnTo>
                <a:lnTo>
                  <a:pt x="5859" y="195"/>
                </a:lnTo>
                <a:lnTo>
                  <a:pt x="5860" y="195"/>
                </a:lnTo>
                <a:lnTo>
                  <a:pt x="5860" y="195"/>
                </a:lnTo>
                <a:lnTo>
                  <a:pt x="5860" y="201"/>
                </a:lnTo>
                <a:lnTo>
                  <a:pt x="5861" y="190"/>
                </a:lnTo>
                <a:lnTo>
                  <a:pt x="5861" y="168"/>
                </a:lnTo>
                <a:lnTo>
                  <a:pt x="5861" y="163"/>
                </a:lnTo>
                <a:lnTo>
                  <a:pt x="5862" y="146"/>
                </a:lnTo>
                <a:lnTo>
                  <a:pt x="5862" y="141"/>
                </a:lnTo>
                <a:lnTo>
                  <a:pt x="5862" y="163"/>
                </a:lnTo>
                <a:lnTo>
                  <a:pt x="5862" y="195"/>
                </a:lnTo>
                <a:lnTo>
                  <a:pt x="5863" y="211"/>
                </a:lnTo>
                <a:lnTo>
                  <a:pt x="5863" y="217"/>
                </a:lnTo>
                <a:lnTo>
                  <a:pt x="5863" y="222"/>
                </a:lnTo>
                <a:lnTo>
                  <a:pt x="5864" y="222"/>
                </a:lnTo>
                <a:lnTo>
                  <a:pt x="5864" y="168"/>
                </a:lnTo>
                <a:lnTo>
                  <a:pt x="5864" y="146"/>
                </a:lnTo>
                <a:lnTo>
                  <a:pt x="5865" y="146"/>
                </a:lnTo>
                <a:lnTo>
                  <a:pt x="5865" y="146"/>
                </a:lnTo>
                <a:lnTo>
                  <a:pt x="5865" y="168"/>
                </a:lnTo>
                <a:lnTo>
                  <a:pt x="5866" y="168"/>
                </a:lnTo>
                <a:lnTo>
                  <a:pt x="5866" y="173"/>
                </a:lnTo>
                <a:lnTo>
                  <a:pt x="5866" y="195"/>
                </a:lnTo>
                <a:lnTo>
                  <a:pt x="5867" y="206"/>
                </a:lnTo>
                <a:lnTo>
                  <a:pt x="5867" y="201"/>
                </a:lnTo>
                <a:lnTo>
                  <a:pt x="5867" y="184"/>
                </a:lnTo>
                <a:lnTo>
                  <a:pt x="5868" y="179"/>
                </a:lnTo>
                <a:lnTo>
                  <a:pt x="5868" y="184"/>
                </a:lnTo>
                <a:lnTo>
                  <a:pt x="5868" y="163"/>
                </a:lnTo>
                <a:lnTo>
                  <a:pt x="5869" y="163"/>
                </a:lnTo>
                <a:lnTo>
                  <a:pt x="5869" y="173"/>
                </a:lnTo>
                <a:lnTo>
                  <a:pt x="5869" y="152"/>
                </a:lnTo>
                <a:lnTo>
                  <a:pt x="5870" y="130"/>
                </a:lnTo>
                <a:lnTo>
                  <a:pt x="5870" y="130"/>
                </a:lnTo>
                <a:lnTo>
                  <a:pt x="5870" y="146"/>
                </a:lnTo>
                <a:lnTo>
                  <a:pt x="5871" y="179"/>
                </a:lnTo>
                <a:lnTo>
                  <a:pt x="5871" y="179"/>
                </a:lnTo>
                <a:lnTo>
                  <a:pt x="5871" y="195"/>
                </a:lnTo>
                <a:lnTo>
                  <a:pt x="5872" y="222"/>
                </a:lnTo>
                <a:lnTo>
                  <a:pt x="5872" y="227"/>
                </a:lnTo>
                <a:lnTo>
                  <a:pt x="5872" y="227"/>
                </a:lnTo>
                <a:lnTo>
                  <a:pt x="5873" y="222"/>
                </a:lnTo>
                <a:lnTo>
                  <a:pt x="5873" y="163"/>
                </a:lnTo>
                <a:lnTo>
                  <a:pt x="5873" y="146"/>
                </a:lnTo>
                <a:lnTo>
                  <a:pt x="5874" y="157"/>
                </a:lnTo>
                <a:lnTo>
                  <a:pt x="5874" y="146"/>
                </a:lnTo>
                <a:lnTo>
                  <a:pt x="5874" y="157"/>
                </a:lnTo>
                <a:lnTo>
                  <a:pt x="5875" y="163"/>
                </a:lnTo>
                <a:lnTo>
                  <a:pt x="5875" y="173"/>
                </a:lnTo>
                <a:lnTo>
                  <a:pt x="5875" y="190"/>
                </a:lnTo>
                <a:lnTo>
                  <a:pt x="5876" y="190"/>
                </a:lnTo>
                <a:lnTo>
                  <a:pt x="5876" y="179"/>
                </a:lnTo>
                <a:lnTo>
                  <a:pt x="5876" y="184"/>
                </a:lnTo>
                <a:lnTo>
                  <a:pt x="5877" y="190"/>
                </a:lnTo>
                <a:lnTo>
                  <a:pt x="5877" y="179"/>
                </a:lnTo>
                <a:lnTo>
                  <a:pt x="5877" y="173"/>
                </a:lnTo>
                <a:lnTo>
                  <a:pt x="5878" y="179"/>
                </a:lnTo>
                <a:lnTo>
                  <a:pt x="5878" y="163"/>
                </a:lnTo>
                <a:lnTo>
                  <a:pt x="5878" y="152"/>
                </a:lnTo>
                <a:lnTo>
                  <a:pt x="5879" y="146"/>
                </a:lnTo>
                <a:lnTo>
                  <a:pt x="5879" y="152"/>
                </a:lnTo>
                <a:lnTo>
                  <a:pt x="5879" y="163"/>
                </a:lnTo>
                <a:lnTo>
                  <a:pt x="5880" y="201"/>
                </a:lnTo>
                <a:lnTo>
                  <a:pt x="5880" y="206"/>
                </a:lnTo>
                <a:lnTo>
                  <a:pt x="5880" y="217"/>
                </a:lnTo>
                <a:lnTo>
                  <a:pt x="5881" y="233"/>
                </a:lnTo>
                <a:lnTo>
                  <a:pt x="5881" y="265"/>
                </a:lnTo>
                <a:lnTo>
                  <a:pt x="5881" y="271"/>
                </a:lnTo>
                <a:lnTo>
                  <a:pt x="5882" y="249"/>
                </a:lnTo>
                <a:lnTo>
                  <a:pt x="5882" y="195"/>
                </a:lnTo>
                <a:lnTo>
                  <a:pt x="5882" y="201"/>
                </a:lnTo>
                <a:lnTo>
                  <a:pt x="5883" y="195"/>
                </a:lnTo>
                <a:lnTo>
                  <a:pt x="5883" y="206"/>
                </a:lnTo>
                <a:lnTo>
                  <a:pt x="5883" y="206"/>
                </a:lnTo>
                <a:lnTo>
                  <a:pt x="5884" y="211"/>
                </a:lnTo>
                <a:lnTo>
                  <a:pt x="5884" y="211"/>
                </a:lnTo>
                <a:lnTo>
                  <a:pt x="5884" y="211"/>
                </a:lnTo>
                <a:lnTo>
                  <a:pt x="5885" y="206"/>
                </a:lnTo>
                <a:lnTo>
                  <a:pt x="5885" y="211"/>
                </a:lnTo>
                <a:lnTo>
                  <a:pt x="5885" y="195"/>
                </a:lnTo>
                <a:lnTo>
                  <a:pt x="5886" y="206"/>
                </a:lnTo>
                <a:lnTo>
                  <a:pt x="5886" y="206"/>
                </a:lnTo>
                <a:lnTo>
                  <a:pt x="5886" y="190"/>
                </a:lnTo>
                <a:lnTo>
                  <a:pt x="5887" y="173"/>
                </a:lnTo>
                <a:lnTo>
                  <a:pt x="5887" y="173"/>
                </a:lnTo>
                <a:lnTo>
                  <a:pt x="5887" y="168"/>
                </a:lnTo>
                <a:lnTo>
                  <a:pt x="5888" y="168"/>
                </a:lnTo>
                <a:lnTo>
                  <a:pt x="5888" y="163"/>
                </a:lnTo>
                <a:lnTo>
                  <a:pt x="5888" y="179"/>
                </a:lnTo>
                <a:lnTo>
                  <a:pt x="5889" y="195"/>
                </a:lnTo>
                <a:lnTo>
                  <a:pt x="5889" y="222"/>
                </a:lnTo>
                <a:lnTo>
                  <a:pt x="5889" y="238"/>
                </a:lnTo>
                <a:lnTo>
                  <a:pt x="5890" y="255"/>
                </a:lnTo>
                <a:lnTo>
                  <a:pt x="5890" y="260"/>
                </a:lnTo>
                <a:lnTo>
                  <a:pt x="5890" y="249"/>
                </a:lnTo>
                <a:lnTo>
                  <a:pt x="5891" y="179"/>
                </a:lnTo>
                <a:lnTo>
                  <a:pt x="5891" y="168"/>
                </a:lnTo>
                <a:lnTo>
                  <a:pt x="5891" y="173"/>
                </a:lnTo>
                <a:lnTo>
                  <a:pt x="5892" y="184"/>
                </a:lnTo>
                <a:lnTo>
                  <a:pt x="5892" y="201"/>
                </a:lnTo>
                <a:lnTo>
                  <a:pt x="5892" y="206"/>
                </a:lnTo>
                <a:lnTo>
                  <a:pt x="5893" y="217"/>
                </a:lnTo>
                <a:lnTo>
                  <a:pt x="5893" y="206"/>
                </a:lnTo>
                <a:lnTo>
                  <a:pt x="5893" y="211"/>
                </a:lnTo>
                <a:lnTo>
                  <a:pt x="5894" y="211"/>
                </a:lnTo>
                <a:lnTo>
                  <a:pt x="5894" y="201"/>
                </a:lnTo>
                <a:lnTo>
                  <a:pt x="5894" y="206"/>
                </a:lnTo>
                <a:lnTo>
                  <a:pt x="5895" y="206"/>
                </a:lnTo>
                <a:lnTo>
                  <a:pt x="5895" y="201"/>
                </a:lnTo>
                <a:lnTo>
                  <a:pt x="5895" y="173"/>
                </a:lnTo>
                <a:lnTo>
                  <a:pt x="5896" y="157"/>
                </a:lnTo>
                <a:lnTo>
                  <a:pt x="5896" y="152"/>
                </a:lnTo>
                <a:lnTo>
                  <a:pt x="5896" y="184"/>
                </a:lnTo>
                <a:lnTo>
                  <a:pt x="5897" y="195"/>
                </a:lnTo>
                <a:lnTo>
                  <a:pt x="5897" y="206"/>
                </a:lnTo>
                <a:lnTo>
                  <a:pt x="5897" y="233"/>
                </a:lnTo>
                <a:lnTo>
                  <a:pt x="5898" y="233"/>
                </a:lnTo>
                <a:lnTo>
                  <a:pt x="5898" y="244"/>
                </a:lnTo>
                <a:lnTo>
                  <a:pt x="5898" y="244"/>
                </a:lnTo>
                <a:lnTo>
                  <a:pt x="5899" y="233"/>
                </a:lnTo>
                <a:lnTo>
                  <a:pt x="5899" y="184"/>
                </a:lnTo>
                <a:lnTo>
                  <a:pt x="5899" y="157"/>
                </a:lnTo>
                <a:lnTo>
                  <a:pt x="5900" y="201"/>
                </a:lnTo>
                <a:lnTo>
                  <a:pt x="5900" y="211"/>
                </a:lnTo>
                <a:lnTo>
                  <a:pt x="5900" y="206"/>
                </a:lnTo>
                <a:lnTo>
                  <a:pt x="5901" y="211"/>
                </a:lnTo>
                <a:lnTo>
                  <a:pt x="5901" y="211"/>
                </a:lnTo>
                <a:lnTo>
                  <a:pt x="5901" y="211"/>
                </a:lnTo>
                <a:lnTo>
                  <a:pt x="5902" y="211"/>
                </a:lnTo>
                <a:lnTo>
                  <a:pt x="5902" y="206"/>
                </a:lnTo>
                <a:lnTo>
                  <a:pt x="5902" y="206"/>
                </a:lnTo>
                <a:lnTo>
                  <a:pt x="5903" y="201"/>
                </a:lnTo>
                <a:lnTo>
                  <a:pt x="5903" y="201"/>
                </a:lnTo>
                <a:lnTo>
                  <a:pt x="5903" y="195"/>
                </a:lnTo>
                <a:lnTo>
                  <a:pt x="5904" y="190"/>
                </a:lnTo>
                <a:lnTo>
                  <a:pt x="5904" y="179"/>
                </a:lnTo>
                <a:lnTo>
                  <a:pt x="5904" y="168"/>
                </a:lnTo>
                <a:lnTo>
                  <a:pt x="5905" y="163"/>
                </a:lnTo>
                <a:lnTo>
                  <a:pt x="5905" y="190"/>
                </a:lnTo>
                <a:lnTo>
                  <a:pt x="5905" y="206"/>
                </a:lnTo>
                <a:lnTo>
                  <a:pt x="5906" y="227"/>
                </a:lnTo>
                <a:lnTo>
                  <a:pt x="5906" y="244"/>
                </a:lnTo>
                <a:lnTo>
                  <a:pt x="5906" y="249"/>
                </a:lnTo>
                <a:lnTo>
                  <a:pt x="5907" y="260"/>
                </a:lnTo>
                <a:lnTo>
                  <a:pt x="5907" y="233"/>
                </a:lnTo>
                <a:lnTo>
                  <a:pt x="5907" y="211"/>
                </a:lnTo>
                <a:lnTo>
                  <a:pt x="5908" y="211"/>
                </a:lnTo>
                <a:lnTo>
                  <a:pt x="5908" y="211"/>
                </a:lnTo>
                <a:lnTo>
                  <a:pt x="5908" y="217"/>
                </a:lnTo>
                <a:lnTo>
                  <a:pt x="5909" y="211"/>
                </a:lnTo>
                <a:lnTo>
                  <a:pt x="5909" y="227"/>
                </a:lnTo>
                <a:lnTo>
                  <a:pt x="5909" y="227"/>
                </a:lnTo>
                <a:lnTo>
                  <a:pt x="5910" y="222"/>
                </a:lnTo>
                <a:lnTo>
                  <a:pt x="5910" y="201"/>
                </a:lnTo>
                <a:lnTo>
                  <a:pt x="5910" y="201"/>
                </a:lnTo>
                <a:lnTo>
                  <a:pt x="5911" y="195"/>
                </a:lnTo>
                <a:lnTo>
                  <a:pt x="5911" y="206"/>
                </a:lnTo>
                <a:lnTo>
                  <a:pt x="5911" y="211"/>
                </a:lnTo>
                <a:lnTo>
                  <a:pt x="5912" y="206"/>
                </a:lnTo>
                <a:lnTo>
                  <a:pt x="5912" y="195"/>
                </a:lnTo>
                <a:lnTo>
                  <a:pt x="5912" y="195"/>
                </a:lnTo>
                <a:lnTo>
                  <a:pt x="5913" y="179"/>
                </a:lnTo>
                <a:lnTo>
                  <a:pt x="5913" y="184"/>
                </a:lnTo>
                <a:lnTo>
                  <a:pt x="5913" y="195"/>
                </a:lnTo>
                <a:lnTo>
                  <a:pt x="5914" y="173"/>
                </a:lnTo>
                <a:lnTo>
                  <a:pt x="5914" y="173"/>
                </a:lnTo>
                <a:lnTo>
                  <a:pt x="5914" y="152"/>
                </a:lnTo>
                <a:lnTo>
                  <a:pt x="5915" y="146"/>
                </a:lnTo>
                <a:lnTo>
                  <a:pt x="5915" y="141"/>
                </a:lnTo>
                <a:lnTo>
                  <a:pt x="5915" y="168"/>
                </a:lnTo>
                <a:lnTo>
                  <a:pt x="5916" y="190"/>
                </a:lnTo>
                <a:lnTo>
                  <a:pt x="5916" y="222"/>
                </a:lnTo>
                <a:lnTo>
                  <a:pt x="5916" y="233"/>
                </a:lnTo>
                <a:lnTo>
                  <a:pt x="5917" y="244"/>
                </a:lnTo>
                <a:lnTo>
                  <a:pt x="5917" y="233"/>
                </a:lnTo>
                <a:lnTo>
                  <a:pt x="5917" y="222"/>
                </a:lnTo>
                <a:lnTo>
                  <a:pt x="5918" y="190"/>
                </a:lnTo>
                <a:lnTo>
                  <a:pt x="5918" y="163"/>
                </a:lnTo>
                <a:lnTo>
                  <a:pt x="5918" y="163"/>
                </a:lnTo>
                <a:lnTo>
                  <a:pt x="5919" y="168"/>
                </a:lnTo>
                <a:lnTo>
                  <a:pt x="5919" y="173"/>
                </a:lnTo>
                <a:lnTo>
                  <a:pt x="5919" y="179"/>
                </a:lnTo>
                <a:lnTo>
                  <a:pt x="5920" y="179"/>
                </a:lnTo>
                <a:lnTo>
                  <a:pt x="5920" y="190"/>
                </a:lnTo>
                <a:lnTo>
                  <a:pt x="5920" y="190"/>
                </a:lnTo>
                <a:lnTo>
                  <a:pt x="5921" y="179"/>
                </a:lnTo>
                <a:lnTo>
                  <a:pt x="5921" y="179"/>
                </a:lnTo>
                <a:lnTo>
                  <a:pt x="5921" y="184"/>
                </a:lnTo>
                <a:lnTo>
                  <a:pt x="5922" y="190"/>
                </a:lnTo>
                <a:lnTo>
                  <a:pt x="5922" y="195"/>
                </a:lnTo>
                <a:lnTo>
                  <a:pt x="5922" y="184"/>
                </a:lnTo>
                <a:lnTo>
                  <a:pt x="5922" y="195"/>
                </a:lnTo>
                <a:lnTo>
                  <a:pt x="5923" y="184"/>
                </a:lnTo>
                <a:lnTo>
                  <a:pt x="5923" y="179"/>
                </a:lnTo>
                <a:lnTo>
                  <a:pt x="5923" y="184"/>
                </a:lnTo>
                <a:lnTo>
                  <a:pt x="5924" y="184"/>
                </a:lnTo>
                <a:lnTo>
                  <a:pt x="5924" y="184"/>
                </a:lnTo>
                <a:lnTo>
                  <a:pt x="5924" y="184"/>
                </a:lnTo>
                <a:lnTo>
                  <a:pt x="5925" y="173"/>
                </a:lnTo>
                <a:lnTo>
                  <a:pt x="5925" y="179"/>
                </a:lnTo>
                <a:lnTo>
                  <a:pt x="5925" y="190"/>
                </a:lnTo>
                <a:lnTo>
                  <a:pt x="5926" y="201"/>
                </a:lnTo>
                <a:lnTo>
                  <a:pt x="5926" y="206"/>
                </a:lnTo>
                <a:lnTo>
                  <a:pt x="5926" y="217"/>
                </a:lnTo>
                <a:lnTo>
                  <a:pt x="5927" y="238"/>
                </a:lnTo>
                <a:lnTo>
                  <a:pt x="5927" y="244"/>
                </a:lnTo>
                <a:lnTo>
                  <a:pt x="5927" y="222"/>
                </a:lnTo>
                <a:lnTo>
                  <a:pt x="5928" y="190"/>
                </a:lnTo>
                <a:lnTo>
                  <a:pt x="5928" y="173"/>
                </a:lnTo>
                <a:lnTo>
                  <a:pt x="5928" y="163"/>
                </a:lnTo>
                <a:lnTo>
                  <a:pt x="5929" y="163"/>
                </a:lnTo>
                <a:lnTo>
                  <a:pt x="5929" y="173"/>
                </a:lnTo>
                <a:lnTo>
                  <a:pt x="5929" y="184"/>
                </a:lnTo>
                <a:lnTo>
                  <a:pt x="5930" y="195"/>
                </a:lnTo>
                <a:lnTo>
                  <a:pt x="5930" y="195"/>
                </a:lnTo>
                <a:lnTo>
                  <a:pt x="5930" y="184"/>
                </a:lnTo>
                <a:lnTo>
                  <a:pt x="5931" y="184"/>
                </a:lnTo>
                <a:lnTo>
                  <a:pt x="5931" y="190"/>
                </a:lnTo>
                <a:lnTo>
                  <a:pt x="5931" y="173"/>
                </a:lnTo>
                <a:lnTo>
                  <a:pt x="5932" y="173"/>
                </a:lnTo>
                <a:lnTo>
                  <a:pt x="5932" y="173"/>
                </a:lnTo>
                <a:lnTo>
                  <a:pt x="5932" y="168"/>
                </a:lnTo>
                <a:lnTo>
                  <a:pt x="5933" y="179"/>
                </a:lnTo>
                <a:lnTo>
                  <a:pt x="5933" y="184"/>
                </a:lnTo>
                <a:lnTo>
                  <a:pt x="5933" y="190"/>
                </a:lnTo>
                <a:lnTo>
                  <a:pt x="5934" y="190"/>
                </a:lnTo>
                <a:lnTo>
                  <a:pt x="5934" y="179"/>
                </a:lnTo>
                <a:lnTo>
                  <a:pt x="5934" y="163"/>
                </a:lnTo>
                <a:lnTo>
                  <a:pt x="5935" y="173"/>
                </a:lnTo>
                <a:lnTo>
                  <a:pt x="5935" y="184"/>
                </a:lnTo>
                <a:lnTo>
                  <a:pt x="5935" y="184"/>
                </a:lnTo>
                <a:lnTo>
                  <a:pt x="5936" y="157"/>
                </a:lnTo>
                <a:lnTo>
                  <a:pt x="5936" y="141"/>
                </a:lnTo>
                <a:lnTo>
                  <a:pt x="5936" y="136"/>
                </a:lnTo>
                <a:lnTo>
                  <a:pt x="5937" y="125"/>
                </a:lnTo>
                <a:lnTo>
                  <a:pt x="5937" y="146"/>
                </a:lnTo>
                <a:lnTo>
                  <a:pt x="5937" y="152"/>
                </a:lnTo>
                <a:lnTo>
                  <a:pt x="5938" y="179"/>
                </a:lnTo>
                <a:lnTo>
                  <a:pt x="5938" y="195"/>
                </a:lnTo>
                <a:lnTo>
                  <a:pt x="5938" y="206"/>
                </a:lnTo>
                <a:lnTo>
                  <a:pt x="5939" y="217"/>
                </a:lnTo>
                <a:lnTo>
                  <a:pt x="5939" y="227"/>
                </a:lnTo>
                <a:lnTo>
                  <a:pt x="5939" y="222"/>
                </a:lnTo>
                <a:lnTo>
                  <a:pt x="5940" y="201"/>
                </a:lnTo>
                <a:lnTo>
                  <a:pt x="5940" y="179"/>
                </a:lnTo>
                <a:lnTo>
                  <a:pt x="5940" y="168"/>
                </a:lnTo>
                <a:lnTo>
                  <a:pt x="5941" y="179"/>
                </a:lnTo>
                <a:lnTo>
                  <a:pt x="5941" y="173"/>
                </a:lnTo>
                <a:lnTo>
                  <a:pt x="5941" y="190"/>
                </a:lnTo>
                <a:lnTo>
                  <a:pt x="5942" y="201"/>
                </a:lnTo>
                <a:lnTo>
                  <a:pt x="5942" y="206"/>
                </a:lnTo>
                <a:lnTo>
                  <a:pt x="5942" y="195"/>
                </a:lnTo>
                <a:lnTo>
                  <a:pt x="5943" y="190"/>
                </a:lnTo>
                <a:lnTo>
                  <a:pt x="5943" y="168"/>
                </a:lnTo>
                <a:lnTo>
                  <a:pt x="5943" y="157"/>
                </a:lnTo>
                <a:lnTo>
                  <a:pt x="5944" y="157"/>
                </a:lnTo>
                <a:lnTo>
                  <a:pt x="5944" y="152"/>
                </a:lnTo>
                <a:lnTo>
                  <a:pt x="5944" y="173"/>
                </a:lnTo>
                <a:lnTo>
                  <a:pt x="5945" y="179"/>
                </a:lnTo>
                <a:lnTo>
                  <a:pt x="5945" y="168"/>
                </a:lnTo>
                <a:lnTo>
                  <a:pt x="5945" y="179"/>
                </a:lnTo>
                <a:lnTo>
                  <a:pt x="5946" y="179"/>
                </a:lnTo>
                <a:lnTo>
                  <a:pt x="5946" y="168"/>
                </a:lnTo>
                <a:lnTo>
                  <a:pt x="5946" y="173"/>
                </a:lnTo>
                <a:lnTo>
                  <a:pt x="5947" y="173"/>
                </a:lnTo>
                <a:lnTo>
                  <a:pt x="5947" y="163"/>
                </a:lnTo>
                <a:lnTo>
                  <a:pt x="5947" y="141"/>
                </a:lnTo>
                <a:lnTo>
                  <a:pt x="5948" y="130"/>
                </a:lnTo>
                <a:lnTo>
                  <a:pt x="5948" y="130"/>
                </a:lnTo>
                <a:lnTo>
                  <a:pt x="5948" y="152"/>
                </a:lnTo>
                <a:lnTo>
                  <a:pt x="5949" y="168"/>
                </a:lnTo>
                <a:lnTo>
                  <a:pt x="5949" y="190"/>
                </a:lnTo>
                <a:lnTo>
                  <a:pt x="5949" y="222"/>
                </a:lnTo>
                <a:lnTo>
                  <a:pt x="5950" y="227"/>
                </a:lnTo>
                <a:lnTo>
                  <a:pt x="5950" y="244"/>
                </a:lnTo>
                <a:lnTo>
                  <a:pt x="5950" y="244"/>
                </a:lnTo>
                <a:lnTo>
                  <a:pt x="5951" y="168"/>
                </a:lnTo>
                <a:lnTo>
                  <a:pt x="5951" y="146"/>
                </a:lnTo>
                <a:lnTo>
                  <a:pt x="5951" y="136"/>
                </a:lnTo>
                <a:lnTo>
                  <a:pt x="5951" y="146"/>
                </a:lnTo>
                <a:lnTo>
                  <a:pt x="5952" y="157"/>
                </a:lnTo>
                <a:lnTo>
                  <a:pt x="5952" y="173"/>
                </a:lnTo>
                <a:lnTo>
                  <a:pt x="5952" y="184"/>
                </a:lnTo>
                <a:lnTo>
                  <a:pt x="5953" y="184"/>
                </a:lnTo>
                <a:lnTo>
                  <a:pt x="5953" y="184"/>
                </a:lnTo>
                <a:lnTo>
                  <a:pt x="5953" y="179"/>
                </a:lnTo>
                <a:lnTo>
                  <a:pt x="5954" y="163"/>
                </a:lnTo>
                <a:lnTo>
                  <a:pt x="5954" y="157"/>
                </a:lnTo>
                <a:lnTo>
                  <a:pt x="5954" y="141"/>
                </a:lnTo>
                <a:lnTo>
                  <a:pt x="5955" y="130"/>
                </a:lnTo>
                <a:lnTo>
                  <a:pt x="5955" y="125"/>
                </a:lnTo>
                <a:lnTo>
                  <a:pt x="5955" y="136"/>
                </a:lnTo>
                <a:lnTo>
                  <a:pt x="5956" y="152"/>
                </a:lnTo>
                <a:lnTo>
                  <a:pt x="5956" y="168"/>
                </a:lnTo>
                <a:lnTo>
                  <a:pt x="5956" y="195"/>
                </a:lnTo>
              </a:path>
            </a:pathLst>
          </a:custGeom>
          <a:noFill/>
          <a:ln w="6350" cap="flat">
            <a:solidFill>
              <a:srgbClr val="00B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AutoShape 5">
            <a:extLst>
              <a:ext uri="{FF2B5EF4-FFF2-40B4-BE49-F238E27FC236}">
                <a16:creationId xmlns:a16="http://schemas.microsoft.com/office/drawing/2014/main" id="{C0D1B731-D597-D78E-6861-B6D333AD6FD9}"/>
              </a:ext>
            </a:extLst>
          </p:cNvPr>
          <p:cNvSpPr>
            <a:spLocks noChangeArrowheads="1"/>
          </p:cNvSpPr>
          <p:nvPr/>
        </p:nvSpPr>
        <p:spPr bwMode="auto">
          <a:xfrm>
            <a:off x="9590577" y="3609279"/>
            <a:ext cx="2074323" cy="701481"/>
          </a:xfrm>
          <a:prstGeom prst="wedgeRoundRectCallout">
            <a:avLst>
              <a:gd name="adj1" fmla="val 21430"/>
              <a:gd name="adj2" fmla="val 779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Need to have the same length</a:t>
            </a:r>
            <a:endParaRPr kumimoji="0" lang="en-US" altLang="zh-TW" sz="1800" i="1" dirty="0"/>
          </a:p>
        </p:txBody>
      </p:sp>
      <p:sp>
        <p:nvSpPr>
          <p:cNvPr id="30" name="AutoShape 5">
            <a:extLst>
              <a:ext uri="{FF2B5EF4-FFF2-40B4-BE49-F238E27FC236}">
                <a16:creationId xmlns:a16="http://schemas.microsoft.com/office/drawing/2014/main" id="{0ADEDCE1-ADFA-1F97-BD96-0E440E6A4454}"/>
              </a:ext>
            </a:extLst>
          </p:cNvPr>
          <p:cNvSpPr>
            <a:spLocks noChangeArrowheads="1"/>
          </p:cNvSpPr>
          <p:nvPr/>
        </p:nvSpPr>
        <p:spPr bwMode="auto">
          <a:xfrm>
            <a:off x="1696617" y="5633142"/>
            <a:ext cx="2369308" cy="701481"/>
          </a:xfrm>
          <a:prstGeom prst="wedgeRoundRectCallout">
            <a:avLst>
              <a:gd name="adj1" fmla="val -23025"/>
              <a:gd name="adj2" fmla="val -9099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Each entry is a vector of length C</a:t>
            </a:r>
            <a:endParaRPr kumimoji="0" lang="en-US" altLang="zh-TW" sz="1800" i="1" dirty="0"/>
          </a:p>
        </p:txBody>
      </p:sp>
      <p:sp>
        <p:nvSpPr>
          <p:cNvPr id="32" name="AutoShape 5">
            <a:extLst>
              <a:ext uri="{FF2B5EF4-FFF2-40B4-BE49-F238E27FC236}">
                <a16:creationId xmlns:a16="http://schemas.microsoft.com/office/drawing/2014/main" id="{7FC8F310-9633-FED3-8F88-EC4CAF7C3D87}"/>
              </a:ext>
            </a:extLst>
          </p:cNvPr>
          <p:cNvSpPr>
            <a:spLocks noChangeArrowheads="1"/>
          </p:cNvSpPr>
          <p:nvPr/>
        </p:nvSpPr>
        <p:spPr bwMode="auto">
          <a:xfrm>
            <a:off x="10008178" y="4722167"/>
            <a:ext cx="1302709" cy="350741"/>
          </a:xfrm>
          <a:prstGeom prst="wedgeRoundRectCallout">
            <a:avLst>
              <a:gd name="adj1" fmla="val -63405"/>
              <a:gd name="adj2" fmla="val -1977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Channel</a:t>
            </a:r>
            <a:endParaRPr kumimoji="0" lang="en-US" altLang="zh-TW" sz="1800" i="1" dirty="0"/>
          </a:p>
        </p:txBody>
      </p:sp>
      <p:sp>
        <p:nvSpPr>
          <p:cNvPr id="9" name="TextBox 8">
            <a:extLst>
              <a:ext uri="{FF2B5EF4-FFF2-40B4-BE49-F238E27FC236}">
                <a16:creationId xmlns:a16="http://schemas.microsoft.com/office/drawing/2014/main" id="{08996536-AB4C-B676-46C5-FEF127CA9678}"/>
              </a:ext>
            </a:extLst>
          </p:cNvPr>
          <p:cNvSpPr txBox="1"/>
          <p:nvPr/>
        </p:nvSpPr>
        <p:spPr>
          <a:xfrm>
            <a:off x="5600341" y="4004100"/>
            <a:ext cx="373820" cy="369332"/>
          </a:xfrm>
          <a:prstGeom prst="rect">
            <a:avLst/>
          </a:prstGeom>
          <a:noFill/>
        </p:spPr>
        <p:txBody>
          <a:bodyPr wrap="none" rtlCol="0">
            <a:spAutoFit/>
          </a:bodyPr>
          <a:lstStyle/>
          <a:p>
            <a:r>
              <a:rPr lang="en-US" dirty="0"/>
              <a:t>…</a:t>
            </a:r>
          </a:p>
        </p:txBody>
      </p:sp>
      <p:sp>
        <p:nvSpPr>
          <p:cNvPr id="10" name="AutoShape 5">
            <a:extLst>
              <a:ext uri="{FF2B5EF4-FFF2-40B4-BE49-F238E27FC236}">
                <a16:creationId xmlns:a16="http://schemas.microsoft.com/office/drawing/2014/main" id="{4EEBED82-AAD6-FCAF-5742-62D6A262ADFD}"/>
              </a:ext>
            </a:extLst>
          </p:cNvPr>
          <p:cNvSpPr>
            <a:spLocks noChangeArrowheads="1"/>
          </p:cNvSpPr>
          <p:nvPr/>
        </p:nvSpPr>
        <p:spPr bwMode="auto">
          <a:xfrm>
            <a:off x="9871564" y="2550635"/>
            <a:ext cx="1308866" cy="701481"/>
          </a:xfrm>
          <a:prstGeom prst="wedgeRoundRectCallout">
            <a:avLst>
              <a:gd name="adj1" fmla="val 21430"/>
              <a:gd name="adj2" fmla="val 779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Otherwise, padding</a:t>
            </a:r>
            <a:endParaRPr kumimoji="0" lang="en-US" altLang="zh-TW" sz="1800" i="1" dirty="0"/>
          </a:p>
        </p:txBody>
      </p:sp>
    </p:spTree>
    <p:extLst>
      <p:ext uri="{BB962C8B-B14F-4D97-AF65-F5344CB8AC3E}">
        <p14:creationId xmlns:p14="http://schemas.microsoft.com/office/powerpoint/2010/main" val="404947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solidFill>
                  <a:schemeClr val="bg1">
                    <a:lumMod val="85000"/>
                  </a:schemeClr>
                </a:solidFill>
              </a:rPr>
              <a:t>Introduction</a:t>
            </a:r>
          </a:p>
          <a:p>
            <a:r>
              <a:rPr lang="en-US" dirty="0"/>
              <a:t>1. </a:t>
            </a:r>
            <a:r>
              <a:rPr lang="en-US" dirty="0" err="1"/>
              <a:t>MTSCCleav</a:t>
            </a:r>
            <a:r>
              <a:rPr lang="en-US" dirty="0"/>
              <a:t>: a </a:t>
            </a:r>
            <a:r>
              <a:rPr lang="en-US" dirty="0">
                <a:highlight>
                  <a:srgbClr val="FF0000"/>
                </a:highlight>
              </a:rPr>
              <a:t>Multivariate Time Series </a:t>
            </a:r>
            <a:r>
              <a:rPr lang="en-US" dirty="0"/>
              <a:t>Classification (MTSC)-based Method for </a:t>
            </a:r>
            <a:r>
              <a:rPr lang="en-US" u="sng" dirty="0"/>
              <a:t>Predicting Human Dicer Cleavage</a:t>
            </a:r>
          </a:p>
          <a:p>
            <a:r>
              <a:rPr lang="en-US" dirty="0">
                <a:solidFill>
                  <a:schemeClr val="bg1">
                    <a:lumMod val="85000"/>
                  </a:schemeClr>
                </a:solidFill>
              </a:rPr>
              <a:t>2. Scaling with Multiple Scaling Factors in Time Series Searching</a:t>
            </a:r>
          </a:p>
          <a:p>
            <a:r>
              <a:rPr lang="en-US" dirty="0">
                <a:solidFill>
                  <a:schemeClr val="bg1">
                    <a:lumMod val="85000"/>
                  </a:schemeClr>
                </a:solidFill>
              </a:rPr>
              <a:t>3. Leveraging Nearest Neighbors for Time Series Forecasting with Matrix Profile</a:t>
            </a:r>
          </a:p>
          <a:p>
            <a:r>
              <a:rPr lang="en-US" dirty="0">
                <a:solidFill>
                  <a:schemeClr val="bg1">
                    <a:lumMod val="85000"/>
                  </a:schemeClr>
                </a:solidFill>
              </a:rPr>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19</a:t>
            </a:fld>
            <a:endParaRPr lang="en-US" dirty="0"/>
          </a:p>
        </p:txBody>
      </p:sp>
      <p:sp>
        <p:nvSpPr>
          <p:cNvPr id="5" name="AutoShape 5">
            <a:extLst>
              <a:ext uri="{FF2B5EF4-FFF2-40B4-BE49-F238E27FC236}">
                <a16:creationId xmlns:a16="http://schemas.microsoft.com/office/drawing/2014/main" id="{9064DAB0-B6E2-BFD7-A9F0-AE95FF024845}"/>
              </a:ext>
            </a:extLst>
          </p:cNvPr>
          <p:cNvSpPr>
            <a:spLocks noChangeArrowheads="1"/>
          </p:cNvSpPr>
          <p:nvPr/>
        </p:nvSpPr>
        <p:spPr bwMode="auto">
          <a:xfrm>
            <a:off x="4613178" y="1711038"/>
            <a:ext cx="3978949" cy="781195"/>
          </a:xfrm>
          <a:prstGeom prst="wedgeRoundRectCallout">
            <a:avLst>
              <a:gd name="adj1" fmla="val -63849"/>
              <a:gd name="adj2" fmla="val 559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is a bioinformatics study, tackled by a machine learning way.</a:t>
            </a:r>
          </a:p>
        </p:txBody>
      </p:sp>
      <p:sp>
        <p:nvSpPr>
          <p:cNvPr id="6" name="AutoShape 5">
            <a:extLst>
              <a:ext uri="{FF2B5EF4-FFF2-40B4-BE49-F238E27FC236}">
                <a16:creationId xmlns:a16="http://schemas.microsoft.com/office/drawing/2014/main" id="{7EBC41A5-3272-D33E-BD2E-E8077026494C}"/>
              </a:ext>
            </a:extLst>
          </p:cNvPr>
          <p:cNvSpPr>
            <a:spLocks noChangeArrowheads="1"/>
          </p:cNvSpPr>
          <p:nvPr/>
        </p:nvSpPr>
        <p:spPr bwMode="auto">
          <a:xfrm>
            <a:off x="5410584" y="1053563"/>
            <a:ext cx="5686907" cy="366495"/>
          </a:xfrm>
          <a:prstGeom prst="wedgeRoundRectCallout">
            <a:avLst>
              <a:gd name="adj1" fmla="val -21804"/>
              <a:gd name="adj2" fmla="val 1126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means we have </a:t>
            </a:r>
            <a:r>
              <a:rPr kumimoji="0" lang="en-US" altLang="zh-TW" sz="1800" dirty="0">
                <a:highlight>
                  <a:srgbClr val="FF0000"/>
                </a:highlight>
              </a:rPr>
              <a:t>data</a:t>
            </a:r>
            <a:r>
              <a:rPr kumimoji="0" lang="en-US" altLang="zh-TW" sz="1800" dirty="0"/>
              <a:t> and machine learning models</a:t>
            </a:r>
          </a:p>
        </p:txBody>
      </p:sp>
      <p:sp>
        <p:nvSpPr>
          <p:cNvPr id="7" name="AutoShape 5">
            <a:extLst>
              <a:ext uri="{FF2B5EF4-FFF2-40B4-BE49-F238E27FC236}">
                <a16:creationId xmlns:a16="http://schemas.microsoft.com/office/drawing/2014/main" id="{54927FEB-6D11-FB5E-0EBB-DD759DE25E37}"/>
              </a:ext>
            </a:extLst>
          </p:cNvPr>
          <p:cNvSpPr>
            <a:spLocks noChangeArrowheads="1"/>
          </p:cNvSpPr>
          <p:nvPr/>
        </p:nvSpPr>
        <p:spPr bwMode="auto">
          <a:xfrm>
            <a:off x="6001133" y="165391"/>
            <a:ext cx="4505807" cy="617543"/>
          </a:xfrm>
          <a:prstGeom prst="wedgeRoundRectCallout">
            <a:avLst>
              <a:gd name="adj1" fmla="val 22779"/>
              <a:gd name="adj2" fmla="val 873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also have some evaluation metrics to determine ”goodness”.</a:t>
            </a:r>
          </a:p>
        </p:txBody>
      </p:sp>
      <p:sp>
        <p:nvSpPr>
          <p:cNvPr id="10" name="AutoShape 5">
            <a:extLst>
              <a:ext uri="{FF2B5EF4-FFF2-40B4-BE49-F238E27FC236}">
                <a16:creationId xmlns:a16="http://schemas.microsoft.com/office/drawing/2014/main" id="{EE46BF4E-6FFE-529D-793A-4C660549BD39}"/>
              </a:ext>
            </a:extLst>
          </p:cNvPr>
          <p:cNvSpPr>
            <a:spLocks noChangeArrowheads="1"/>
          </p:cNvSpPr>
          <p:nvPr/>
        </p:nvSpPr>
        <p:spPr bwMode="auto">
          <a:xfrm>
            <a:off x="6758517" y="3945877"/>
            <a:ext cx="693691" cy="366495"/>
          </a:xfrm>
          <a:prstGeom prst="wedgeRoundRectCallout">
            <a:avLst>
              <a:gd name="adj1" fmla="val -22170"/>
              <a:gd name="adj2" fmla="val -18222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Task</a:t>
            </a:r>
          </a:p>
        </p:txBody>
      </p:sp>
      <p:sp>
        <p:nvSpPr>
          <p:cNvPr id="11" name="Oval 10">
            <a:extLst>
              <a:ext uri="{FF2B5EF4-FFF2-40B4-BE49-F238E27FC236}">
                <a16:creationId xmlns:a16="http://schemas.microsoft.com/office/drawing/2014/main" id="{CE00B954-2C25-ED76-F505-13E301507F41}"/>
              </a:ext>
            </a:extLst>
          </p:cNvPr>
          <p:cNvSpPr/>
          <p:nvPr/>
        </p:nvSpPr>
        <p:spPr>
          <a:xfrm>
            <a:off x="5317066" y="1761370"/>
            <a:ext cx="1557867" cy="31894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4421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t>Introduction</a:t>
            </a:r>
          </a:p>
          <a:p>
            <a:r>
              <a:rPr lang="en-US" dirty="0"/>
              <a:t>1. </a:t>
            </a:r>
            <a:r>
              <a:rPr lang="en-US" dirty="0" err="1"/>
              <a:t>MTSCCleav</a:t>
            </a:r>
            <a:r>
              <a:rPr lang="en-US" dirty="0"/>
              <a:t>: a Multivariate </a:t>
            </a:r>
            <a:r>
              <a:rPr lang="en-US" dirty="0">
                <a:solidFill>
                  <a:srgbClr val="FF0000"/>
                </a:solidFill>
              </a:rPr>
              <a:t>Time Series Classification</a:t>
            </a:r>
            <a:r>
              <a:rPr lang="en-US" dirty="0"/>
              <a:t> (MTSC)-based Method for Predicting Human Dicer Cleavage</a:t>
            </a:r>
          </a:p>
          <a:p>
            <a:r>
              <a:rPr lang="en-US" dirty="0"/>
              <a:t>2. Scaling with Multiple Scaling Factors in </a:t>
            </a:r>
            <a:r>
              <a:rPr lang="en-US" dirty="0">
                <a:solidFill>
                  <a:srgbClr val="FF0000"/>
                </a:solidFill>
              </a:rPr>
              <a:t>Time Series Searching</a:t>
            </a:r>
          </a:p>
          <a:p>
            <a:r>
              <a:rPr lang="en-US" dirty="0"/>
              <a:t>3. Leveraging Nearest Neighbors for </a:t>
            </a:r>
            <a:r>
              <a:rPr lang="en-US" dirty="0">
                <a:solidFill>
                  <a:srgbClr val="FF0000"/>
                </a:solidFill>
              </a:rPr>
              <a:t>Time Series Forecasting</a:t>
            </a:r>
            <a:r>
              <a:rPr lang="en-US" dirty="0"/>
              <a:t> with Matrix Profile</a:t>
            </a:r>
          </a:p>
          <a:p>
            <a:r>
              <a:rPr lang="en-US" dirty="0"/>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2</a:t>
            </a:fld>
            <a:endParaRPr lang="en-US"/>
          </a:p>
        </p:txBody>
      </p:sp>
    </p:spTree>
    <p:extLst>
      <p:ext uri="{BB962C8B-B14F-4D97-AF65-F5344CB8AC3E}">
        <p14:creationId xmlns:p14="http://schemas.microsoft.com/office/powerpoint/2010/main" val="600348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t>Biology</a:t>
            </a:r>
          </a:p>
          <a:p>
            <a:r>
              <a:rPr lang="en-US" dirty="0"/>
              <a:t>Biotechnology</a:t>
            </a:r>
          </a:p>
          <a:p>
            <a:r>
              <a:rPr lang="en-US" dirty="0"/>
              <a:t>Informatics</a:t>
            </a:r>
          </a:p>
          <a:p>
            <a:pPr lvl="1"/>
            <a:r>
              <a:rPr lang="en-US" dirty="0"/>
              <a:t>Prepare/Curate the dataset</a:t>
            </a:r>
          </a:p>
          <a:p>
            <a:pPr lvl="1"/>
            <a:r>
              <a:rPr lang="en-US" dirty="0"/>
              <a:t>Augment the dataset (Secondary Structure)</a:t>
            </a:r>
          </a:p>
          <a:p>
            <a:pPr lvl="1"/>
            <a:r>
              <a:rPr lang="en-US" dirty="0"/>
              <a:t>Transformation into a Multivariate time series</a:t>
            </a:r>
          </a:p>
          <a:p>
            <a:pPr lvl="1"/>
            <a:r>
              <a:rPr lang="en-US" dirty="0"/>
              <a:t>Convolution-Based Classifiers</a:t>
            </a:r>
          </a:p>
          <a:p>
            <a:pPr lvl="2"/>
            <a:r>
              <a:rPr lang="en-US" dirty="0"/>
              <a:t>ROCKETS and its variants</a:t>
            </a:r>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20</a:t>
            </a:fld>
            <a:endParaRPr lang="en-US" dirty="0"/>
          </a:p>
        </p:txBody>
      </p:sp>
      <p:sp>
        <p:nvSpPr>
          <p:cNvPr id="7" name="AutoShape 5">
            <a:extLst>
              <a:ext uri="{FF2B5EF4-FFF2-40B4-BE49-F238E27FC236}">
                <a16:creationId xmlns:a16="http://schemas.microsoft.com/office/drawing/2014/main" id="{EEAC6A7E-E4A2-F2E6-8DEE-EB676C343FDA}"/>
              </a:ext>
            </a:extLst>
          </p:cNvPr>
          <p:cNvSpPr>
            <a:spLocks noChangeArrowheads="1"/>
          </p:cNvSpPr>
          <p:nvPr/>
        </p:nvSpPr>
        <p:spPr bwMode="auto">
          <a:xfrm>
            <a:off x="8634943" y="4168245"/>
            <a:ext cx="1289048" cy="412221"/>
          </a:xfrm>
          <a:prstGeom prst="wedgeRoundRectCallout">
            <a:avLst>
              <a:gd name="adj1" fmla="val -86279"/>
              <a:gd name="adj2" fmla="val -2606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Covariates</a:t>
            </a:r>
          </a:p>
        </p:txBody>
      </p:sp>
      <p:sp>
        <p:nvSpPr>
          <p:cNvPr id="8" name="AutoShape 5">
            <a:extLst>
              <a:ext uri="{FF2B5EF4-FFF2-40B4-BE49-F238E27FC236}">
                <a16:creationId xmlns:a16="http://schemas.microsoft.com/office/drawing/2014/main" id="{5A4FB5AD-FB9F-12BC-7255-8C57766DD717}"/>
              </a:ext>
            </a:extLst>
          </p:cNvPr>
          <p:cNvSpPr>
            <a:spLocks noChangeArrowheads="1"/>
          </p:cNvSpPr>
          <p:nvPr/>
        </p:nvSpPr>
        <p:spPr bwMode="auto">
          <a:xfrm>
            <a:off x="6026151" y="5246687"/>
            <a:ext cx="1464732" cy="412221"/>
          </a:xfrm>
          <a:prstGeom prst="wedgeRoundRectCallout">
            <a:avLst>
              <a:gd name="adj1" fmla="val -64489"/>
              <a:gd name="adj2" fmla="val 211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 classifiers</a:t>
            </a:r>
          </a:p>
        </p:txBody>
      </p:sp>
      <p:sp>
        <p:nvSpPr>
          <p:cNvPr id="9" name="AutoShape 5">
            <a:extLst>
              <a:ext uri="{FF2B5EF4-FFF2-40B4-BE49-F238E27FC236}">
                <a16:creationId xmlns:a16="http://schemas.microsoft.com/office/drawing/2014/main" id="{EAC0778C-721E-87E0-FDBF-818DF3507FE6}"/>
              </a:ext>
            </a:extLst>
          </p:cNvPr>
          <p:cNvSpPr>
            <a:spLocks noChangeArrowheads="1"/>
          </p:cNvSpPr>
          <p:nvPr/>
        </p:nvSpPr>
        <p:spPr bwMode="auto">
          <a:xfrm>
            <a:off x="6559744" y="3290306"/>
            <a:ext cx="2303701" cy="655372"/>
          </a:xfrm>
          <a:prstGeom prst="wedgeRoundRectCallout">
            <a:avLst>
              <a:gd name="adj1" fmla="val -64489"/>
              <a:gd name="adj2" fmla="val 211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Define input/output relationship</a:t>
            </a:r>
          </a:p>
        </p:txBody>
      </p:sp>
      <p:sp>
        <p:nvSpPr>
          <p:cNvPr id="10" name="AutoShape 5">
            <a:extLst>
              <a:ext uri="{FF2B5EF4-FFF2-40B4-BE49-F238E27FC236}">
                <a16:creationId xmlns:a16="http://schemas.microsoft.com/office/drawing/2014/main" id="{D97FDDA8-9062-7EE6-A292-82FE1CE1EC82}"/>
              </a:ext>
            </a:extLst>
          </p:cNvPr>
          <p:cNvSpPr>
            <a:spLocks noChangeArrowheads="1"/>
          </p:cNvSpPr>
          <p:nvPr/>
        </p:nvSpPr>
        <p:spPr bwMode="auto">
          <a:xfrm>
            <a:off x="9389533" y="4691590"/>
            <a:ext cx="2633132" cy="412221"/>
          </a:xfrm>
          <a:prstGeom prst="wedgeRoundRectCallout">
            <a:avLst>
              <a:gd name="adj1" fmla="val -60952"/>
              <a:gd name="adj2" fmla="val -5892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Find useful information</a:t>
            </a:r>
          </a:p>
        </p:txBody>
      </p:sp>
      <p:sp>
        <p:nvSpPr>
          <p:cNvPr id="11" name="AutoShape 5">
            <a:extLst>
              <a:ext uri="{FF2B5EF4-FFF2-40B4-BE49-F238E27FC236}">
                <a16:creationId xmlns:a16="http://schemas.microsoft.com/office/drawing/2014/main" id="{4D68821B-7CF8-E586-6F9F-863822B16ECD}"/>
              </a:ext>
            </a:extLst>
          </p:cNvPr>
          <p:cNvSpPr>
            <a:spLocks noChangeArrowheads="1"/>
          </p:cNvSpPr>
          <p:nvPr/>
        </p:nvSpPr>
        <p:spPr bwMode="auto">
          <a:xfrm>
            <a:off x="584203" y="4329110"/>
            <a:ext cx="1354664" cy="655371"/>
          </a:xfrm>
          <a:prstGeom prst="wedgeRoundRectCallout">
            <a:avLst>
              <a:gd name="adj1" fmla="val 76136"/>
              <a:gd name="adj2" fmla="val -1758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9 encoding methods</a:t>
            </a:r>
          </a:p>
        </p:txBody>
      </p:sp>
      <p:sp>
        <p:nvSpPr>
          <p:cNvPr id="12" name="Title 11">
            <a:extLst>
              <a:ext uri="{FF2B5EF4-FFF2-40B4-BE49-F238E27FC236}">
                <a16:creationId xmlns:a16="http://schemas.microsoft.com/office/drawing/2014/main" id="{925E50E7-479F-88DA-2CCA-C9B931BF96A7}"/>
              </a:ext>
            </a:extLst>
          </p:cNvPr>
          <p:cNvSpPr>
            <a:spLocks noGrp="1"/>
          </p:cNvSpPr>
          <p:nvPr>
            <p:ph type="title"/>
          </p:nvPr>
        </p:nvSpPr>
        <p:spPr/>
        <p:txBody>
          <a:bodyPr/>
          <a:lstStyle/>
          <a:p>
            <a:r>
              <a:rPr lang="en-US" dirty="0"/>
              <a:t>Bioinformatics</a:t>
            </a:r>
          </a:p>
        </p:txBody>
      </p:sp>
      <p:sp>
        <p:nvSpPr>
          <p:cNvPr id="13" name="AutoShape 5">
            <a:extLst>
              <a:ext uri="{FF2B5EF4-FFF2-40B4-BE49-F238E27FC236}">
                <a16:creationId xmlns:a16="http://schemas.microsoft.com/office/drawing/2014/main" id="{9812576E-13BB-74C9-6EFE-9E0D58354030}"/>
              </a:ext>
            </a:extLst>
          </p:cNvPr>
          <p:cNvSpPr>
            <a:spLocks noChangeArrowheads="1"/>
          </p:cNvSpPr>
          <p:nvPr/>
        </p:nvSpPr>
        <p:spPr bwMode="auto">
          <a:xfrm>
            <a:off x="3709171" y="1989351"/>
            <a:ext cx="2316980" cy="412221"/>
          </a:xfrm>
          <a:prstGeom prst="wedgeRoundRectCallout">
            <a:avLst>
              <a:gd name="adj1" fmla="val -64489"/>
              <a:gd name="adj2" fmla="val 211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Why is it important?</a:t>
            </a:r>
          </a:p>
        </p:txBody>
      </p:sp>
      <p:sp>
        <p:nvSpPr>
          <p:cNvPr id="14" name="AutoShape 5">
            <a:extLst>
              <a:ext uri="{FF2B5EF4-FFF2-40B4-BE49-F238E27FC236}">
                <a16:creationId xmlns:a16="http://schemas.microsoft.com/office/drawing/2014/main" id="{2C4732EF-E693-1D8F-4A35-6C0F4616D58A}"/>
              </a:ext>
            </a:extLst>
          </p:cNvPr>
          <p:cNvSpPr>
            <a:spLocks noChangeArrowheads="1"/>
          </p:cNvSpPr>
          <p:nvPr/>
        </p:nvSpPr>
        <p:spPr bwMode="auto">
          <a:xfrm>
            <a:off x="4682453" y="2536773"/>
            <a:ext cx="3952490" cy="412221"/>
          </a:xfrm>
          <a:prstGeom prst="wedgeRoundRectCallout">
            <a:avLst>
              <a:gd name="adj1" fmla="val -64489"/>
              <a:gd name="adj2" fmla="val 211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What kind of data can we observe?</a:t>
            </a:r>
          </a:p>
        </p:txBody>
      </p:sp>
      <p:sp>
        <p:nvSpPr>
          <p:cNvPr id="15" name="AutoShape 5">
            <a:extLst>
              <a:ext uri="{FF2B5EF4-FFF2-40B4-BE49-F238E27FC236}">
                <a16:creationId xmlns:a16="http://schemas.microsoft.com/office/drawing/2014/main" id="{57827591-4916-E09F-43A8-37A801990EBC}"/>
              </a:ext>
            </a:extLst>
          </p:cNvPr>
          <p:cNvSpPr>
            <a:spLocks noChangeArrowheads="1"/>
          </p:cNvSpPr>
          <p:nvPr/>
        </p:nvSpPr>
        <p:spPr bwMode="auto">
          <a:xfrm>
            <a:off x="9342967" y="2109004"/>
            <a:ext cx="2633132" cy="1600279"/>
          </a:xfrm>
          <a:prstGeom prst="wedgeRoundRectCallout">
            <a:avLst>
              <a:gd name="adj1" fmla="val -32934"/>
              <a:gd name="adj2" fmla="val 6833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For example, if a teenager lives near the campus, he is more likely to be a college student.</a:t>
            </a:r>
          </a:p>
        </p:txBody>
      </p:sp>
      <p:sp>
        <p:nvSpPr>
          <p:cNvPr id="16" name="AutoShape 5">
            <a:extLst>
              <a:ext uri="{FF2B5EF4-FFF2-40B4-BE49-F238E27FC236}">
                <a16:creationId xmlns:a16="http://schemas.microsoft.com/office/drawing/2014/main" id="{34E4F5D3-DBBE-C3BF-76B5-F2BA7771EB18}"/>
              </a:ext>
            </a:extLst>
          </p:cNvPr>
          <p:cNvSpPr>
            <a:spLocks noChangeArrowheads="1"/>
          </p:cNvSpPr>
          <p:nvPr/>
        </p:nvSpPr>
        <p:spPr bwMode="auto">
          <a:xfrm>
            <a:off x="9923991" y="1009823"/>
            <a:ext cx="1697085" cy="722140"/>
          </a:xfrm>
          <a:prstGeom prst="wedgeRoundRectCallout">
            <a:avLst>
              <a:gd name="adj1" fmla="val -25051"/>
              <a:gd name="adj2" fmla="val 9048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location is a covariate</a:t>
            </a:r>
          </a:p>
        </p:txBody>
      </p:sp>
      <p:sp>
        <p:nvSpPr>
          <p:cNvPr id="17" name="AutoShape 5">
            <a:extLst>
              <a:ext uri="{FF2B5EF4-FFF2-40B4-BE49-F238E27FC236}">
                <a16:creationId xmlns:a16="http://schemas.microsoft.com/office/drawing/2014/main" id="{C06C5B25-9478-1D63-B7C2-253E29A7D41D}"/>
              </a:ext>
            </a:extLst>
          </p:cNvPr>
          <p:cNvSpPr>
            <a:spLocks noChangeArrowheads="1"/>
          </p:cNvSpPr>
          <p:nvPr/>
        </p:nvSpPr>
        <p:spPr bwMode="auto">
          <a:xfrm>
            <a:off x="2639004" y="5860473"/>
            <a:ext cx="1890856" cy="918177"/>
          </a:xfrm>
          <a:prstGeom prst="wedgeRoundRectCallout">
            <a:avLst>
              <a:gd name="adj1" fmla="val -23274"/>
              <a:gd name="adj2" fmla="val -670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Use convolution to extract some information</a:t>
            </a:r>
          </a:p>
        </p:txBody>
      </p:sp>
      <p:sp>
        <p:nvSpPr>
          <p:cNvPr id="18" name="AutoShape 5">
            <a:extLst>
              <a:ext uri="{FF2B5EF4-FFF2-40B4-BE49-F238E27FC236}">
                <a16:creationId xmlns:a16="http://schemas.microsoft.com/office/drawing/2014/main" id="{DF84A79A-8D14-1465-941A-E6B8C1FC78E9}"/>
              </a:ext>
            </a:extLst>
          </p:cNvPr>
          <p:cNvSpPr>
            <a:spLocks noChangeArrowheads="1"/>
          </p:cNvSpPr>
          <p:nvPr/>
        </p:nvSpPr>
        <p:spPr bwMode="auto">
          <a:xfrm>
            <a:off x="5179673" y="5868663"/>
            <a:ext cx="3340871" cy="918177"/>
          </a:xfrm>
          <a:prstGeom prst="wedgeRoundRectCallout">
            <a:avLst>
              <a:gd name="adj1" fmla="val -61530"/>
              <a:gd name="adj2" fmla="val -2635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This information is deemed to capture some high-level concept</a:t>
            </a:r>
          </a:p>
        </p:txBody>
      </p:sp>
      <p:sp>
        <p:nvSpPr>
          <p:cNvPr id="19" name="AutoShape 5">
            <a:extLst>
              <a:ext uri="{FF2B5EF4-FFF2-40B4-BE49-F238E27FC236}">
                <a16:creationId xmlns:a16="http://schemas.microsoft.com/office/drawing/2014/main" id="{7AEE688F-C7B7-4FF1-2CFE-7964C99FDE60}"/>
              </a:ext>
            </a:extLst>
          </p:cNvPr>
          <p:cNvSpPr>
            <a:spLocks noChangeArrowheads="1"/>
          </p:cNvSpPr>
          <p:nvPr/>
        </p:nvSpPr>
        <p:spPr bwMode="auto">
          <a:xfrm>
            <a:off x="8924828" y="5361710"/>
            <a:ext cx="2461109" cy="1215376"/>
          </a:xfrm>
          <a:prstGeom prst="wedgeRoundRectCallout">
            <a:avLst>
              <a:gd name="adj1" fmla="val -61108"/>
              <a:gd name="adj2" fmla="val 2408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Then feed into a simple classifier. A ridge classifier is used. </a:t>
            </a:r>
          </a:p>
        </p:txBody>
      </p:sp>
    </p:spTree>
    <p:extLst>
      <p:ext uri="{BB962C8B-B14F-4D97-AF65-F5344CB8AC3E}">
        <p14:creationId xmlns:p14="http://schemas.microsoft.com/office/powerpoint/2010/main" val="13127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Diamond Braided Nylon Cord #4 1/8&quot; x 1000' Black (ED) | Trivantage">
            <a:extLst>
              <a:ext uri="{FF2B5EF4-FFF2-40B4-BE49-F238E27FC236}">
                <a16:creationId xmlns:a16="http://schemas.microsoft.com/office/drawing/2014/main" id="{578E7F92-C58A-FB8C-DAFC-ED13368BC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2797" y="0"/>
            <a:ext cx="1659203" cy="16592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A79250-C32F-7662-DCA7-F6F9072BAC7F}"/>
              </a:ext>
            </a:extLst>
          </p:cNvPr>
          <p:cNvSpPr>
            <a:spLocks noGrp="1"/>
          </p:cNvSpPr>
          <p:nvPr>
            <p:ph type="title"/>
          </p:nvPr>
        </p:nvSpPr>
        <p:spPr/>
        <p:txBody>
          <a:bodyPr/>
          <a:lstStyle/>
          <a:p>
            <a:r>
              <a:rPr lang="en-US" dirty="0"/>
              <a:t>Biology (1/3)</a:t>
            </a:r>
          </a:p>
        </p:txBody>
      </p:sp>
      <p:sp>
        <p:nvSpPr>
          <p:cNvPr id="3" name="Content Placeholder 2">
            <a:extLst>
              <a:ext uri="{FF2B5EF4-FFF2-40B4-BE49-F238E27FC236}">
                <a16:creationId xmlns:a16="http://schemas.microsoft.com/office/drawing/2014/main" id="{802D5AFC-0CDA-D7A2-665A-2C8FCB4F8F94}"/>
              </a:ext>
            </a:extLst>
          </p:cNvPr>
          <p:cNvSpPr>
            <a:spLocks noGrp="1"/>
          </p:cNvSpPr>
          <p:nvPr>
            <p:ph idx="1"/>
          </p:nvPr>
        </p:nvSpPr>
        <p:spPr/>
        <p:txBody>
          <a:bodyPr/>
          <a:lstStyle/>
          <a:p>
            <a:r>
              <a:rPr lang="en-US" dirty="0"/>
              <a:t>Central dogma = Flow of genetic information</a:t>
            </a:r>
          </a:p>
        </p:txBody>
      </p:sp>
      <p:sp>
        <p:nvSpPr>
          <p:cNvPr id="4" name="Slide Number Placeholder 3">
            <a:extLst>
              <a:ext uri="{FF2B5EF4-FFF2-40B4-BE49-F238E27FC236}">
                <a16:creationId xmlns:a16="http://schemas.microsoft.com/office/drawing/2014/main" id="{0600798E-4DA1-B473-2DDE-42275F97BEE7}"/>
              </a:ext>
            </a:extLst>
          </p:cNvPr>
          <p:cNvSpPr>
            <a:spLocks noGrp="1"/>
          </p:cNvSpPr>
          <p:nvPr>
            <p:ph type="sldNum" sz="quarter" idx="12"/>
          </p:nvPr>
        </p:nvSpPr>
        <p:spPr/>
        <p:txBody>
          <a:bodyPr/>
          <a:lstStyle/>
          <a:p>
            <a:fld id="{E6273567-A204-4EB6-9B78-A239DD70ADA3}" type="slidenum">
              <a:rPr lang="en-US" smtClean="0"/>
              <a:t>21</a:t>
            </a:fld>
            <a:endParaRPr lang="en-US"/>
          </a:p>
        </p:txBody>
      </p:sp>
      <p:pic>
        <p:nvPicPr>
          <p:cNvPr id="1026" name="Picture 2">
            <a:extLst>
              <a:ext uri="{FF2B5EF4-FFF2-40B4-BE49-F238E27FC236}">
                <a16:creationId xmlns:a16="http://schemas.microsoft.com/office/drawing/2014/main" id="{15BD2FDD-2476-1FE0-DD4B-2BAFFF13F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817" y="0"/>
            <a:ext cx="4080468" cy="2209722"/>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5">
            <a:extLst>
              <a:ext uri="{FF2B5EF4-FFF2-40B4-BE49-F238E27FC236}">
                <a16:creationId xmlns:a16="http://schemas.microsoft.com/office/drawing/2014/main" id="{D38C23C6-A210-F76C-3AA2-257A97E70125}"/>
              </a:ext>
            </a:extLst>
          </p:cNvPr>
          <p:cNvSpPr>
            <a:spLocks noChangeArrowheads="1"/>
          </p:cNvSpPr>
          <p:nvPr/>
        </p:nvSpPr>
        <p:spPr bwMode="auto">
          <a:xfrm>
            <a:off x="10334758" y="1510508"/>
            <a:ext cx="849710" cy="412221"/>
          </a:xfrm>
          <a:prstGeom prst="wedgeRoundRectCallout">
            <a:avLst>
              <a:gd name="adj1" fmla="val 74118"/>
              <a:gd name="adj2" fmla="val -1990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Rope</a:t>
            </a:r>
          </a:p>
        </p:txBody>
      </p:sp>
      <p:sp>
        <p:nvSpPr>
          <p:cNvPr id="10" name="AutoShape 5">
            <a:extLst>
              <a:ext uri="{FF2B5EF4-FFF2-40B4-BE49-F238E27FC236}">
                <a16:creationId xmlns:a16="http://schemas.microsoft.com/office/drawing/2014/main" id="{BD9ACFFD-D4B7-B2D7-2CE9-8BE3DB595851}"/>
              </a:ext>
            </a:extLst>
          </p:cNvPr>
          <p:cNvSpPr>
            <a:spLocks noChangeArrowheads="1"/>
          </p:cNvSpPr>
          <p:nvPr/>
        </p:nvSpPr>
        <p:spPr bwMode="auto">
          <a:xfrm>
            <a:off x="8291116" y="157162"/>
            <a:ext cx="2043641" cy="412221"/>
          </a:xfrm>
          <a:prstGeom prst="wedgeRoundRectCallout">
            <a:avLst>
              <a:gd name="adj1" fmla="val 61543"/>
              <a:gd name="adj2" fmla="val -178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bundle of rope</a:t>
            </a:r>
          </a:p>
        </p:txBody>
      </p:sp>
      <p:cxnSp>
        <p:nvCxnSpPr>
          <p:cNvPr id="8" name="Straight Arrow Connector 7">
            <a:extLst>
              <a:ext uri="{FF2B5EF4-FFF2-40B4-BE49-F238E27FC236}">
                <a16:creationId xmlns:a16="http://schemas.microsoft.com/office/drawing/2014/main" id="{A04CA461-92D0-0926-025B-EE9CCE30101B}"/>
              </a:ext>
            </a:extLst>
          </p:cNvPr>
          <p:cNvCxnSpPr>
            <a:cxnSpLocks/>
          </p:cNvCxnSpPr>
          <p:nvPr/>
        </p:nvCxnSpPr>
        <p:spPr>
          <a:xfrm>
            <a:off x="8952839" y="1019835"/>
            <a:ext cx="1313259" cy="6092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BD41198-0570-73A2-AAFB-2A6D0F81BF0C}"/>
              </a:ext>
            </a:extLst>
          </p:cNvPr>
          <p:cNvCxnSpPr>
            <a:cxnSpLocks/>
          </p:cNvCxnSpPr>
          <p:nvPr/>
        </p:nvCxnSpPr>
        <p:spPr>
          <a:xfrm>
            <a:off x="6536267" y="363272"/>
            <a:ext cx="159173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AutoShape 5">
            <a:extLst>
              <a:ext uri="{FF2B5EF4-FFF2-40B4-BE49-F238E27FC236}">
                <a16:creationId xmlns:a16="http://schemas.microsoft.com/office/drawing/2014/main" id="{9A5AE9E0-E121-EFBE-48CE-B220EB388BB5}"/>
              </a:ext>
            </a:extLst>
          </p:cNvPr>
          <p:cNvSpPr>
            <a:spLocks noChangeArrowheads="1"/>
          </p:cNvSpPr>
          <p:nvPr/>
        </p:nvSpPr>
        <p:spPr bwMode="auto">
          <a:xfrm>
            <a:off x="8026399" y="813725"/>
            <a:ext cx="728400" cy="412221"/>
          </a:xfrm>
          <a:prstGeom prst="wedgeRoundRectCallout">
            <a:avLst>
              <a:gd name="adj1" fmla="val -69353"/>
              <a:gd name="adj2" fmla="val -178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DNA</a:t>
            </a:r>
          </a:p>
        </p:txBody>
      </p:sp>
      <p:sp>
        <p:nvSpPr>
          <p:cNvPr id="15" name="AutoShape 5">
            <a:extLst>
              <a:ext uri="{FF2B5EF4-FFF2-40B4-BE49-F238E27FC236}">
                <a16:creationId xmlns:a16="http://schemas.microsoft.com/office/drawing/2014/main" id="{C616F314-7C3A-3CAD-60A6-D7C020D80A29}"/>
              </a:ext>
            </a:extLst>
          </p:cNvPr>
          <p:cNvSpPr>
            <a:spLocks noChangeArrowheads="1"/>
          </p:cNvSpPr>
          <p:nvPr/>
        </p:nvSpPr>
        <p:spPr bwMode="auto">
          <a:xfrm>
            <a:off x="4865046" y="228081"/>
            <a:ext cx="1556543" cy="412221"/>
          </a:xfrm>
          <a:prstGeom prst="wedgeRoundRectCallout">
            <a:avLst>
              <a:gd name="adj1" fmla="val -57036"/>
              <a:gd name="adj2" fmla="val -219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Chromosome</a:t>
            </a:r>
          </a:p>
        </p:txBody>
      </p:sp>
      <p:sp>
        <p:nvSpPr>
          <p:cNvPr id="18" name="AutoShape 5">
            <a:extLst>
              <a:ext uri="{FF2B5EF4-FFF2-40B4-BE49-F238E27FC236}">
                <a16:creationId xmlns:a16="http://schemas.microsoft.com/office/drawing/2014/main" id="{E909143B-9763-4E3B-E5DE-5DE5065E2F51}"/>
              </a:ext>
            </a:extLst>
          </p:cNvPr>
          <p:cNvSpPr>
            <a:spLocks noChangeArrowheads="1"/>
          </p:cNvSpPr>
          <p:nvPr/>
        </p:nvSpPr>
        <p:spPr bwMode="auto">
          <a:xfrm>
            <a:off x="6952818" y="1684604"/>
            <a:ext cx="947736" cy="412221"/>
          </a:xfrm>
          <a:prstGeom prst="wedgeRoundRectCallout">
            <a:avLst>
              <a:gd name="adj1" fmla="val -62206"/>
              <a:gd name="adj2" fmla="val -1579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Protein</a:t>
            </a:r>
          </a:p>
        </p:txBody>
      </p:sp>
      <p:sp>
        <p:nvSpPr>
          <p:cNvPr id="19" name="Rectangle 37">
            <a:extLst>
              <a:ext uri="{FF2B5EF4-FFF2-40B4-BE49-F238E27FC236}">
                <a16:creationId xmlns:a16="http://schemas.microsoft.com/office/drawing/2014/main" id="{1E766DD8-64E4-339A-3437-90E5F2E1B0FE}"/>
              </a:ext>
            </a:extLst>
          </p:cNvPr>
          <p:cNvSpPr>
            <a:spLocks noChangeArrowheads="1"/>
          </p:cNvSpPr>
          <p:nvPr/>
        </p:nvSpPr>
        <p:spPr bwMode="auto">
          <a:xfrm>
            <a:off x="1979384" y="3934847"/>
            <a:ext cx="184933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Source code</a:t>
            </a:r>
          </a:p>
        </p:txBody>
      </p:sp>
      <p:sp>
        <p:nvSpPr>
          <p:cNvPr id="20" name="Rectangle 37">
            <a:extLst>
              <a:ext uri="{FF2B5EF4-FFF2-40B4-BE49-F238E27FC236}">
                <a16:creationId xmlns:a16="http://schemas.microsoft.com/office/drawing/2014/main" id="{FCA1B7BF-D8F2-031B-E96F-38D65FF7D1B4}"/>
              </a:ext>
            </a:extLst>
          </p:cNvPr>
          <p:cNvSpPr>
            <a:spLocks noChangeArrowheads="1"/>
          </p:cNvSpPr>
          <p:nvPr/>
        </p:nvSpPr>
        <p:spPr bwMode="auto">
          <a:xfrm>
            <a:off x="4448369" y="3934847"/>
            <a:ext cx="221658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Assembly code</a:t>
            </a:r>
          </a:p>
        </p:txBody>
      </p:sp>
      <p:sp>
        <p:nvSpPr>
          <p:cNvPr id="21" name="Rectangle 37">
            <a:extLst>
              <a:ext uri="{FF2B5EF4-FFF2-40B4-BE49-F238E27FC236}">
                <a16:creationId xmlns:a16="http://schemas.microsoft.com/office/drawing/2014/main" id="{43B2911F-5248-3FBE-0782-03AA32D6EB31}"/>
              </a:ext>
            </a:extLst>
          </p:cNvPr>
          <p:cNvSpPr>
            <a:spLocks noChangeArrowheads="1"/>
          </p:cNvSpPr>
          <p:nvPr/>
        </p:nvSpPr>
        <p:spPr bwMode="auto">
          <a:xfrm>
            <a:off x="7172952" y="3934846"/>
            <a:ext cx="221658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Executable file</a:t>
            </a:r>
          </a:p>
        </p:txBody>
      </p:sp>
      <p:sp>
        <p:nvSpPr>
          <p:cNvPr id="22" name="Rectangle 37">
            <a:extLst>
              <a:ext uri="{FF2B5EF4-FFF2-40B4-BE49-F238E27FC236}">
                <a16:creationId xmlns:a16="http://schemas.microsoft.com/office/drawing/2014/main" id="{C038C6F8-7085-FF6C-8DD6-2B59B9AE332E}"/>
              </a:ext>
            </a:extLst>
          </p:cNvPr>
          <p:cNvSpPr>
            <a:spLocks noChangeArrowheads="1"/>
          </p:cNvSpPr>
          <p:nvPr/>
        </p:nvSpPr>
        <p:spPr bwMode="auto">
          <a:xfrm>
            <a:off x="3516801" y="3171381"/>
            <a:ext cx="80793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DNA</a:t>
            </a:r>
          </a:p>
        </p:txBody>
      </p:sp>
      <p:sp>
        <p:nvSpPr>
          <p:cNvPr id="23" name="Rectangle 37">
            <a:extLst>
              <a:ext uri="{FF2B5EF4-FFF2-40B4-BE49-F238E27FC236}">
                <a16:creationId xmlns:a16="http://schemas.microsoft.com/office/drawing/2014/main" id="{E85F84C7-ACD9-161F-3376-FA4154536E57}"/>
              </a:ext>
            </a:extLst>
          </p:cNvPr>
          <p:cNvSpPr>
            <a:spLocks noChangeArrowheads="1"/>
          </p:cNvSpPr>
          <p:nvPr/>
        </p:nvSpPr>
        <p:spPr bwMode="auto">
          <a:xfrm>
            <a:off x="5265568" y="3171381"/>
            <a:ext cx="83043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RNA</a:t>
            </a:r>
          </a:p>
        </p:txBody>
      </p:sp>
      <p:sp>
        <p:nvSpPr>
          <p:cNvPr id="24" name="Rectangle 37">
            <a:extLst>
              <a:ext uri="{FF2B5EF4-FFF2-40B4-BE49-F238E27FC236}">
                <a16:creationId xmlns:a16="http://schemas.microsoft.com/office/drawing/2014/main" id="{FA07F405-55A5-01D1-B958-CB9B1192E66B}"/>
              </a:ext>
            </a:extLst>
          </p:cNvPr>
          <p:cNvSpPr>
            <a:spLocks noChangeArrowheads="1"/>
          </p:cNvSpPr>
          <p:nvPr/>
        </p:nvSpPr>
        <p:spPr bwMode="auto">
          <a:xfrm>
            <a:off x="7036833" y="3169930"/>
            <a:ext cx="116698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Protein</a:t>
            </a:r>
          </a:p>
        </p:txBody>
      </p:sp>
      <p:sp>
        <p:nvSpPr>
          <p:cNvPr id="25" name="Rectangle 37">
            <a:extLst>
              <a:ext uri="{FF2B5EF4-FFF2-40B4-BE49-F238E27FC236}">
                <a16:creationId xmlns:a16="http://schemas.microsoft.com/office/drawing/2014/main" id="{F4E8C3B6-37B0-F371-B777-F15BE4A4E7DB}"/>
              </a:ext>
            </a:extLst>
          </p:cNvPr>
          <p:cNvSpPr>
            <a:spLocks noChangeArrowheads="1"/>
          </p:cNvSpPr>
          <p:nvPr/>
        </p:nvSpPr>
        <p:spPr bwMode="auto">
          <a:xfrm>
            <a:off x="3683721" y="5146238"/>
            <a:ext cx="348923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mRNA (messenger RNA)</a:t>
            </a:r>
          </a:p>
        </p:txBody>
      </p:sp>
      <p:sp>
        <p:nvSpPr>
          <p:cNvPr id="26" name="AutoShape 5">
            <a:extLst>
              <a:ext uri="{FF2B5EF4-FFF2-40B4-BE49-F238E27FC236}">
                <a16:creationId xmlns:a16="http://schemas.microsoft.com/office/drawing/2014/main" id="{E5B4BDA0-CF51-03A6-E09D-3A339E62FD55}"/>
              </a:ext>
            </a:extLst>
          </p:cNvPr>
          <p:cNvSpPr>
            <a:spLocks noChangeArrowheads="1"/>
          </p:cNvSpPr>
          <p:nvPr/>
        </p:nvSpPr>
        <p:spPr bwMode="auto">
          <a:xfrm>
            <a:off x="4448369" y="4670279"/>
            <a:ext cx="1439335" cy="412221"/>
          </a:xfrm>
          <a:prstGeom prst="wedgeRoundRectCallout">
            <a:avLst>
              <a:gd name="adj1" fmla="val -66323"/>
              <a:gd name="adj2" fmla="val 6019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Coding RNA</a:t>
            </a:r>
          </a:p>
        </p:txBody>
      </p:sp>
      <p:sp>
        <p:nvSpPr>
          <p:cNvPr id="27" name="Rectangle 37">
            <a:extLst>
              <a:ext uri="{FF2B5EF4-FFF2-40B4-BE49-F238E27FC236}">
                <a16:creationId xmlns:a16="http://schemas.microsoft.com/office/drawing/2014/main" id="{EA5A719D-D519-22D8-B0C8-AE1D265F6087}"/>
              </a:ext>
            </a:extLst>
          </p:cNvPr>
          <p:cNvSpPr>
            <a:spLocks noChangeArrowheads="1"/>
          </p:cNvSpPr>
          <p:nvPr/>
        </p:nvSpPr>
        <p:spPr bwMode="auto">
          <a:xfrm>
            <a:off x="2096117" y="5146238"/>
            <a:ext cx="80793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DNA</a:t>
            </a:r>
          </a:p>
        </p:txBody>
      </p:sp>
      <p:sp>
        <p:nvSpPr>
          <p:cNvPr id="28" name="Rectangle 37">
            <a:extLst>
              <a:ext uri="{FF2B5EF4-FFF2-40B4-BE49-F238E27FC236}">
                <a16:creationId xmlns:a16="http://schemas.microsoft.com/office/drawing/2014/main" id="{6CD40B74-976D-DCE4-EAB6-912B37DF1C5B}"/>
              </a:ext>
            </a:extLst>
          </p:cNvPr>
          <p:cNvSpPr>
            <a:spLocks noChangeArrowheads="1"/>
          </p:cNvSpPr>
          <p:nvPr/>
        </p:nvSpPr>
        <p:spPr bwMode="auto">
          <a:xfrm>
            <a:off x="7721932" y="5146238"/>
            <a:ext cx="116698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Protein</a:t>
            </a:r>
          </a:p>
        </p:txBody>
      </p:sp>
      <p:sp>
        <p:nvSpPr>
          <p:cNvPr id="29" name="Rectangle 37">
            <a:extLst>
              <a:ext uri="{FF2B5EF4-FFF2-40B4-BE49-F238E27FC236}">
                <a16:creationId xmlns:a16="http://schemas.microsoft.com/office/drawing/2014/main" id="{02CB1285-CA43-A985-2803-012CAF3B7B1A}"/>
              </a:ext>
            </a:extLst>
          </p:cNvPr>
          <p:cNvSpPr>
            <a:spLocks noChangeArrowheads="1"/>
          </p:cNvSpPr>
          <p:nvPr/>
        </p:nvSpPr>
        <p:spPr bwMode="auto">
          <a:xfrm>
            <a:off x="3687951" y="5784812"/>
            <a:ext cx="1071085"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ncRNA</a:t>
            </a:r>
          </a:p>
        </p:txBody>
      </p:sp>
      <p:cxnSp>
        <p:nvCxnSpPr>
          <p:cNvPr id="32" name="Straight Arrow Connector 31">
            <a:extLst>
              <a:ext uri="{FF2B5EF4-FFF2-40B4-BE49-F238E27FC236}">
                <a16:creationId xmlns:a16="http://schemas.microsoft.com/office/drawing/2014/main" id="{4BC87D6F-F2CA-851B-08AE-3565099CAC64}"/>
              </a:ext>
            </a:extLst>
          </p:cNvPr>
          <p:cNvCxnSpPr>
            <a:stCxn id="22" idx="3"/>
            <a:endCxn id="23" idx="1"/>
          </p:cNvCxnSpPr>
          <p:nvPr/>
        </p:nvCxnSpPr>
        <p:spPr>
          <a:xfrm>
            <a:off x="4324735" y="3402214"/>
            <a:ext cx="9408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A8E09FF1-E476-E6CE-8D77-DA681C354D11}"/>
              </a:ext>
            </a:extLst>
          </p:cNvPr>
          <p:cNvCxnSpPr>
            <a:stCxn id="23" idx="3"/>
            <a:endCxn id="24" idx="1"/>
          </p:cNvCxnSpPr>
          <p:nvPr/>
        </p:nvCxnSpPr>
        <p:spPr>
          <a:xfrm flipV="1">
            <a:off x="6096000" y="3400763"/>
            <a:ext cx="940833" cy="14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AutoShape 5">
            <a:extLst>
              <a:ext uri="{FF2B5EF4-FFF2-40B4-BE49-F238E27FC236}">
                <a16:creationId xmlns:a16="http://schemas.microsoft.com/office/drawing/2014/main" id="{70B767D6-D62B-8C6F-FBA9-E72BB1670A0F}"/>
              </a:ext>
            </a:extLst>
          </p:cNvPr>
          <p:cNvSpPr>
            <a:spLocks noChangeArrowheads="1"/>
          </p:cNvSpPr>
          <p:nvPr/>
        </p:nvSpPr>
        <p:spPr bwMode="auto">
          <a:xfrm>
            <a:off x="4224211" y="2588504"/>
            <a:ext cx="1532328" cy="412221"/>
          </a:xfrm>
          <a:prstGeom prst="wedgeRoundRectCallout">
            <a:avLst>
              <a:gd name="adj1" fmla="val -21236"/>
              <a:gd name="adj2" fmla="val 11442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transcription</a:t>
            </a:r>
          </a:p>
        </p:txBody>
      </p:sp>
      <p:sp>
        <p:nvSpPr>
          <p:cNvPr id="37" name="Rectangle 37">
            <a:extLst>
              <a:ext uri="{FF2B5EF4-FFF2-40B4-BE49-F238E27FC236}">
                <a16:creationId xmlns:a16="http://schemas.microsoft.com/office/drawing/2014/main" id="{E5A20C13-63BA-0346-A356-F9B8F4D61DDA}"/>
              </a:ext>
            </a:extLst>
          </p:cNvPr>
          <p:cNvSpPr>
            <a:spLocks noChangeArrowheads="1"/>
          </p:cNvSpPr>
          <p:nvPr/>
        </p:nvSpPr>
        <p:spPr bwMode="auto">
          <a:xfrm>
            <a:off x="510280" y="2688285"/>
            <a:ext cx="1259817"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General</a:t>
            </a:r>
          </a:p>
        </p:txBody>
      </p:sp>
      <p:sp>
        <p:nvSpPr>
          <p:cNvPr id="38" name="Rectangle 37">
            <a:extLst>
              <a:ext uri="{FF2B5EF4-FFF2-40B4-BE49-F238E27FC236}">
                <a16:creationId xmlns:a16="http://schemas.microsoft.com/office/drawing/2014/main" id="{303BA680-46BA-916A-309C-33CE31F23FBE}"/>
              </a:ext>
            </a:extLst>
          </p:cNvPr>
          <p:cNvSpPr>
            <a:spLocks noChangeArrowheads="1"/>
          </p:cNvSpPr>
          <p:nvPr/>
        </p:nvSpPr>
        <p:spPr bwMode="auto">
          <a:xfrm>
            <a:off x="444446" y="4606406"/>
            <a:ext cx="139148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In detail</a:t>
            </a:r>
          </a:p>
        </p:txBody>
      </p:sp>
      <p:sp>
        <p:nvSpPr>
          <p:cNvPr id="39" name="AutoShape 5">
            <a:extLst>
              <a:ext uri="{FF2B5EF4-FFF2-40B4-BE49-F238E27FC236}">
                <a16:creationId xmlns:a16="http://schemas.microsoft.com/office/drawing/2014/main" id="{B4A57BEC-6DED-2947-A88D-AA691E78F320}"/>
              </a:ext>
            </a:extLst>
          </p:cNvPr>
          <p:cNvSpPr>
            <a:spLocks noChangeArrowheads="1"/>
          </p:cNvSpPr>
          <p:nvPr/>
        </p:nvSpPr>
        <p:spPr bwMode="auto">
          <a:xfrm>
            <a:off x="6122846" y="2588504"/>
            <a:ext cx="1375234" cy="412221"/>
          </a:xfrm>
          <a:prstGeom prst="wedgeRoundRectCallout">
            <a:avLst>
              <a:gd name="adj1" fmla="val -21236"/>
              <a:gd name="adj2" fmla="val 11442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translation</a:t>
            </a:r>
          </a:p>
        </p:txBody>
      </p:sp>
      <p:cxnSp>
        <p:nvCxnSpPr>
          <p:cNvPr id="42" name="Straight Arrow Connector 41">
            <a:extLst>
              <a:ext uri="{FF2B5EF4-FFF2-40B4-BE49-F238E27FC236}">
                <a16:creationId xmlns:a16="http://schemas.microsoft.com/office/drawing/2014/main" id="{8DAB05C1-6B71-C0CB-A622-DBF9E81A006D}"/>
              </a:ext>
            </a:extLst>
          </p:cNvPr>
          <p:cNvCxnSpPr>
            <a:stCxn id="19" idx="3"/>
            <a:endCxn id="20" idx="1"/>
          </p:cNvCxnSpPr>
          <p:nvPr/>
        </p:nvCxnSpPr>
        <p:spPr>
          <a:xfrm>
            <a:off x="3828718" y="4165680"/>
            <a:ext cx="6196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3973E8C-1E44-706E-D195-AB801D8CC520}"/>
              </a:ext>
            </a:extLst>
          </p:cNvPr>
          <p:cNvCxnSpPr>
            <a:stCxn id="20" idx="3"/>
            <a:endCxn id="21" idx="1"/>
          </p:cNvCxnSpPr>
          <p:nvPr/>
        </p:nvCxnSpPr>
        <p:spPr>
          <a:xfrm flipV="1">
            <a:off x="6664950" y="4165679"/>
            <a:ext cx="5080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C2350051-0072-B6AB-24A7-662CAF8C443A}"/>
              </a:ext>
            </a:extLst>
          </p:cNvPr>
          <p:cNvCxnSpPr>
            <a:stCxn id="27" idx="3"/>
            <a:endCxn id="25" idx="1"/>
          </p:cNvCxnSpPr>
          <p:nvPr/>
        </p:nvCxnSpPr>
        <p:spPr>
          <a:xfrm>
            <a:off x="2904051" y="5377071"/>
            <a:ext cx="7796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AA13D59D-8BDD-083F-BA83-E0F0F2795AFE}"/>
              </a:ext>
            </a:extLst>
          </p:cNvPr>
          <p:cNvCxnSpPr>
            <a:stCxn id="25" idx="3"/>
            <a:endCxn id="28" idx="1"/>
          </p:cNvCxnSpPr>
          <p:nvPr/>
        </p:nvCxnSpPr>
        <p:spPr>
          <a:xfrm>
            <a:off x="7172952" y="5377071"/>
            <a:ext cx="5489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8A2F11D8-4C92-E8ED-A90E-DD6443D0076B}"/>
              </a:ext>
            </a:extLst>
          </p:cNvPr>
          <p:cNvCxnSpPr>
            <a:stCxn id="27" idx="3"/>
            <a:endCxn id="29" idx="1"/>
          </p:cNvCxnSpPr>
          <p:nvPr/>
        </p:nvCxnSpPr>
        <p:spPr>
          <a:xfrm>
            <a:off x="2904051" y="5377071"/>
            <a:ext cx="783900" cy="638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AutoShape 5">
            <a:extLst>
              <a:ext uri="{FF2B5EF4-FFF2-40B4-BE49-F238E27FC236}">
                <a16:creationId xmlns:a16="http://schemas.microsoft.com/office/drawing/2014/main" id="{A4FA8DF3-27DF-0A26-AA1C-235E1CA67C5A}"/>
              </a:ext>
            </a:extLst>
          </p:cNvPr>
          <p:cNvSpPr>
            <a:spLocks noChangeArrowheads="1"/>
          </p:cNvSpPr>
          <p:nvPr/>
        </p:nvSpPr>
        <p:spPr bwMode="auto">
          <a:xfrm>
            <a:off x="4854770" y="6326440"/>
            <a:ext cx="2064181" cy="412221"/>
          </a:xfrm>
          <a:prstGeom prst="wedgeRoundRectCallout">
            <a:avLst>
              <a:gd name="adj1" fmla="val -58772"/>
              <a:gd name="adj2" fmla="val -507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Non coding RNA</a:t>
            </a:r>
          </a:p>
        </p:txBody>
      </p:sp>
    </p:spTree>
    <p:extLst>
      <p:ext uri="{BB962C8B-B14F-4D97-AF65-F5344CB8AC3E}">
        <p14:creationId xmlns:p14="http://schemas.microsoft.com/office/powerpoint/2010/main" val="428589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6" grpId="0" animBg="1"/>
      <p:bldP spid="37" grpId="0" animBg="1"/>
      <p:bldP spid="38" grpId="0" animBg="1"/>
      <p:bldP spid="39"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819C-A554-57C5-29F0-66DA8325FDB4}"/>
              </a:ext>
            </a:extLst>
          </p:cNvPr>
          <p:cNvSpPr>
            <a:spLocks noGrp="1"/>
          </p:cNvSpPr>
          <p:nvPr>
            <p:ph type="title"/>
          </p:nvPr>
        </p:nvSpPr>
        <p:spPr/>
        <p:txBody>
          <a:bodyPr/>
          <a:lstStyle/>
          <a:p>
            <a:r>
              <a:rPr lang="en-US" dirty="0"/>
              <a:t>Biology (2/3)</a:t>
            </a:r>
          </a:p>
        </p:txBody>
      </p:sp>
      <p:sp>
        <p:nvSpPr>
          <p:cNvPr id="3" name="Content Placeholder 2">
            <a:extLst>
              <a:ext uri="{FF2B5EF4-FFF2-40B4-BE49-F238E27FC236}">
                <a16:creationId xmlns:a16="http://schemas.microsoft.com/office/drawing/2014/main" id="{8C5B191F-A2B6-BD1B-14D7-A96A28E44E2F}"/>
              </a:ext>
            </a:extLst>
          </p:cNvPr>
          <p:cNvSpPr>
            <a:spLocks noGrp="1"/>
          </p:cNvSpPr>
          <p:nvPr>
            <p:ph idx="1"/>
          </p:nvPr>
        </p:nvSpPr>
        <p:spPr/>
        <p:txBody>
          <a:bodyPr/>
          <a:lstStyle/>
          <a:p>
            <a:r>
              <a:rPr lang="en-US" sz="2800" dirty="0"/>
              <a:t>ncRNA</a:t>
            </a:r>
          </a:p>
          <a:p>
            <a:pPr lvl="1"/>
            <a:r>
              <a:rPr lang="en-US" sz="2400" dirty="0"/>
              <a:t>siRNA (small interfering RNA)</a:t>
            </a:r>
          </a:p>
          <a:p>
            <a:pPr lvl="1"/>
            <a:r>
              <a:rPr lang="en-US" sz="2400" dirty="0"/>
              <a:t>miRNA (microRNA)</a:t>
            </a:r>
          </a:p>
          <a:p>
            <a:pPr lvl="1"/>
            <a:endParaRPr lang="en-US" dirty="0"/>
          </a:p>
          <a:p>
            <a:pPr lvl="1"/>
            <a:endParaRPr lang="en-US" sz="2400" dirty="0"/>
          </a:p>
          <a:p>
            <a:pPr lvl="1"/>
            <a:endParaRPr lang="en-US" dirty="0"/>
          </a:p>
          <a:p>
            <a:r>
              <a:rPr lang="en-US" dirty="0"/>
              <a:t>miRNA</a:t>
            </a:r>
          </a:p>
          <a:p>
            <a:pPr lvl="1"/>
            <a:r>
              <a:rPr lang="en-US" dirty="0"/>
              <a:t>primary miRNA (</a:t>
            </a:r>
            <a:r>
              <a:rPr lang="en-US" dirty="0" err="1"/>
              <a:t>pri</a:t>
            </a:r>
            <a:r>
              <a:rPr lang="en-US" dirty="0"/>
              <a:t>-miRNA) </a:t>
            </a:r>
            <a:r>
              <a:rPr lang="en-HK" b="0" i="0" dirty="0">
                <a:solidFill>
                  <a:srgbClr val="333333"/>
                </a:solidFill>
                <a:effectLst/>
                <a:latin typeface="Microsoft Yahei" panose="020B0503020204020204" pitchFamily="34" charset="-122"/>
                <a:ea typeface="Microsoft Yahei" panose="020B0503020204020204" pitchFamily="34" charset="-122"/>
              </a:rPr>
              <a:t>→ precursor miRNA (pre-miRNA)</a:t>
            </a:r>
          </a:p>
          <a:p>
            <a:pPr lvl="1"/>
            <a:endParaRPr lang="en-HK" dirty="0">
              <a:solidFill>
                <a:srgbClr val="333333"/>
              </a:solidFill>
              <a:latin typeface="Microsoft Yahei" panose="020B0503020204020204" pitchFamily="34" charset="-122"/>
              <a:ea typeface="Microsoft Yahei" panose="020B0503020204020204" pitchFamily="34" charset="-122"/>
            </a:endParaRPr>
          </a:p>
          <a:p>
            <a:pPr lvl="1"/>
            <a:r>
              <a:rPr lang="en-HK" b="0" i="0" dirty="0">
                <a:solidFill>
                  <a:srgbClr val="333333"/>
                </a:solidFill>
                <a:effectLst/>
                <a:latin typeface="Microsoft Yahei" panose="020B0503020204020204" pitchFamily="34" charset="-122"/>
                <a:ea typeface="Microsoft Yahei" panose="020B0503020204020204" pitchFamily="34" charset="-122"/>
              </a:rPr>
              <a:t>pre-miRNA → miRNA</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146A034-887B-B36B-BA54-649DEFC181CD}"/>
              </a:ext>
            </a:extLst>
          </p:cNvPr>
          <p:cNvSpPr>
            <a:spLocks noGrp="1"/>
          </p:cNvSpPr>
          <p:nvPr>
            <p:ph type="sldNum" sz="quarter" idx="12"/>
          </p:nvPr>
        </p:nvSpPr>
        <p:spPr/>
        <p:txBody>
          <a:bodyPr/>
          <a:lstStyle/>
          <a:p>
            <a:fld id="{E6273567-A204-4EB6-9B78-A239DD70ADA3}" type="slidenum">
              <a:rPr lang="en-US" smtClean="0"/>
              <a:t>22</a:t>
            </a:fld>
            <a:endParaRPr lang="en-US"/>
          </a:p>
        </p:txBody>
      </p:sp>
      <p:sp>
        <p:nvSpPr>
          <p:cNvPr id="5" name="Oval 4">
            <a:extLst>
              <a:ext uri="{FF2B5EF4-FFF2-40B4-BE49-F238E27FC236}">
                <a16:creationId xmlns:a16="http://schemas.microsoft.com/office/drawing/2014/main" id="{5FA5A814-D0E3-3606-8102-995B84C0CDB8}"/>
              </a:ext>
            </a:extLst>
          </p:cNvPr>
          <p:cNvSpPr/>
          <p:nvPr/>
        </p:nvSpPr>
        <p:spPr>
          <a:xfrm>
            <a:off x="2150533" y="2967335"/>
            <a:ext cx="3203787" cy="46166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AutoShape 5">
            <a:extLst>
              <a:ext uri="{FF2B5EF4-FFF2-40B4-BE49-F238E27FC236}">
                <a16:creationId xmlns:a16="http://schemas.microsoft.com/office/drawing/2014/main" id="{5F3C8E0F-B983-1A4E-FE2E-DB3C35D44E50}"/>
              </a:ext>
            </a:extLst>
          </p:cNvPr>
          <p:cNvSpPr>
            <a:spLocks noChangeArrowheads="1"/>
          </p:cNvSpPr>
          <p:nvPr/>
        </p:nvSpPr>
        <p:spPr bwMode="auto">
          <a:xfrm>
            <a:off x="7951753" y="2115547"/>
            <a:ext cx="2309847" cy="412221"/>
          </a:xfrm>
          <a:prstGeom prst="wedgeRoundRectCallout">
            <a:avLst>
              <a:gd name="adj1" fmla="val -21468"/>
              <a:gd name="adj2" fmla="val 8238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Important discovery</a:t>
            </a:r>
          </a:p>
        </p:txBody>
      </p:sp>
      <p:sp>
        <p:nvSpPr>
          <p:cNvPr id="7" name="Right Brace 6">
            <a:extLst>
              <a:ext uri="{FF2B5EF4-FFF2-40B4-BE49-F238E27FC236}">
                <a16:creationId xmlns:a16="http://schemas.microsoft.com/office/drawing/2014/main" id="{C0B5A9BF-AD87-BE7F-4D65-24B1E727188A}"/>
              </a:ext>
            </a:extLst>
          </p:cNvPr>
          <p:cNvSpPr/>
          <p:nvPr/>
        </p:nvSpPr>
        <p:spPr>
          <a:xfrm>
            <a:off x="6411384" y="2534989"/>
            <a:ext cx="347133" cy="99053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AutoShape 5">
            <a:extLst>
              <a:ext uri="{FF2B5EF4-FFF2-40B4-BE49-F238E27FC236}">
                <a16:creationId xmlns:a16="http://schemas.microsoft.com/office/drawing/2014/main" id="{33B28A21-55FF-A7D7-F756-01AAFAB4E941}"/>
              </a:ext>
            </a:extLst>
          </p:cNvPr>
          <p:cNvSpPr>
            <a:spLocks noChangeArrowheads="1"/>
          </p:cNvSpPr>
          <p:nvPr/>
        </p:nvSpPr>
        <p:spPr bwMode="auto">
          <a:xfrm>
            <a:off x="7951753" y="860284"/>
            <a:ext cx="2309847" cy="920484"/>
          </a:xfrm>
          <a:prstGeom prst="wedgeRoundRectCallout">
            <a:avLst>
              <a:gd name="adj1" fmla="val -21467"/>
              <a:gd name="adj2" fmla="val 750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2006 Nobel Prize in Physiology or Medicine</a:t>
            </a:r>
          </a:p>
        </p:txBody>
      </p:sp>
      <p:sp>
        <p:nvSpPr>
          <p:cNvPr id="9" name="Rectangle 37">
            <a:extLst>
              <a:ext uri="{FF2B5EF4-FFF2-40B4-BE49-F238E27FC236}">
                <a16:creationId xmlns:a16="http://schemas.microsoft.com/office/drawing/2014/main" id="{F273373F-B344-98BB-AAF9-BAF31D76C4DE}"/>
              </a:ext>
            </a:extLst>
          </p:cNvPr>
          <p:cNvSpPr>
            <a:spLocks noChangeArrowheads="1"/>
          </p:cNvSpPr>
          <p:nvPr/>
        </p:nvSpPr>
        <p:spPr bwMode="auto">
          <a:xfrm>
            <a:off x="7203432" y="2736502"/>
            <a:ext cx="359664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RNA interference (RNAi)</a:t>
            </a:r>
          </a:p>
        </p:txBody>
      </p:sp>
      <p:sp>
        <p:nvSpPr>
          <p:cNvPr id="10" name="AutoShape 5">
            <a:extLst>
              <a:ext uri="{FF2B5EF4-FFF2-40B4-BE49-F238E27FC236}">
                <a16:creationId xmlns:a16="http://schemas.microsoft.com/office/drawing/2014/main" id="{C9D7724F-CD9E-E0DB-B310-BCE2D72079D0}"/>
              </a:ext>
            </a:extLst>
          </p:cNvPr>
          <p:cNvSpPr>
            <a:spLocks noChangeArrowheads="1"/>
          </p:cNvSpPr>
          <p:nvPr/>
        </p:nvSpPr>
        <p:spPr bwMode="auto">
          <a:xfrm>
            <a:off x="7738392" y="3550300"/>
            <a:ext cx="3596648" cy="733311"/>
          </a:xfrm>
          <a:prstGeom prst="wedgeRoundRectCallout">
            <a:avLst>
              <a:gd name="adj1" fmla="val -23728"/>
              <a:gd name="adj2" fmla="val -7833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Shut down a gene by degrading the corresponding mRNA</a:t>
            </a:r>
          </a:p>
        </p:txBody>
      </p:sp>
      <p:sp>
        <p:nvSpPr>
          <p:cNvPr id="11" name="AutoShape 5">
            <a:extLst>
              <a:ext uri="{FF2B5EF4-FFF2-40B4-BE49-F238E27FC236}">
                <a16:creationId xmlns:a16="http://schemas.microsoft.com/office/drawing/2014/main" id="{C1C6084E-88E8-B775-13F0-B7C923665CA4}"/>
              </a:ext>
            </a:extLst>
          </p:cNvPr>
          <p:cNvSpPr>
            <a:spLocks noChangeArrowheads="1"/>
          </p:cNvSpPr>
          <p:nvPr/>
        </p:nvSpPr>
        <p:spPr bwMode="auto">
          <a:xfrm>
            <a:off x="2150533" y="3770312"/>
            <a:ext cx="3596648" cy="733311"/>
          </a:xfrm>
          <a:prstGeom prst="wedgeRoundRectCallout">
            <a:avLst>
              <a:gd name="adj1" fmla="val -23728"/>
              <a:gd name="adj2" fmla="val -7833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generation (biosynthesis)of miRNA is important</a:t>
            </a:r>
          </a:p>
        </p:txBody>
      </p:sp>
      <p:sp>
        <p:nvSpPr>
          <p:cNvPr id="12" name="Rectangle 37">
            <a:extLst>
              <a:ext uri="{FF2B5EF4-FFF2-40B4-BE49-F238E27FC236}">
                <a16:creationId xmlns:a16="http://schemas.microsoft.com/office/drawing/2014/main" id="{3DEB9907-40BE-2B44-8FA3-39D7FA1218AE}"/>
              </a:ext>
            </a:extLst>
          </p:cNvPr>
          <p:cNvSpPr>
            <a:spLocks noChangeArrowheads="1"/>
          </p:cNvSpPr>
          <p:nvPr/>
        </p:nvSpPr>
        <p:spPr bwMode="auto">
          <a:xfrm>
            <a:off x="3532609" y="4719934"/>
            <a:ext cx="8080271"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Dorsa &amp; DCGR8 cleaves </a:t>
            </a:r>
            <a:r>
              <a:rPr lang="en-US" sz="2400" dirty="0" err="1"/>
              <a:t>pri</a:t>
            </a:r>
            <a:r>
              <a:rPr lang="en-US" sz="2400" dirty="0"/>
              <a:t>-miRNA and forms pre-miRNA </a:t>
            </a:r>
          </a:p>
        </p:txBody>
      </p:sp>
      <p:sp>
        <p:nvSpPr>
          <p:cNvPr id="13" name="Rectangle 37">
            <a:extLst>
              <a:ext uri="{FF2B5EF4-FFF2-40B4-BE49-F238E27FC236}">
                <a16:creationId xmlns:a16="http://schemas.microsoft.com/office/drawing/2014/main" id="{3110179A-D5D1-E311-0914-58E1BEC7CBA8}"/>
              </a:ext>
            </a:extLst>
          </p:cNvPr>
          <p:cNvSpPr>
            <a:spLocks noChangeArrowheads="1"/>
          </p:cNvSpPr>
          <p:nvPr/>
        </p:nvSpPr>
        <p:spPr bwMode="auto">
          <a:xfrm>
            <a:off x="3590484" y="5732777"/>
            <a:ext cx="8293407"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An enzyme called Dicer cleaves </a:t>
            </a:r>
            <a:r>
              <a:rPr lang="en-US" sz="2400" dirty="0" err="1"/>
              <a:t>pri</a:t>
            </a:r>
            <a:r>
              <a:rPr lang="en-US" sz="2400" dirty="0"/>
              <a:t>-miRNA and forms miRNA </a:t>
            </a:r>
          </a:p>
        </p:txBody>
      </p:sp>
      <p:sp>
        <p:nvSpPr>
          <p:cNvPr id="14" name="Oval 13">
            <a:extLst>
              <a:ext uri="{FF2B5EF4-FFF2-40B4-BE49-F238E27FC236}">
                <a16:creationId xmlns:a16="http://schemas.microsoft.com/office/drawing/2014/main" id="{37C60A6F-83F0-AFC7-7D63-4B61BF05317A}"/>
              </a:ext>
            </a:extLst>
          </p:cNvPr>
          <p:cNvSpPr/>
          <p:nvPr/>
        </p:nvSpPr>
        <p:spPr>
          <a:xfrm>
            <a:off x="5896610" y="5655156"/>
            <a:ext cx="1029547" cy="66847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1E0DC06E-8D81-C387-7C12-969866B34AB5}"/>
              </a:ext>
            </a:extLst>
          </p:cNvPr>
          <p:cNvSpPr/>
          <p:nvPr/>
        </p:nvSpPr>
        <p:spPr>
          <a:xfrm>
            <a:off x="4305088" y="6004931"/>
            <a:ext cx="1442093" cy="63875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AutoShape 5">
            <a:extLst>
              <a:ext uri="{FF2B5EF4-FFF2-40B4-BE49-F238E27FC236}">
                <a16:creationId xmlns:a16="http://schemas.microsoft.com/office/drawing/2014/main" id="{B0D26BB1-8EDE-C585-166D-47ECC8B77800}"/>
              </a:ext>
            </a:extLst>
          </p:cNvPr>
          <p:cNvSpPr>
            <a:spLocks noChangeArrowheads="1"/>
          </p:cNvSpPr>
          <p:nvPr/>
        </p:nvSpPr>
        <p:spPr bwMode="auto">
          <a:xfrm>
            <a:off x="6112857" y="4314005"/>
            <a:ext cx="663927" cy="379236"/>
          </a:xfrm>
          <a:prstGeom prst="wedgeRoundRectCallout">
            <a:avLst>
              <a:gd name="adj1" fmla="val -21467"/>
              <a:gd name="adj2" fmla="val 750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cuts</a:t>
            </a:r>
          </a:p>
        </p:txBody>
      </p:sp>
      <p:sp>
        <p:nvSpPr>
          <p:cNvPr id="17" name="Rectangle 37">
            <a:extLst>
              <a:ext uri="{FF2B5EF4-FFF2-40B4-BE49-F238E27FC236}">
                <a16:creationId xmlns:a16="http://schemas.microsoft.com/office/drawing/2014/main" id="{F1B7CA0F-4BE5-4F41-656A-337E13FF8455}"/>
              </a:ext>
            </a:extLst>
          </p:cNvPr>
          <p:cNvSpPr>
            <a:spLocks noChangeArrowheads="1"/>
          </p:cNvSpPr>
          <p:nvPr/>
        </p:nvSpPr>
        <p:spPr bwMode="auto">
          <a:xfrm>
            <a:off x="2366296" y="4356268"/>
            <a:ext cx="129339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Phase 1</a:t>
            </a:r>
          </a:p>
        </p:txBody>
      </p:sp>
      <p:sp>
        <p:nvSpPr>
          <p:cNvPr id="18" name="Rectangle 37">
            <a:extLst>
              <a:ext uri="{FF2B5EF4-FFF2-40B4-BE49-F238E27FC236}">
                <a16:creationId xmlns:a16="http://schemas.microsoft.com/office/drawing/2014/main" id="{BD54B77B-9B55-151C-213D-8444DEC9AE22}"/>
              </a:ext>
            </a:extLst>
          </p:cNvPr>
          <p:cNvSpPr>
            <a:spLocks noChangeArrowheads="1"/>
          </p:cNvSpPr>
          <p:nvPr/>
        </p:nvSpPr>
        <p:spPr bwMode="auto">
          <a:xfrm>
            <a:off x="2380201" y="5624618"/>
            <a:ext cx="129339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Phase 2</a:t>
            </a:r>
          </a:p>
        </p:txBody>
      </p:sp>
    </p:spTree>
    <p:extLst>
      <p:ext uri="{BB962C8B-B14F-4D97-AF65-F5344CB8AC3E}">
        <p14:creationId xmlns:p14="http://schemas.microsoft.com/office/powerpoint/2010/main" val="368026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64F0-3770-0666-EBF0-0C09F9B88440}"/>
              </a:ext>
            </a:extLst>
          </p:cNvPr>
          <p:cNvSpPr>
            <a:spLocks noGrp="1"/>
          </p:cNvSpPr>
          <p:nvPr>
            <p:ph type="title"/>
          </p:nvPr>
        </p:nvSpPr>
        <p:spPr/>
        <p:txBody>
          <a:bodyPr/>
          <a:lstStyle/>
          <a:p>
            <a:r>
              <a:rPr lang="en-US" dirty="0"/>
              <a:t>Biology (3/3)</a:t>
            </a:r>
          </a:p>
        </p:txBody>
      </p:sp>
      <p:sp>
        <p:nvSpPr>
          <p:cNvPr id="3" name="Content Placeholder 2">
            <a:extLst>
              <a:ext uri="{FF2B5EF4-FFF2-40B4-BE49-F238E27FC236}">
                <a16:creationId xmlns:a16="http://schemas.microsoft.com/office/drawing/2014/main" id="{30662ED6-8477-1BA0-1526-C04508623E46}"/>
              </a:ext>
            </a:extLst>
          </p:cNvPr>
          <p:cNvSpPr>
            <a:spLocks noGrp="1"/>
          </p:cNvSpPr>
          <p:nvPr>
            <p:ph idx="1"/>
          </p:nvPr>
        </p:nvSpPr>
        <p:spPr>
          <a:ln>
            <a:noFill/>
          </a:ln>
        </p:spPr>
        <p:txBody>
          <a:bodyPr/>
          <a:lstStyle/>
          <a:p>
            <a:r>
              <a:rPr lang="en-US" sz="2800" dirty="0"/>
              <a:t>A </a:t>
            </a:r>
            <a:r>
              <a:rPr lang="en-US" sz="2800" dirty="0" err="1"/>
              <a:t>pri</a:t>
            </a:r>
            <a:r>
              <a:rPr lang="en-US" sz="2800" dirty="0"/>
              <a:t>-miRNA contains a hairpin loop</a:t>
            </a:r>
          </a:p>
          <a:p>
            <a:r>
              <a:rPr lang="en-US" dirty="0"/>
              <a:t>Phase 1: The loop is still preserved</a:t>
            </a:r>
          </a:p>
          <a:p>
            <a:r>
              <a:rPr lang="en-US" dirty="0"/>
              <a:t>Phase 2 (Dicer): The loop is gone</a:t>
            </a:r>
          </a:p>
          <a:p>
            <a:pPr lvl="1"/>
            <a:r>
              <a:rPr lang="en-US" dirty="0"/>
              <a:t>Dicer cleaves the </a:t>
            </a:r>
            <a:r>
              <a:rPr lang="en-US" dirty="0">
                <a:solidFill>
                  <a:srgbClr val="FF0000"/>
                </a:solidFill>
              </a:rPr>
              <a:t>stem-loop</a:t>
            </a:r>
            <a:r>
              <a:rPr lang="en-US" dirty="0"/>
              <a:t> from the two </a:t>
            </a:r>
            <a:r>
              <a:rPr lang="en-US" dirty="0">
                <a:solidFill>
                  <a:srgbClr val="00B050"/>
                </a:solidFill>
              </a:rPr>
              <a:t>arms</a:t>
            </a:r>
            <a:r>
              <a:rPr lang="en-US" dirty="0"/>
              <a:t> at the two </a:t>
            </a:r>
            <a:r>
              <a:rPr lang="en-US" dirty="0">
                <a:solidFill>
                  <a:srgbClr val="FF0000"/>
                </a:solidFill>
              </a:rPr>
              <a:t>cleavage sites</a:t>
            </a:r>
            <a:r>
              <a:rPr lang="en-US" dirty="0"/>
              <a:t>.</a:t>
            </a:r>
          </a:p>
        </p:txBody>
      </p:sp>
      <p:sp>
        <p:nvSpPr>
          <p:cNvPr id="4" name="Slide Number Placeholder 3">
            <a:extLst>
              <a:ext uri="{FF2B5EF4-FFF2-40B4-BE49-F238E27FC236}">
                <a16:creationId xmlns:a16="http://schemas.microsoft.com/office/drawing/2014/main" id="{2238DE4B-0387-A7F4-529F-64139863C88D}"/>
              </a:ext>
            </a:extLst>
          </p:cNvPr>
          <p:cNvSpPr>
            <a:spLocks noGrp="1"/>
          </p:cNvSpPr>
          <p:nvPr>
            <p:ph type="sldNum" sz="quarter" idx="12"/>
          </p:nvPr>
        </p:nvSpPr>
        <p:spPr/>
        <p:txBody>
          <a:bodyPr/>
          <a:lstStyle/>
          <a:p>
            <a:fld id="{E6273567-A204-4EB6-9B78-A239DD70ADA3}" type="slidenum">
              <a:rPr lang="en-US" smtClean="0"/>
              <a:t>23</a:t>
            </a:fld>
            <a:endParaRPr lang="en-US"/>
          </a:p>
        </p:txBody>
      </p:sp>
      <p:pic>
        <p:nvPicPr>
          <p:cNvPr id="1026" name="Picture 2" descr="Stem-loop (Hairpin loop): Properties, Types, Examples, Uses">
            <a:extLst>
              <a:ext uri="{FF2B5EF4-FFF2-40B4-BE49-F238E27FC236}">
                <a16:creationId xmlns:a16="http://schemas.microsoft.com/office/drawing/2014/main" id="{087A6F94-DA1D-CBB2-1B46-C1CD72B6C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574" y="4013200"/>
            <a:ext cx="2466811" cy="28448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a:extLst>
              <a:ext uri="{FF2B5EF4-FFF2-40B4-BE49-F238E27FC236}">
                <a16:creationId xmlns:a16="http://schemas.microsoft.com/office/drawing/2014/main" id="{240D3591-B7A4-719B-4F02-839A34481A1C}"/>
              </a:ext>
            </a:extLst>
          </p:cNvPr>
          <p:cNvSpPr>
            <a:spLocks noChangeArrowheads="1"/>
          </p:cNvSpPr>
          <p:nvPr/>
        </p:nvSpPr>
        <p:spPr bwMode="auto">
          <a:xfrm>
            <a:off x="1821996" y="5729720"/>
            <a:ext cx="3596648" cy="402793"/>
          </a:xfrm>
          <a:prstGeom prst="wedgeRoundRectCallout">
            <a:avLst>
              <a:gd name="adj1" fmla="val 56498"/>
              <a:gd name="adj2" fmla="val 2280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bond between nucleotides</a:t>
            </a:r>
          </a:p>
        </p:txBody>
      </p:sp>
      <p:sp>
        <p:nvSpPr>
          <p:cNvPr id="6" name="AutoShape 5">
            <a:extLst>
              <a:ext uri="{FF2B5EF4-FFF2-40B4-BE49-F238E27FC236}">
                <a16:creationId xmlns:a16="http://schemas.microsoft.com/office/drawing/2014/main" id="{DCCC8F45-0601-65A5-4406-40D77146D5D2}"/>
              </a:ext>
            </a:extLst>
          </p:cNvPr>
          <p:cNvSpPr>
            <a:spLocks noChangeArrowheads="1"/>
          </p:cNvSpPr>
          <p:nvPr/>
        </p:nvSpPr>
        <p:spPr bwMode="auto">
          <a:xfrm>
            <a:off x="1110926" y="5031768"/>
            <a:ext cx="3596648" cy="402793"/>
          </a:xfrm>
          <a:prstGeom prst="wedgeRoundRectCallout">
            <a:avLst>
              <a:gd name="adj1" fmla="val -18078"/>
              <a:gd name="adj2" fmla="val 14387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Should follow the complementary</a:t>
            </a:r>
          </a:p>
        </p:txBody>
      </p:sp>
      <p:pic>
        <p:nvPicPr>
          <p:cNvPr id="1028" name="Picture 4" descr="Complementary - Innovative Genomics Institute (IGI)">
            <a:extLst>
              <a:ext uri="{FF2B5EF4-FFF2-40B4-BE49-F238E27FC236}">
                <a16:creationId xmlns:a16="http://schemas.microsoft.com/office/drawing/2014/main" id="{B9612776-29B3-16AB-B6B1-BB056A8FF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1979" y="4798537"/>
            <a:ext cx="1638199" cy="169672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019902F4-EFB2-8F7E-BEC5-535A5CF7F204}"/>
              </a:ext>
            </a:extLst>
          </p:cNvPr>
          <p:cNvSpPr/>
          <p:nvPr/>
        </p:nvSpPr>
        <p:spPr>
          <a:xfrm>
            <a:off x="5418644" y="5851899"/>
            <a:ext cx="799795" cy="138113"/>
          </a:xfrm>
          <a:prstGeom prst="ellipse">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9D9A765-B8A0-9CE5-4089-179B8752552B}"/>
              </a:ext>
            </a:extLst>
          </p:cNvPr>
          <p:cNvSpPr/>
          <p:nvPr/>
        </p:nvSpPr>
        <p:spPr>
          <a:xfrm rot="20552740">
            <a:off x="8289630" y="5072076"/>
            <a:ext cx="803327" cy="281538"/>
          </a:xfrm>
          <a:prstGeom prst="ellipse">
            <a:avLst/>
          </a:prstGeom>
          <a:noFill/>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AutoShape 5">
            <a:extLst>
              <a:ext uri="{FF2B5EF4-FFF2-40B4-BE49-F238E27FC236}">
                <a16:creationId xmlns:a16="http://schemas.microsoft.com/office/drawing/2014/main" id="{72EF59DE-30B4-3671-EFDF-E95895931DFF}"/>
              </a:ext>
            </a:extLst>
          </p:cNvPr>
          <p:cNvSpPr>
            <a:spLocks noChangeArrowheads="1"/>
          </p:cNvSpPr>
          <p:nvPr/>
        </p:nvSpPr>
        <p:spPr bwMode="auto">
          <a:xfrm>
            <a:off x="9407080" y="4575284"/>
            <a:ext cx="1507679" cy="402793"/>
          </a:xfrm>
          <a:prstGeom prst="wedgeRoundRectCallout">
            <a:avLst>
              <a:gd name="adj1" fmla="val -64219"/>
              <a:gd name="adj2" fmla="val 633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nucleotide</a:t>
            </a:r>
          </a:p>
        </p:txBody>
      </p:sp>
      <p:sp>
        <p:nvSpPr>
          <p:cNvPr id="14" name="AutoShape 5">
            <a:extLst>
              <a:ext uri="{FF2B5EF4-FFF2-40B4-BE49-F238E27FC236}">
                <a16:creationId xmlns:a16="http://schemas.microsoft.com/office/drawing/2014/main" id="{021F4711-9E76-735C-B36E-8C4A6350F856}"/>
              </a:ext>
            </a:extLst>
          </p:cNvPr>
          <p:cNvSpPr>
            <a:spLocks noChangeArrowheads="1"/>
          </p:cNvSpPr>
          <p:nvPr/>
        </p:nvSpPr>
        <p:spPr bwMode="auto">
          <a:xfrm>
            <a:off x="6884155" y="6359589"/>
            <a:ext cx="931869" cy="402793"/>
          </a:xfrm>
          <a:prstGeom prst="wedgeRoundRectCallout">
            <a:avLst>
              <a:gd name="adj1" fmla="val -81889"/>
              <a:gd name="adj2" fmla="val 177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 arm</a:t>
            </a:r>
          </a:p>
        </p:txBody>
      </p:sp>
      <p:cxnSp>
        <p:nvCxnSpPr>
          <p:cNvPr id="17" name="Straight Connector 16">
            <a:extLst>
              <a:ext uri="{FF2B5EF4-FFF2-40B4-BE49-F238E27FC236}">
                <a16:creationId xmlns:a16="http://schemas.microsoft.com/office/drawing/2014/main" id="{DE9BF58A-6EA3-0EE1-DD58-A13998B1D745}"/>
              </a:ext>
            </a:extLst>
          </p:cNvPr>
          <p:cNvCxnSpPr/>
          <p:nvPr/>
        </p:nvCxnSpPr>
        <p:spPr>
          <a:xfrm>
            <a:off x="4937760" y="5334000"/>
            <a:ext cx="2052320" cy="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0949D81-DEEF-2E6A-92D8-DC4D2299ABEB}"/>
              </a:ext>
            </a:extLst>
          </p:cNvPr>
          <p:cNvCxnSpPr>
            <a:cxnSpLocks/>
          </p:cNvCxnSpPr>
          <p:nvPr/>
        </p:nvCxnSpPr>
        <p:spPr>
          <a:xfrm>
            <a:off x="3860800" y="4013200"/>
            <a:ext cx="1300295" cy="127580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5EDDB6B-F4D1-3321-E624-2D1616967BCD}"/>
              </a:ext>
            </a:extLst>
          </p:cNvPr>
          <p:cNvCxnSpPr/>
          <p:nvPr/>
        </p:nvCxnSpPr>
        <p:spPr>
          <a:xfrm flipH="1">
            <a:off x="7478487" y="4073778"/>
            <a:ext cx="652624" cy="2169860"/>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24DE89E-2D7D-6C04-26A2-68BB8E3F0321}"/>
              </a:ext>
            </a:extLst>
          </p:cNvPr>
          <p:cNvCxnSpPr>
            <a:cxnSpLocks/>
          </p:cNvCxnSpPr>
          <p:nvPr/>
        </p:nvCxnSpPr>
        <p:spPr>
          <a:xfrm flipH="1">
            <a:off x="6096000" y="4013200"/>
            <a:ext cx="4529909" cy="12758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1F8CCFB-DAEA-B1CD-1F7F-CF2CA782B28F}"/>
              </a:ext>
            </a:extLst>
          </p:cNvPr>
          <p:cNvCxnSpPr>
            <a:cxnSpLocks/>
          </p:cNvCxnSpPr>
          <p:nvPr/>
        </p:nvCxnSpPr>
        <p:spPr>
          <a:xfrm flipH="1">
            <a:off x="5657751" y="3978160"/>
            <a:ext cx="4957332" cy="13108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AutoShape 5">
            <a:extLst>
              <a:ext uri="{FF2B5EF4-FFF2-40B4-BE49-F238E27FC236}">
                <a16:creationId xmlns:a16="http://schemas.microsoft.com/office/drawing/2014/main" id="{1A0004E1-3FB0-F13B-B0A3-912DFB9DF5E6}"/>
              </a:ext>
            </a:extLst>
          </p:cNvPr>
          <p:cNvSpPr>
            <a:spLocks noChangeArrowheads="1"/>
          </p:cNvSpPr>
          <p:nvPr/>
        </p:nvSpPr>
        <p:spPr bwMode="auto">
          <a:xfrm>
            <a:off x="9350966" y="6324023"/>
            <a:ext cx="1864122" cy="402793"/>
          </a:xfrm>
          <a:prstGeom prst="wedgeRoundRectCallout">
            <a:avLst>
              <a:gd name="adj1" fmla="val -59527"/>
              <a:gd name="adj2" fmla="val -579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Complementary</a:t>
            </a:r>
          </a:p>
        </p:txBody>
      </p:sp>
      <p:sp>
        <p:nvSpPr>
          <p:cNvPr id="12" name="AutoShape 5">
            <a:extLst>
              <a:ext uri="{FF2B5EF4-FFF2-40B4-BE49-F238E27FC236}">
                <a16:creationId xmlns:a16="http://schemas.microsoft.com/office/drawing/2014/main" id="{075EE35E-7549-5B24-9EE0-2643C690E453}"/>
              </a:ext>
            </a:extLst>
          </p:cNvPr>
          <p:cNvSpPr>
            <a:spLocks noChangeArrowheads="1"/>
          </p:cNvSpPr>
          <p:nvPr/>
        </p:nvSpPr>
        <p:spPr bwMode="auto">
          <a:xfrm>
            <a:off x="9891170" y="5737689"/>
            <a:ext cx="827744" cy="402793"/>
          </a:xfrm>
          <a:prstGeom prst="wedgeRoundRectCallout">
            <a:avLst>
              <a:gd name="adj1" fmla="val -19356"/>
              <a:gd name="adj2" fmla="val 736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 U</a:t>
            </a:r>
          </a:p>
        </p:txBody>
      </p:sp>
      <p:sp>
        <p:nvSpPr>
          <p:cNvPr id="13" name="AutoShape 5">
            <a:extLst>
              <a:ext uri="{FF2B5EF4-FFF2-40B4-BE49-F238E27FC236}">
                <a16:creationId xmlns:a16="http://schemas.microsoft.com/office/drawing/2014/main" id="{2C2F71A8-AC5E-1662-81BC-C0F68AB35FE5}"/>
              </a:ext>
            </a:extLst>
          </p:cNvPr>
          <p:cNvSpPr>
            <a:spLocks noChangeArrowheads="1"/>
          </p:cNvSpPr>
          <p:nvPr/>
        </p:nvSpPr>
        <p:spPr bwMode="auto">
          <a:xfrm>
            <a:off x="10941201" y="5737690"/>
            <a:ext cx="847413" cy="402793"/>
          </a:xfrm>
          <a:prstGeom prst="wedgeRoundRectCallout">
            <a:avLst>
              <a:gd name="adj1" fmla="val -20289"/>
              <a:gd name="adj2" fmla="val 736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 - G</a:t>
            </a:r>
          </a:p>
        </p:txBody>
      </p:sp>
      <p:sp>
        <p:nvSpPr>
          <p:cNvPr id="15" name="Rectangle 14">
            <a:extLst>
              <a:ext uri="{FF2B5EF4-FFF2-40B4-BE49-F238E27FC236}">
                <a16:creationId xmlns:a16="http://schemas.microsoft.com/office/drawing/2014/main" id="{3CEDB3A6-8495-1E35-C9A3-9EFF2B27F7A2}"/>
              </a:ext>
            </a:extLst>
          </p:cNvPr>
          <p:cNvSpPr/>
          <p:nvPr/>
        </p:nvSpPr>
        <p:spPr>
          <a:xfrm>
            <a:off x="9152142" y="4983099"/>
            <a:ext cx="237391"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B99551E-EC98-0AEC-7317-D225AA46B19E}"/>
              </a:ext>
            </a:extLst>
          </p:cNvPr>
          <p:cNvSpPr/>
          <p:nvPr/>
        </p:nvSpPr>
        <p:spPr>
          <a:xfrm>
            <a:off x="9397556" y="5526270"/>
            <a:ext cx="282622"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D58EFAE-E648-6CA4-0A7A-40CEFDE3FF83}"/>
              </a:ext>
            </a:extLst>
          </p:cNvPr>
          <p:cNvSpPr/>
          <p:nvPr/>
        </p:nvSpPr>
        <p:spPr>
          <a:xfrm>
            <a:off x="8357066" y="5966156"/>
            <a:ext cx="192235"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BE5608E-FA0C-A348-E291-78572EC46410}"/>
              </a:ext>
            </a:extLst>
          </p:cNvPr>
          <p:cNvSpPr/>
          <p:nvPr/>
        </p:nvSpPr>
        <p:spPr>
          <a:xfrm>
            <a:off x="8041979" y="5199008"/>
            <a:ext cx="223922"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90C20DE6-98F8-6FB8-A2EF-A7483E399550}"/>
              </a:ext>
            </a:extLst>
          </p:cNvPr>
          <p:cNvCxnSpPr>
            <a:cxnSpLocks/>
            <a:stCxn id="7" idx="6"/>
            <a:endCxn id="8" idx="2"/>
          </p:cNvCxnSpPr>
          <p:nvPr/>
        </p:nvCxnSpPr>
        <p:spPr>
          <a:xfrm flipV="1">
            <a:off x="6218439" y="5333322"/>
            <a:ext cx="2089685" cy="587634"/>
          </a:xfrm>
          <a:prstGeom prst="straightConnector1">
            <a:avLst/>
          </a:prstGeom>
          <a:ln>
            <a:solidFill>
              <a:srgbClr val="FFC000"/>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1232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B0DE-B20E-B5AB-B99A-F8CA98583164}"/>
              </a:ext>
            </a:extLst>
          </p:cNvPr>
          <p:cNvSpPr>
            <a:spLocks noGrp="1"/>
          </p:cNvSpPr>
          <p:nvPr>
            <p:ph type="title"/>
          </p:nvPr>
        </p:nvSpPr>
        <p:spPr/>
        <p:txBody>
          <a:bodyPr/>
          <a:lstStyle/>
          <a:p>
            <a:r>
              <a:rPr lang="en-US" dirty="0"/>
              <a:t>Biotechnology</a:t>
            </a:r>
          </a:p>
        </p:txBody>
      </p:sp>
      <p:sp>
        <p:nvSpPr>
          <p:cNvPr id="3" name="Content Placeholder 2">
            <a:extLst>
              <a:ext uri="{FF2B5EF4-FFF2-40B4-BE49-F238E27FC236}">
                <a16:creationId xmlns:a16="http://schemas.microsoft.com/office/drawing/2014/main" id="{98979478-5A04-1576-DDF2-0374D09B0B12}"/>
              </a:ext>
            </a:extLst>
          </p:cNvPr>
          <p:cNvSpPr>
            <a:spLocks noGrp="1"/>
          </p:cNvSpPr>
          <p:nvPr>
            <p:ph idx="1"/>
          </p:nvPr>
        </p:nvSpPr>
        <p:spPr>
          <a:xfrm>
            <a:off x="1576917" y="2017712"/>
            <a:ext cx="10363200" cy="4625973"/>
          </a:xfrm>
        </p:spPr>
        <p:txBody>
          <a:bodyPr/>
          <a:lstStyle/>
          <a:p>
            <a:r>
              <a:rPr lang="en-US" dirty="0"/>
              <a:t>miRbase database</a:t>
            </a:r>
          </a:p>
          <a:p>
            <a:endParaRPr lang="en-US" dirty="0"/>
          </a:p>
          <a:p>
            <a:endParaRPr lang="en-US" dirty="0"/>
          </a:p>
          <a:p>
            <a:endParaRPr lang="en-US" dirty="0"/>
          </a:p>
          <a:p>
            <a:endParaRPr lang="en-US" dirty="0"/>
          </a:p>
          <a:p>
            <a:endParaRPr lang="en-US" dirty="0"/>
          </a:p>
          <a:p>
            <a:r>
              <a:rPr lang="en-US" dirty="0"/>
              <a:t>But wait. Why is it 1D? Biological molecules should be 3D!</a:t>
            </a:r>
          </a:p>
          <a:p>
            <a:pPr lvl="1"/>
            <a:r>
              <a:rPr lang="en-US" dirty="0"/>
              <a:t>Because the methods of “seeing” 3D are expensive</a:t>
            </a:r>
          </a:p>
          <a:p>
            <a:pPr lvl="2"/>
            <a:r>
              <a:rPr lang="en-US" dirty="0"/>
              <a:t>E.g. X-ray crystallography or nuclear magnetic resonance (NMR)</a:t>
            </a:r>
          </a:p>
        </p:txBody>
      </p:sp>
      <p:sp>
        <p:nvSpPr>
          <p:cNvPr id="4" name="Slide Number Placeholder 3">
            <a:extLst>
              <a:ext uri="{FF2B5EF4-FFF2-40B4-BE49-F238E27FC236}">
                <a16:creationId xmlns:a16="http://schemas.microsoft.com/office/drawing/2014/main" id="{1EDB09AD-8AF0-B3B9-F661-A8691B8902B7}"/>
              </a:ext>
            </a:extLst>
          </p:cNvPr>
          <p:cNvSpPr>
            <a:spLocks noGrp="1"/>
          </p:cNvSpPr>
          <p:nvPr>
            <p:ph type="sldNum" sz="quarter" idx="12"/>
          </p:nvPr>
        </p:nvSpPr>
        <p:spPr/>
        <p:txBody>
          <a:bodyPr/>
          <a:lstStyle/>
          <a:p>
            <a:fld id="{E6273567-A204-4EB6-9B78-A239DD70ADA3}" type="slidenum">
              <a:rPr lang="en-US" smtClean="0"/>
              <a:t>24</a:t>
            </a:fld>
            <a:endParaRPr lang="en-US"/>
          </a:p>
        </p:txBody>
      </p:sp>
      <p:sp>
        <p:nvSpPr>
          <p:cNvPr id="5" name="AutoShape 5">
            <a:extLst>
              <a:ext uri="{FF2B5EF4-FFF2-40B4-BE49-F238E27FC236}">
                <a16:creationId xmlns:a16="http://schemas.microsoft.com/office/drawing/2014/main" id="{8A492876-1BB2-BDEE-038D-E90A646EFDBA}"/>
              </a:ext>
            </a:extLst>
          </p:cNvPr>
          <p:cNvSpPr>
            <a:spLocks noChangeArrowheads="1"/>
          </p:cNvSpPr>
          <p:nvPr/>
        </p:nvSpPr>
        <p:spPr bwMode="auto">
          <a:xfrm>
            <a:off x="5562602" y="1038488"/>
            <a:ext cx="3445932" cy="412221"/>
          </a:xfrm>
          <a:prstGeom prst="wedgeRoundRectCallout">
            <a:avLst>
              <a:gd name="adj1" fmla="val -60558"/>
              <a:gd name="adj2" fmla="val 191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How we see/measure the data</a:t>
            </a:r>
          </a:p>
        </p:txBody>
      </p:sp>
      <p:pic>
        <p:nvPicPr>
          <p:cNvPr id="6" name="Picture 5">
            <a:extLst>
              <a:ext uri="{FF2B5EF4-FFF2-40B4-BE49-F238E27FC236}">
                <a16:creationId xmlns:a16="http://schemas.microsoft.com/office/drawing/2014/main" id="{E5DB57C3-FC03-23A2-26C2-B5C8A4C4D359}"/>
              </a:ext>
            </a:extLst>
          </p:cNvPr>
          <p:cNvPicPr>
            <a:picLocks noChangeAspect="1"/>
          </p:cNvPicPr>
          <p:nvPr/>
        </p:nvPicPr>
        <p:blipFill>
          <a:blip r:embed="rId2"/>
          <a:stretch>
            <a:fillRect/>
          </a:stretch>
        </p:blipFill>
        <p:spPr>
          <a:xfrm>
            <a:off x="3111500" y="2679362"/>
            <a:ext cx="6824980" cy="2151718"/>
          </a:xfrm>
          <a:prstGeom prst="rect">
            <a:avLst/>
          </a:prstGeom>
        </p:spPr>
      </p:pic>
      <p:sp>
        <p:nvSpPr>
          <p:cNvPr id="7" name="Oval 6">
            <a:extLst>
              <a:ext uri="{FF2B5EF4-FFF2-40B4-BE49-F238E27FC236}">
                <a16:creationId xmlns:a16="http://schemas.microsoft.com/office/drawing/2014/main" id="{2BE33A2C-3E52-E61B-5F15-127307A2EAA9}"/>
              </a:ext>
            </a:extLst>
          </p:cNvPr>
          <p:cNvSpPr/>
          <p:nvPr/>
        </p:nvSpPr>
        <p:spPr>
          <a:xfrm>
            <a:off x="2719493" y="3180080"/>
            <a:ext cx="7410027" cy="80264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AutoShape 5">
            <a:extLst>
              <a:ext uri="{FF2B5EF4-FFF2-40B4-BE49-F238E27FC236}">
                <a16:creationId xmlns:a16="http://schemas.microsoft.com/office/drawing/2014/main" id="{7F1F348A-42E0-9A74-C8B4-3F8A39E32C04}"/>
              </a:ext>
            </a:extLst>
          </p:cNvPr>
          <p:cNvSpPr>
            <a:spLocks noChangeArrowheads="1"/>
          </p:cNvSpPr>
          <p:nvPr/>
        </p:nvSpPr>
        <p:spPr bwMode="auto">
          <a:xfrm>
            <a:off x="10092796" y="3593624"/>
            <a:ext cx="1133473" cy="412221"/>
          </a:xfrm>
          <a:prstGeom prst="wedgeRoundRectCallout">
            <a:avLst>
              <a:gd name="adj1" fmla="val -113444"/>
              <a:gd name="adj2" fmla="val -474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positions</a:t>
            </a:r>
          </a:p>
        </p:txBody>
      </p:sp>
    </p:spTree>
    <p:extLst>
      <p:ext uri="{BB962C8B-B14F-4D97-AF65-F5344CB8AC3E}">
        <p14:creationId xmlns:p14="http://schemas.microsoft.com/office/powerpoint/2010/main" val="1650847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840B9-8A04-4A12-7B43-8CC989240691}"/>
              </a:ext>
            </a:extLst>
          </p:cNvPr>
          <p:cNvSpPr>
            <a:spLocks noGrp="1"/>
          </p:cNvSpPr>
          <p:nvPr>
            <p:ph type="title"/>
          </p:nvPr>
        </p:nvSpPr>
        <p:spPr/>
        <p:txBody>
          <a:bodyPr/>
          <a:lstStyle/>
          <a:p>
            <a:r>
              <a:rPr lang="en-US" dirty="0"/>
              <a:t>Biotechnology </a:t>
            </a:r>
            <a:r>
              <a:rPr lang="en-HK" dirty="0"/>
              <a:t>→ Informatics</a:t>
            </a:r>
            <a:r>
              <a:rPr lang="en-US" dirty="0"/>
              <a:t> </a:t>
            </a:r>
          </a:p>
        </p:txBody>
      </p:sp>
      <p:sp>
        <p:nvSpPr>
          <p:cNvPr id="3" name="Content Placeholder 2">
            <a:extLst>
              <a:ext uri="{FF2B5EF4-FFF2-40B4-BE49-F238E27FC236}">
                <a16:creationId xmlns:a16="http://schemas.microsoft.com/office/drawing/2014/main" id="{197A5621-E348-5AB5-FDB7-53890D1FDC08}"/>
              </a:ext>
            </a:extLst>
          </p:cNvPr>
          <p:cNvSpPr>
            <a:spLocks noGrp="1"/>
          </p:cNvSpPr>
          <p:nvPr>
            <p:ph idx="1"/>
          </p:nvPr>
        </p:nvSpPr>
        <p:spPr/>
        <p:txBody>
          <a:bodyPr/>
          <a:lstStyle/>
          <a:p>
            <a:r>
              <a:rPr lang="en-US" dirty="0"/>
              <a:t>We use some tools to recover the partial structure</a:t>
            </a:r>
          </a:p>
          <a:p>
            <a:pPr lvl="1"/>
            <a:r>
              <a:rPr lang="en-US" dirty="0"/>
              <a:t>Secondary Structure</a:t>
            </a:r>
          </a:p>
        </p:txBody>
      </p:sp>
      <p:sp>
        <p:nvSpPr>
          <p:cNvPr id="4" name="Slide Number Placeholder 3">
            <a:extLst>
              <a:ext uri="{FF2B5EF4-FFF2-40B4-BE49-F238E27FC236}">
                <a16:creationId xmlns:a16="http://schemas.microsoft.com/office/drawing/2014/main" id="{BCAF32D5-EF7C-544D-6406-9EEBFBA2B023}"/>
              </a:ext>
            </a:extLst>
          </p:cNvPr>
          <p:cNvSpPr>
            <a:spLocks noGrp="1"/>
          </p:cNvSpPr>
          <p:nvPr>
            <p:ph type="sldNum" sz="quarter" idx="12"/>
          </p:nvPr>
        </p:nvSpPr>
        <p:spPr/>
        <p:txBody>
          <a:bodyPr/>
          <a:lstStyle/>
          <a:p>
            <a:fld id="{E6273567-A204-4EB6-9B78-A239DD70ADA3}" type="slidenum">
              <a:rPr lang="en-US" smtClean="0"/>
              <a:t>25</a:t>
            </a:fld>
            <a:endParaRPr lang="en-US"/>
          </a:p>
        </p:txBody>
      </p:sp>
      <p:pic>
        <p:nvPicPr>
          <p:cNvPr id="5" name="Picture 4">
            <a:extLst>
              <a:ext uri="{FF2B5EF4-FFF2-40B4-BE49-F238E27FC236}">
                <a16:creationId xmlns:a16="http://schemas.microsoft.com/office/drawing/2014/main" id="{A479DDBB-D9E7-84C8-E83E-37AEA52609CA}"/>
              </a:ext>
            </a:extLst>
          </p:cNvPr>
          <p:cNvPicPr>
            <a:picLocks noChangeAspect="1"/>
          </p:cNvPicPr>
          <p:nvPr/>
        </p:nvPicPr>
        <p:blipFill>
          <a:blip r:embed="rId2"/>
          <a:stretch>
            <a:fillRect/>
          </a:stretch>
        </p:blipFill>
        <p:spPr>
          <a:xfrm>
            <a:off x="1210681" y="3342640"/>
            <a:ext cx="10185297" cy="2350453"/>
          </a:xfrm>
          <a:prstGeom prst="rect">
            <a:avLst/>
          </a:prstGeom>
        </p:spPr>
      </p:pic>
      <p:sp>
        <p:nvSpPr>
          <p:cNvPr id="6" name="AutoShape 5">
            <a:extLst>
              <a:ext uri="{FF2B5EF4-FFF2-40B4-BE49-F238E27FC236}">
                <a16:creationId xmlns:a16="http://schemas.microsoft.com/office/drawing/2014/main" id="{572CCD66-2EB2-A043-76FB-7A016202F1DE}"/>
              </a:ext>
            </a:extLst>
          </p:cNvPr>
          <p:cNvSpPr>
            <a:spLocks noChangeArrowheads="1"/>
          </p:cNvSpPr>
          <p:nvPr/>
        </p:nvSpPr>
        <p:spPr bwMode="auto">
          <a:xfrm>
            <a:off x="6207760" y="3016779"/>
            <a:ext cx="1391920" cy="412221"/>
          </a:xfrm>
          <a:prstGeom prst="wedgeRoundRectCallout">
            <a:avLst>
              <a:gd name="adj1" fmla="val 61211"/>
              <a:gd name="adj2" fmla="val 20397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Map to 80</a:t>
            </a:r>
            <a:r>
              <a:rPr kumimoji="0" lang="en-US" altLang="zh-TW" sz="1800" baseline="30000" dirty="0"/>
              <a:t>th</a:t>
            </a:r>
            <a:r>
              <a:rPr kumimoji="0" lang="en-US" altLang="zh-TW" sz="1800" dirty="0"/>
              <a:t> </a:t>
            </a:r>
          </a:p>
        </p:txBody>
      </p:sp>
      <p:sp>
        <p:nvSpPr>
          <p:cNvPr id="7" name="AutoShape 5">
            <a:extLst>
              <a:ext uri="{FF2B5EF4-FFF2-40B4-BE49-F238E27FC236}">
                <a16:creationId xmlns:a16="http://schemas.microsoft.com/office/drawing/2014/main" id="{E14754A4-A8B9-00A6-9BEC-231EE0A6C355}"/>
              </a:ext>
            </a:extLst>
          </p:cNvPr>
          <p:cNvSpPr>
            <a:spLocks noChangeArrowheads="1"/>
          </p:cNvSpPr>
          <p:nvPr/>
        </p:nvSpPr>
        <p:spPr bwMode="auto">
          <a:xfrm>
            <a:off x="9324763" y="5063119"/>
            <a:ext cx="1290320" cy="412221"/>
          </a:xfrm>
          <a:prstGeom prst="wedgeRoundRectCallout">
            <a:avLst>
              <a:gd name="adj1" fmla="val -21466"/>
              <a:gd name="adj2" fmla="val -13369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Map to 1</a:t>
            </a:r>
            <a:r>
              <a:rPr kumimoji="0" lang="en-US" altLang="zh-TW" sz="1800" baseline="30000" dirty="0"/>
              <a:t>st</a:t>
            </a:r>
            <a:r>
              <a:rPr kumimoji="0" lang="en-US" altLang="zh-TW" sz="1800" dirty="0"/>
              <a:t> </a:t>
            </a:r>
          </a:p>
        </p:txBody>
      </p:sp>
      <p:sp>
        <p:nvSpPr>
          <p:cNvPr id="8" name="AutoShape 5">
            <a:extLst>
              <a:ext uri="{FF2B5EF4-FFF2-40B4-BE49-F238E27FC236}">
                <a16:creationId xmlns:a16="http://schemas.microsoft.com/office/drawing/2014/main" id="{EA7AC559-3E70-7C6A-B5E1-014D2171D740}"/>
              </a:ext>
            </a:extLst>
          </p:cNvPr>
          <p:cNvSpPr>
            <a:spLocks noChangeArrowheads="1"/>
          </p:cNvSpPr>
          <p:nvPr/>
        </p:nvSpPr>
        <p:spPr bwMode="auto">
          <a:xfrm>
            <a:off x="6553200" y="5177313"/>
            <a:ext cx="1467063" cy="412221"/>
          </a:xfrm>
          <a:prstGeom prst="wedgeRoundRectCallout">
            <a:avLst>
              <a:gd name="adj1" fmla="val 62786"/>
              <a:gd name="adj2" fmla="val -26925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 mapping</a:t>
            </a:r>
          </a:p>
        </p:txBody>
      </p:sp>
      <p:sp>
        <p:nvSpPr>
          <p:cNvPr id="9" name="AutoShape 5">
            <a:extLst>
              <a:ext uri="{FF2B5EF4-FFF2-40B4-BE49-F238E27FC236}">
                <a16:creationId xmlns:a16="http://schemas.microsoft.com/office/drawing/2014/main" id="{CE4D25D9-E1C3-4ED9-7287-6F96B077DA05}"/>
              </a:ext>
            </a:extLst>
          </p:cNvPr>
          <p:cNvSpPr>
            <a:spLocks noChangeArrowheads="1"/>
          </p:cNvSpPr>
          <p:nvPr/>
        </p:nvSpPr>
        <p:spPr bwMode="auto">
          <a:xfrm>
            <a:off x="489321" y="3025404"/>
            <a:ext cx="4452940" cy="412221"/>
          </a:xfrm>
          <a:prstGeom prst="wedgeRoundRectCallout">
            <a:avLst>
              <a:gd name="adj1" fmla="val 22736"/>
              <a:gd name="adj2" fmla="val -6961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guess/prediction from the 1D sequence</a:t>
            </a:r>
          </a:p>
        </p:txBody>
      </p:sp>
      <p:sp>
        <p:nvSpPr>
          <p:cNvPr id="11" name="AutoShape 5">
            <a:extLst>
              <a:ext uri="{FF2B5EF4-FFF2-40B4-BE49-F238E27FC236}">
                <a16:creationId xmlns:a16="http://schemas.microsoft.com/office/drawing/2014/main" id="{164F9384-62F0-4C85-06DB-9FF802991F91}"/>
              </a:ext>
            </a:extLst>
          </p:cNvPr>
          <p:cNvSpPr>
            <a:spLocks noChangeArrowheads="1"/>
          </p:cNvSpPr>
          <p:nvPr/>
        </p:nvSpPr>
        <p:spPr bwMode="auto">
          <a:xfrm>
            <a:off x="2184399" y="5775854"/>
            <a:ext cx="1467063" cy="412221"/>
          </a:xfrm>
          <a:prstGeom prst="wedgeRoundRectCallout">
            <a:avLst>
              <a:gd name="adj1" fmla="val -21704"/>
              <a:gd name="adj2" fmla="val -12876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No mapping</a:t>
            </a:r>
          </a:p>
        </p:txBody>
      </p:sp>
      <p:sp>
        <p:nvSpPr>
          <p:cNvPr id="12" name="AutoShape 5">
            <a:extLst>
              <a:ext uri="{FF2B5EF4-FFF2-40B4-BE49-F238E27FC236}">
                <a16:creationId xmlns:a16="http://schemas.microsoft.com/office/drawing/2014/main" id="{7B7019F1-E15B-D0A4-3BF1-F17BA2D50B5C}"/>
              </a:ext>
            </a:extLst>
          </p:cNvPr>
          <p:cNvSpPr>
            <a:spLocks noChangeArrowheads="1"/>
          </p:cNvSpPr>
          <p:nvPr/>
        </p:nvSpPr>
        <p:spPr bwMode="auto">
          <a:xfrm>
            <a:off x="570601" y="3520386"/>
            <a:ext cx="2540000" cy="412221"/>
          </a:xfrm>
          <a:prstGeom prst="wedgeRoundRectCallout">
            <a:avLst>
              <a:gd name="adj1" fmla="val -20504"/>
              <a:gd name="adj2" fmla="val -893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With some probability</a:t>
            </a:r>
          </a:p>
        </p:txBody>
      </p:sp>
    </p:spTree>
    <p:extLst>
      <p:ext uri="{BB962C8B-B14F-4D97-AF65-F5344CB8AC3E}">
        <p14:creationId xmlns:p14="http://schemas.microsoft.com/office/powerpoint/2010/main" val="2812180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6D82-2BF2-5BF7-BED1-F61620E4918E}"/>
              </a:ext>
            </a:extLst>
          </p:cNvPr>
          <p:cNvSpPr>
            <a:spLocks noGrp="1"/>
          </p:cNvSpPr>
          <p:nvPr>
            <p:ph type="title"/>
          </p:nvPr>
        </p:nvSpPr>
        <p:spPr/>
        <p:txBody>
          <a:bodyPr/>
          <a:lstStyle/>
          <a:p>
            <a:r>
              <a:rPr lang="en-US" dirty="0"/>
              <a:t>Informatics</a:t>
            </a:r>
          </a:p>
        </p:txBody>
      </p:sp>
      <p:sp>
        <p:nvSpPr>
          <p:cNvPr id="4" name="Slide Number Placeholder 3">
            <a:extLst>
              <a:ext uri="{FF2B5EF4-FFF2-40B4-BE49-F238E27FC236}">
                <a16:creationId xmlns:a16="http://schemas.microsoft.com/office/drawing/2014/main" id="{940829A1-49EE-2A69-0B2B-D814CC445DCD}"/>
              </a:ext>
            </a:extLst>
          </p:cNvPr>
          <p:cNvSpPr>
            <a:spLocks noGrp="1"/>
          </p:cNvSpPr>
          <p:nvPr>
            <p:ph type="sldNum" sz="quarter" idx="12"/>
          </p:nvPr>
        </p:nvSpPr>
        <p:spPr/>
        <p:txBody>
          <a:bodyPr/>
          <a:lstStyle/>
          <a:p>
            <a:fld id="{E6273567-A204-4EB6-9B78-A239DD70ADA3}" type="slidenum">
              <a:rPr lang="en-US" smtClean="0"/>
              <a:t>26</a:t>
            </a:fld>
            <a:endParaRPr lang="en-US"/>
          </a:p>
        </p:txBody>
      </p:sp>
      <p:pic>
        <p:nvPicPr>
          <p:cNvPr id="6" name="Picture 5">
            <a:extLst>
              <a:ext uri="{FF2B5EF4-FFF2-40B4-BE49-F238E27FC236}">
                <a16:creationId xmlns:a16="http://schemas.microsoft.com/office/drawing/2014/main" id="{480E7908-E594-6300-97DE-C2270DE13B62}"/>
              </a:ext>
            </a:extLst>
          </p:cNvPr>
          <p:cNvPicPr>
            <a:picLocks noChangeAspect="1"/>
          </p:cNvPicPr>
          <p:nvPr/>
        </p:nvPicPr>
        <p:blipFill>
          <a:blip r:embed="rId2"/>
          <a:stretch>
            <a:fillRect/>
          </a:stretch>
        </p:blipFill>
        <p:spPr>
          <a:xfrm>
            <a:off x="3698066" y="2274883"/>
            <a:ext cx="4795868" cy="3902710"/>
          </a:xfrm>
          <a:prstGeom prst="rect">
            <a:avLst/>
          </a:prstGeom>
        </p:spPr>
      </p:pic>
      <p:sp>
        <p:nvSpPr>
          <p:cNvPr id="8" name="Rectangle 37">
            <a:extLst>
              <a:ext uri="{FF2B5EF4-FFF2-40B4-BE49-F238E27FC236}">
                <a16:creationId xmlns:a16="http://schemas.microsoft.com/office/drawing/2014/main" id="{38F6F71B-B5EE-3ECE-C403-42B5287E07FA}"/>
              </a:ext>
            </a:extLst>
          </p:cNvPr>
          <p:cNvSpPr>
            <a:spLocks noChangeArrowheads="1"/>
          </p:cNvSpPr>
          <p:nvPr/>
        </p:nvSpPr>
        <p:spPr bwMode="auto">
          <a:xfrm>
            <a:off x="599432" y="2183442"/>
            <a:ext cx="162560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err="1"/>
              <a:t>pri</a:t>
            </a:r>
            <a:r>
              <a:rPr lang="en-US" sz="2400" dirty="0"/>
              <a:t>-miRNA</a:t>
            </a:r>
          </a:p>
        </p:txBody>
      </p:sp>
      <p:sp>
        <p:nvSpPr>
          <p:cNvPr id="9" name="AutoShape 5">
            <a:extLst>
              <a:ext uri="{FF2B5EF4-FFF2-40B4-BE49-F238E27FC236}">
                <a16:creationId xmlns:a16="http://schemas.microsoft.com/office/drawing/2014/main" id="{CB7C7D62-AE96-6CD7-EEA3-71237E74094D}"/>
              </a:ext>
            </a:extLst>
          </p:cNvPr>
          <p:cNvSpPr>
            <a:spLocks noChangeArrowheads="1"/>
          </p:cNvSpPr>
          <p:nvPr/>
        </p:nvSpPr>
        <p:spPr bwMode="auto">
          <a:xfrm>
            <a:off x="2868332" y="2069787"/>
            <a:ext cx="1659467" cy="344488"/>
          </a:xfrm>
          <a:prstGeom prst="wedgeRoundRectCallout">
            <a:avLst>
              <a:gd name="adj1" fmla="val 19742"/>
              <a:gd name="adj2" fmla="val 10157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Directionality</a:t>
            </a:r>
          </a:p>
        </p:txBody>
      </p:sp>
      <p:sp>
        <p:nvSpPr>
          <p:cNvPr id="10" name="Oval 9">
            <a:extLst>
              <a:ext uri="{FF2B5EF4-FFF2-40B4-BE49-F238E27FC236}">
                <a16:creationId xmlns:a16="http://schemas.microsoft.com/office/drawing/2014/main" id="{592F3D0C-D5BD-DF38-609B-22D2BFA64CD9}"/>
              </a:ext>
            </a:extLst>
          </p:cNvPr>
          <p:cNvSpPr/>
          <p:nvPr/>
        </p:nvSpPr>
        <p:spPr>
          <a:xfrm>
            <a:off x="4084569" y="2572624"/>
            <a:ext cx="443230" cy="440133"/>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AutoShape 5">
            <a:extLst>
              <a:ext uri="{FF2B5EF4-FFF2-40B4-BE49-F238E27FC236}">
                <a16:creationId xmlns:a16="http://schemas.microsoft.com/office/drawing/2014/main" id="{1AF22802-D851-B5EA-60DF-F2C9AB2637D9}"/>
              </a:ext>
            </a:extLst>
          </p:cNvPr>
          <p:cNvSpPr>
            <a:spLocks noChangeArrowheads="1"/>
          </p:cNvSpPr>
          <p:nvPr/>
        </p:nvSpPr>
        <p:spPr bwMode="auto">
          <a:xfrm>
            <a:off x="4783599" y="5709289"/>
            <a:ext cx="496147" cy="344488"/>
          </a:xfrm>
          <a:prstGeom prst="wedgeRoundRectCallout">
            <a:avLst>
              <a:gd name="adj1" fmla="val 158991"/>
              <a:gd name="adj2" fmla="val -208107"/>
              <a:gd name="adj3" fmla="val 16667"/>
            </a:avLst>
          </a:prstGeom>
          <a:solidFill>
            <a:srgbClr val="FF0000"/>
          </a:solidFill>
          <a:ln w="9525">
            <a:solidFill>
              <a:schemeClr val="tx1"/>
            </a:solidFill>
            <a:miter lim="800000"/>
            <a:headEnd/>
            <a:tailEnd/>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34</a:t>
            </a:r>
          </a:p>
        </p:txBody>
      </p:sp>
      <p:sp>
        <p:nvSpPr>
          <p:cNvPr id="12" name="AutoShape 5">
            <a:extLst>
              <a:ext uri="{FF2B5EF4-FFF2-40B4-BE49-F238E27FC236}">
                <a16:creationId xmlns:a16="http://schemas.microsoft.com/office/drawing/2014/main" id="{AEB7EBBF-B60E-F815-BB33-463D6C9E19FF}"/>
              </a:ext>
            </a:extLst>
          </p:cNvPr>
          <p:cNvSpPr>
            <a:spLocks noChangeArrowheads="1"/>
          </p:cNvSpPr>
          <p:nvPr/>
        </p:nvSpPr>
        <p:spPr bwMode="auto">
          <a:xfrm>
            <a:off x="4136218" y="3779202"/>
            <a:ext cx="1648671" cy="344488"/>
          </a:xfrm>
          <a:prstGeom prst="wedgeRoundRectCallout">
            <a:avLst>
              <a:gd name="adj1" fmla="val 114383"/>
              <a:gd name="adj2" fmla="val 3050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Cleavage site</a:t>
            </a:r>
          </a:p>
        </p:txBody>
      </p:sp>
      <p:sp>
        <p:nvSpPr>
          <p:cNvPr id="14" name="AutoShape 5">
            <a:extLst>
              <a:ext uri="{FF2B5EF4-FFF2-40B4-BE49-F238E27FC236}">
                <a16:creationId xmlns:a16="http://schemas.microsoft.com/office/drawing/2014/main" id="{6B54A990-6528-B2C9-19D4-02C61671AD50}"/>
              </a:ext>
            </a:extLst>
          </p:cNvPr>
          <p:cNvSpPr>
            <a:spLocks noChangeArrowheads="1"/>
          </p:cNvSpPr>
          <p:nvPr/>
        </p:nvSpPr>
        <p:spPr bwMode="auto">
          <a:xfrm>
            <a:off x="8895079" y="4866009"/>
            <a:ext cx="496147" cy="344488"/>
          </a:xfrm>
          <a:prstGeom prst="wedgeRoundRectCallout">
            <a:avLst>
              <a:gd name="adj1" fmla="val -191179"/>
              <a:gd name="adj2" fmla="val -63591"/>
              <a:gd name="adj3" fmla="val 16667"/>
            </a:avLst>
          </a:prstGeom>
          <a:solidFill>
            <a:srgbClr val="FF0000"/>
          </a:solidFill>
          <a:ln w="9525">
            <a:solidFill>
              <a:schemeClr val="tx1"/>
            </a:solidFill>
            <a:miter lim="800000"/>
            <a:headEnd/>
            <a:tailEnd/>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21</a:t>
            </a:r>
          </a:p>
        </p:txBody>
      </p:sp>
      <p:sp>
        <p:nvSpPr>
          <p:cNvPr id="16" name="Freeform 15">
            <a:extLst>
              <a:ext uri="{FF2B5EF4-FFF2-40B4-BE49-F238E27FC236}">
                <a16:creationId xmlns:a16="http://schemas.microsoft.com/office/drawing/2014/main" id="{7F3D77E0-D803-9462-9747-03F169139430}"/>
              </a:ext>
            </a:extLst>
          </p:cNvPr>
          <p:cNvSpPr/>
          <p:nvPr/>
        </p:nvSpPr>
        <p:spPr>
          <a:xfrm>
            <a:off x="5760244" y="4805680"/>
            <a:ext cx="2398236" cy="1179645"/>
          </a:xfrm>
          <a:custGeom>
            <a:avLst/>
            <a:gdLst>
              <a:gd name="connsiteX0" fmla="*/ 2398236 w 2398236"/>
              <a:gd name="connsiteY0" fmla="*/ 0 h 1179645"/>
              <a:gd name="connsiteX1" fmla="*/ 1819116 w 2398236"/>
              <a:gd name="connsiteY1" fmla="*/ 599440 h 1179645"/>
              <a:gd name="connsiteX2" fmla="*/ 1016476 w 2398236"/>
              <a:gd name="connsiteY2" fmla="*/ 731520 h 1179645"/>
              <a:gd name="connsiteX3" fmla="*/ 904716 w 2398236"/>
              <a:gd name="connsiteY3" fmla="*/ 1107440 h 1179645"/>
              <a:gd name="connsiteX4" fmla="*/ 437356 w 2398236"/>
              <a:gd name="connsiteY4" fmla="*/ 1178560 h 1179645"/>
              <a:gd name="connsiteX5" fmla="*/ 102076 w 2398236"/>
              <a:gd name="connsiteY5" fmla="*/ 1087120 h 1179645"/>
              <a:gd name="connsiteX6" fmla="*/ 476 w 2398236"/>
              <a:gd name="connsiteY6" fmla="*/ 680720 h 1179645"/>
              <a:gd name="connsiteX7" fmla="*/ 61436 w 2398236"/>
              <a:gd name="connsiteY7" fmla="*/ 386080 h 1179645"/>
              <a:gd name="connsiteX8" fmla="*/ 41116 w 2398236"/>
              <a:gd name="connsiteY8" fmla="*/ 396240 h 1179645"/>
              <a:gd name="connsiteX9" fmla="*/ 41116 w 2398236"/>
              <a:gd name="connsiteY9" fmla="*/ 396240 h 1179645"/>
              <a:gd name="connsiteX10" fmla="*/ 41116 w 2398236"/>
              <a:gd name="connsiteY10" fmla="*/ 396240 h 117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8236" h="1179645">
                <a:moveTo>
                  <a:pt x="2398236" y="0"/>
                </a:moveTo>
                <a:cubicBezTo>
                  <a:pt x="2223822" y="238760"/>
                  <a:pt x="2049409" y="477520"/>
                  <a:pt x="1819116" y="599440"/>
                </a:cubicBezTo>
                <a:cubicBezTo>
                  <a:pt x="1588823" y="721360"/>
                  <a:pt x="1168876" y="646853"/>
                  <a:pt x="1016476" y="731520"/>
                </a:cubicBezTo>
                <a:cubicBezTo>
                  <a:pt x="864076" y="816187"/>
                  <a:pt x="1001236" y="1032933"/>
                  <a:pt x="904716" y="1107440"/>
                </a:cubicBezTo>
                <a:cubicBezTo>
                  <a:pt x="808196" y="1181947"/>
                  <a:pt x="571129" y="1181947"/>
                  <a:pt x="437356" y="1178560"/>
                </a:cubicBezTo>
                <a:cubicBezTo>
                  <a:pt x="303583" y="1175173"/>
                  <a:pt x="174889" y="1170093"/>
                  <a:pt x="102076" y="1087120"/>
                </a:cubicBezTo>
                <a:cubicBezTo>
                  <a:pt x="29263" y="1004147"/>
                  <a:pt x="7249" y="797560"/>
                  <a:pt x="476" y="680720"/>
                </a:cubicBezTo>
                <a:cubicBezTo>
                  <a:pt x="-6297" y="563880"/>
                  <a:pt x="61436" y="386080"/>
                  <a:pt x="61436" y="386080"/>
                </a:cubicBezTo>
                <a:cubicBezTo>
                  <a:pt x="68209" y="338667"/>
                  <a:pt x="41116" y="396240"/>
                  <a:pt x="41116" y="396240"/>
                </a:cubicBezTo>
                <a:lnTo>
                  <a:pt x="41116" y="396240"/>
                </a:lnTo>
                <a:lnTo>
                  <a:pt x="41116" y="396240"/>
                </a:lnTo>
              </a:path>
            </a:pathLst>
          </a:custGeom>
          <a:noFill/>
          <a:ln w="254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AutoShape 5">
            <a:extLst>
              <a:ext uri="{FF2B5EF4-FFF2-40B4-BE49-F238E27FC236}">
                <a16:creationId xmlns:a16="http://schemas.microsoft.com/office/drawing/2014/main" id="{0B6E6839-C6A1-B8BD-3D8E-253C10839A53}"/>
              </a:ext>
            </a:extLst>
          </p:cNvPr>
          <p:cNvSpPr>
            <a:spLocks noChangeArrowheads="1"/>
          </p:cNvSpPr>
          <p:nvPr/>
        </p:nvSpPr>
        <p:spPr bwMode="auto">
          <a:xfrm>
            <a:off x="3631075" y="6299198"/>
            <a:ext cx="1648671" cy="344488"/>
          </a:xfrm>
          <a:prstGeom prst="wedgeRoundRectCallout">
            <a:avLst>
              <a:gd name="adj1" fmla="val 89117"/>
              <a:gd name="adj2" fmla="val -14617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Length = 14</a:t>
            </a:r>
          </a:p>
        </p:txBody>
      </p:sp>
      <p:sp>
        <p:nvSpPr>
          <p:cNvPr id="18" name="AutoShape 5">
            <a:extLst>
              <a:ext uri="{FF2B5EF4-FFF2-40B4-BE49-F238E27FC236}">
                <a16:creationId xmlns:a16="http://schemas.microsoft.com/office/drawing/2014/main" id="{A461D773-86AE-60B5-C3C4-6AE42F33F59C}"/>
              </a:ext>
            </a:extLst>
          </p:cNvPr>
          <p:cNvSpPr>
            <a:spLocks noChangeArrowheads="1"/>
          </p:cNvSpPr>
          <p:nvPr/>
        </p:nvSpPr>
        <p:spPr bwMode="auto">
          <a:xfrm>
            <a:off x="8853383" y="3493460"/>
            <a:ext cx="1648671" cy="344488"/>
          </a:xfrm>
          <a:prstGeom prst="wedgeRoundRectCallout">
            <a:avLst>
              <a:gd name="adj1" fmla="val -68644"/>
              <a:gd name="adj2" fmla="val 3078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Length = 14</a:t>
            </a:r>
          </a:p>
        </p:txBody>
      </p:sp>
      <p:sp>
        <p:nvSpPr>
          <p:cNvPr id="19" name="AutoShape 5">
            <a:extLst>
              <a:ext uri="{FF2B5EF4-FFF2-40B4-BE49-F238E27FC236}">
                <a16:creationId xmlns:a16="http://schemas.microsoft.com/office/drawing/2014/main" id="{C3808624-6EDB-CA2B-BF21-57C3DFAEE654}"/>
              </a:ext>
            </a:extLst>
          </p:cNvPr>
          <p:cNvSpPr>
            <a:spLocks noChangeArrowheads="1"/>
          </p:cNvSpPr>
          <p:nvPr/>
        </p:nvSpPr>
        <p:spPr bwMode="auto">
          <a:xfrm>
            <a:off x="8158480" y="2717759"/>
            <a:ext cx="496147" cy="344488"/>
          </a:xfrm>
          <a:prstGeom prst="wedgeRoundRectCallout">
            <a:avLst>
              <a:gd name="adj1" fmla="val -105172"/>
              <a:gd name="adj2" fmla="val 57331"/>
              <a:gd name="adj3" fmla="val 16667"/>
            </a:avLst>
          </a:prstGeom>
          <a:solidFill>
            <a:srgbClr val="FFC000"/>
          </a:solidFill>
          <a:ln w="9525">
            <a:solidFill>
              <a:schemeClr val="tx1"/>
            </a:solidFill>
            <a:miter lim="800000"/>
            <a:headEnd/>
            <a:tailEnd/>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15</a:t>
            </a:r>
          </a:p>
        </p:txBody>
      </p:sp>
      <p:sp>
        <p:nvSpPr>
          <p:cNvPr id="20" name="AutoShape 5">
            <a:extLst>
              <a:ext uri="{FF2B5EF4-FFF2-40B4-BE49-F238E27FC236}">
                <a16:creationId xmlns:a16="http://schemas.microsoft.com/office/drawing/2014/main" id="{A2658C62-4AC7-4823-1147-C22DD704E145}"/>
              </a:ext>
            </a:extLst>
          </p:cNvPr>
          <p:cNvSpPr>
            <a:spLocks noChangeArrowheads="1"/>
          </p:cNvSpPr>
          <p:nvPr/>
        </p:nvSpPr>
        <p:spPr bwMode="auto">
          <a:xfrm>
            <a:off x="6789421" y="6071394"/>
            <a:ext cx="496147" cy="344488"/>
          </a:xfrm>
          <a:prstGeom prst="wedgeRoundRectCallout">
            <a:avLst>
              <a:gd name="adj1" fmla="val -78551"/>
              <a:gd name="adj2" fmla="val -134374"/>
              <a:gd name="adj3" fmla="val 16667"/>
            </a:avLst>
          </a:prstGeom>
          <a:solidFill>
            <a:srgbClr val="FFC000"/>
          </a:solidFill>
          <a:ln w="9525">
            <a:solidFill>
              <a:schemeClr val="tx1"/>
            </a:solidFill>
            <a:miter lim="800000"/>
            <a:headEnd/>
            <a:tailEnd/>
          </a:ln>
          <a:effec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28</a:t>
            </a:r>
          </a:p>
        </p:txBody>
      </p:sp>
      <p:sp>
        <p:nvSpPr>
          <p:cNvPr id="21" name="Freeform 20">
            <a:extLst>
              <a:ext uri="{FF2B5EF4-FFF2-40B4-BE49-F238E27FC236}">
                <a16:creationId xmlns:a16="http://schemas.microsoft.com/office/drawing/2014/main" id="{778E6DEA-51BB-F9E5-0211-24633F246F30}"/>
              </a:ext>
            </a:extLst>
          </p:cNvPr>
          <p:cNvSpPr/>
          <p:nvPr/>
        </p:nvSpPr>
        <p:spPr>
          <a:xfrm>
            <a:off x="6766560" y="3088640"/>
            <a:ext cx="1639626" cy="2753360"/>
          </a:xfrm>
          <a:custGeom>
            <a:avLst/>
            <a:gdLst>
              <a:gd name="connsiteX0" fmla="*/ 1137920 w 1639626"/>
              <a:gd name="connsiteY0" fmla="*/ 0 h 2753360"/>
              <a:gd name="connsiteX1" fmla="*/ 1584960 w 1639626"/>
              <a:gd name="connsiteY1" fmla="*/ 528320 h 2753360"/>
              <a:gd name="connsiteX2" fmla="*/ 1564640 w 1639626"/>
              <a:gd name="connsiteY2" fmla="*/ 1595120 h 2753360"/>
              <a:gd name="connsiteX3" fmla="*/ 975360 w 1639626"/>
              <a:gd name="connsiteY3" fmla="*/ 2357120 h 2753360"/>
              <a:gd name="connsiteX4" fmla="*/ 243840 w 1639626"/>
              <a:gd name="connsiteY4" fmla="*/ 2560320 h 2753360"/>
              <a:gd name="connsiteX5" fmla="*/ 101600 w 1639626"/>
              <a:gd name="connsiteY5" fmla="*/ 2661920 h 2753360"/>
              <a:gd name="connsiteX6" fmla="*/ 0 w 1639626"/>
              <a:gd name="connsiteY6" fmla="*/ 2753360 h 275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9626" h="2753360">
                <a:moveTo>
                  <a:pt x="1137920" y="0"/>
                </a:moveTo>
                <a:cubicBezTo>
                  <a:pt x="1325880" y="131233"/>
                  <a:pt x="1513840" y="262467"/>
                  <a:pt x="1584960" y="528320"/>
                </a:cubicBezTo>
                <a:cubicBezTo>
                  <a:pt x="1656080" y="794173"/>
                  <a:pt x="1666240" y="1290320"/>
                  <a:pt x="1564640" y="1595120"/>
                </a:cubicBezTo>
                <a:cubicBezTo>
                  <a:pt x="1463040" y="1899920"/>
                  <a:pt x="1195493" y="2196253"/>
                  <a:pt x="975360" y="2357120"/>
                </a:cubicBezTo>
                <a:cubicBezTo>
                  <a:pt x="755227" y="2517987"/>
                  <a:pt x="389467" y="2509520"/>
                  <a:pt x="243840" y="2560320"/>
                </a:cubicBezTo>
                <a:cubicBezTo>
                  <a:pt x="98213" y="2611120"/>
                  <a:pt x="142240" y="2629747"/>
                  <a:pt x="101600" y="2661920"/>
                </a:cubicBezTo>
                <a:cubicBezTo>
                  <a:pt x="60960" y="2694093"/>
                  <a:pt x="30480" y="2723726"/>
                  <a:pt x="0" y="2753360"/>
                </a:cubicBezTo>
              </a:path>
            </a:pathLst>
          </a:custGeom>
          <a:noFill/>
          <a:ln w="2540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AutoShape 5">
            <a:extLst>
              <a:ext uri="{FF2B5EF4-FFF2-40B4-BE49-F238E27FC236}">
                <a16:creationId xmlns:a16="http://schemas.microsoft.com/office/drawing/2014/main" id="{C1F96A58-3DF7-A0A8-4733-ED40157706A7}"/>
              </a:ext>
            </a:extLst>
          </p:cNvPr>
          <p:cNvSpPr>
            <a:spLocks noChangeArrowheads="1"/>
          </p:cNvSpPr>
          <p:nvPr/>
        </p:nvSpPr>
        <p:spPr bwMode="auto">
          <a:xfrm>
            <a:off x="8372754" y="5440824"/>
            <a:ext cx="1959480" cy="1179645"/>
          </a:xfrm>
          <a:prstGeom prst="wedgeRoundRectCallout">
            <a:avLst>
              <a:gd name="adj1" fmla="val -77977"/>
              <a:gd name="adj2" fmla="val -605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pattern that having cleavage site at the center</a:t>
            </a:r>
          </a:p>
        </p:txBody>
      </p:sp>
      <p:sp>
        <p:nvSpPr>
          <p:cNvPr id="23" name="AutoShape 5">
            <a:extLst>
              <a:ext uri="{FF2B5EF4-FFF2-40B4-BE49-F238E27FC236}">
                <a16:creationId xmlns:a16="http://schemas.microsoft.com/office/drawing/2014/main" id="{111FFD22-3BF9-3D36-F294-43A85D54FEC8}"/>
              </a:ext>
            </a:extLst>
          </p:cNvPr>
          <p:cNvSpPr>
            <a:spLocks noChangeArrowheads="1"/>
          </p:cNvSpPr>
          <p:nvPr/>
        </p:nvSpPr>
        <p:spPr bwMode="auto">
          <a:xfrm>
            <a:off x="10182941" y="4523771"/>
            <a:ext cx="1648671" cy="686726"/>
          </a:xfrm>
          <a:prstGeom prst="wedgeRoundRectCallout">
            <a:avLst>
              <a:gd name="adj1" fmla="val -36688"/>
              <a:gd name="adj2" fmla="val 7264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5p cleavage pattern</a:t>
            </a:r>
          </a:p>
        </p:txBody>
      </p:sp>
      <p:sp>
        <p:nvSpPr>
          <p:cNvPr id="25" name="AutoShape 5">
            <a:extLst>
              <a:ext uri="{FF2B5EF4-FFF2-40B4-BE49-F238E27FC236}">
                <a16:creationId xmlns:a16="http://schemas.microsoft.com/office/drawing/2014/main" id="{2158AA64-ACE3-E47D-633A-2D3180305A3B}"/>
              </a:ext>
            </a:extLst>
          </p:cNvPr>
          <p:cNvSpPr>
            <a:spLocks noChangeArrowheads="1"/>
          </p:cNvSpPr>
          <p:nvPr/>
        </p:nvSpPr>
        <p:spPr bwMode="auto">
          <a:xfrm>
            <a:off x="8895079" y="2069787"/>
            <a:ext cx="1935481" cy="914010"/>
          </a:xfrm>
          <a:prstGeom prst="wedgeRoundRectCallout">
            <a:avLst>
              <a:gd name="adj1" fmla="val -64982"/>
              <a:gd name="adj2" fmla="val 9888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pattern that is 6 </a:t>
            </a:r>
            <a:r>
              <a:rPr kumimoji="0" lang="en-US" altLang="zh-TW" sz="1800" dirty="0" err="1"/>
              <a:t>nt</a:t>
            </a:r>
            <a:r>
              <a:rPr kumimoji="0" lang="en-US" altLang="zh-TW" sz="1800" dirty="0"/>
              <a:t> (nucleotide) away</a:t>
            </a:r>
          </a:p>
        </p:txBody>
      </p:sp>
      <p:sp>
        <p:nvSpPr>
          <p:cNvPr id="26" name="AutoShape 5">
            <a:extLst>
              <a:ext uri="{FF2B5EF4-FFF2-40B4-BE49-F238E27FC236}">
                <a16:creationId xmlns:a16="http://schemas.microsoft.com/office/drawing/2014/main" id="{46AAFD12-B134-FEE2-3661-31A4258E241F}"/>
              </a:ext>
            </a:extLst>
          </p:cNvPr>
          <p:cNvSpPr>
            <a:spLocks noChangeArrowheads="1"/>
          </p:cNvSpPr>
          <p:nvPr/>
        </p:nvSpPr>
        <p:spPr bwMode="auto">
          <a:xfrm>
            <a:off x="9862819" y="878545"/>
            <a:ext cx="1935481" cy="663033"/>
          </a:xfrm>
          <a:prstGeom prst="wedgeRoundRectCallout">
            <a:avLst>
              <a:gd name="adj1" fmla="val -33486"/>
              <a:gd name="adj2" fmla="val 9444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5p non-cleavage pattern</a:t>
            </a:r>
          </a:p>
        </p:txBody>
      </p:sp>
      <p:sp>
        <p:nvSpPr>
          <p:cNvPr id="27" name="Oval 26">
            <a:extLst>
              <a:ext uri="{FF2B5EF4-FFF2-40B4-BE49-F238E27FC236}">
                <a16:creationId xmlns:a16="http://schemas.microsoft.com/office/drawing/2014/main" id="{3D38E9C7-3524-4960-8D64-92AD18384D43}"/>
              </a:ext>
            </a:extLst>
          </p:cNvPr>
          <p:cNvSpPr/>
          <p:nvPr/>
        </p:nvSpPr>
        <p:spPr>
          <a:xfrm>
            <a:off x="9758124" y="571485"/>
            <a:ext cx="2012528" cy="111665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58E11477-50D3-1BCE-86C8-8AEE7B52B0B9}"/>
              </a:ext>
            </a:extLst>
          </p:cNvPr>
          <p:cNvSpPr/>
          <p:nvPr/>
        </p:nvSpPr>
        <p:spPr>
          <a:xfrm>
            <a:off x="9912773" y="4307679"/>
            <a:ext cx="2012528" cy="111665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37">
            <a:extLst>
              <a:ext uri="{FF2B5EF4-FFF2-40B4-BE49-F238E27FC236}">
                <a16:creationId xmlns:a16="http://schemas.microsoft.com/office/drawing/2014/main" id="{6BA79E87-023C-BAA0-8403-B163F2F1BE86}"/>
              </a:ext>
            </a:extLst>
          </p:cNvPr>
          <p:cNvSpPr>
            <a:spLocks noChangeArrowheads="1"/>
          </p:cNvSpPr>
          <p:nvPr/>
        </p:nvSpPr>
        <p:spPr bwMode="auto">
          <a:xfrm>
            <a:off x="378533" y="4226238"/>
            <a:ext cx="2904666" cy="83099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Similarly, 3p (non-) cleavage pattern</a:t>
            </a:r>
          </a:p>
        </p:txBody>
      </p:sp>
      <p:sp>
        <p:nvSpPr>
          <p:cNvPr id="32" name="AutoShape 5">
            <a:extLst>
              <a:ext uri="{FF2B5EF4-FFF2-40B4-BE49-F238E27FC236}">
                <a16:creationId xmlns:a16="http://schemas.microsoft.com/office/drawing/2014/main" id="{CC6A5274-AF6F-99D4-372E-D1EA239801A2}"/>
              </a:ext>
            </a:extLst>
          </p:cNvPr>
          <p:cNvSpPr>
            <a:spLocks noChangeArrowheads="1"/>
          </p:cNvSpPr>
          <p:nvPr/>
        </p:nvSpPr>
        <p:spPr bwMode="auto">
          <a:xfrm>
            <a:off x="5499946" y="1573535"/>
            <a:ext cx="1713654" cy="729927"/>
          </a:xfrm>
          <a:prstGeom prst="wedgeRoundRectCallout">
            <a:avLst>
              <a:gd name="adj1" fmla="val 19742"/>
              <a:gd name="adj2" fmla="val 10157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Color intensity: Probability</a:t>
            </a:r>
          </a:p>
        </p:txBody>
      </p:sp>
    </p:spTree>
    <p:extLst>
      <p:ext uri="{BB962C8B-B14F-4D97-AF65-F5344CB8AC3E}">
        <p14:creationId xmlns:p14="http://schemas.microsoft.com/office/powerpoint/2010/main" val="4140860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A7AB-7A24-F7F2-91B0-666B327FDE87}"/>
              </a:ext>
            </a:extLst>
          </p:cNvPr>
          <p:cNvSpPr>
            <a:spLocks noGrp="1"/>
          </p:cNvSpPr>
          <p:nvPr>
            <p:ph type="title"/>
          </p:nvPr>
        </p:nvSpPr>
        <p:spPr/>
        <p:txBody>
          <a:bodyPr/>
          <a:lstStyle/>
          <a:p>
            <a:r>
              <a:rPr lang="en-US" dirty="0"/>
              <a:t>Datasets, Transformation</a:t>
            </a:r>
          </a:p>
        </p:txBody>
      </p:sp>
      <p:pic>
        <p:nvPicPr>
          <p:cNvPr id="5" name="Content Placeholder 4">
            <a:extLst>
              <a:ext uri="{FF2B5EF4-FFF2-40B4-BE49-F238E27FC236}">
                <a16:creationId xmlns:a16="http://schemas.microsoft.com/office/drawing/2014/main" id="{2652E401-5746-B8F0-CB6F-C76C9AD23266}"/>
              </a:ext>
            </a:extLst>
          </p:cNvPr>
          <p:cNvPicPr>
            <a:picLocks noGrp="1" noChangeAspect="1"/>
          </p:cNvPicPr>
          <p:nvPr>
            <p:ph idx="1"/>
          </p:nvPr>
        </p:nvPicPr>
        <p:blipFill>
          <a:blip r:embed="rId2"/>
          <a:stretch>
            <a:fillRect/>
          </a:stretch>
        </p:blipFill>
        <p:spPr>
          <a:xfrm>
            <a:off x="560387" y="2364293"/>
            <a:ext cx="11215053" cy="1240126"/>
          </a:xfrm>
          <a:prstGeom prst="rect">
            <a:avLst/>
          </a:prstGeom>
        </p:spPr>
      </p:pic>
      <p:sp>
        <p:nvSpPr>
          <p:cNvPr id="4" name="Slide Number Placeholder 3">
            <a:extLst>
              <a:ext uri="{FF2B5EF4-FFF2-40B4-BE49-F238E27FC236}">
                <a16:creationId xmlns:a16="http://schemas.microsoft.com/office/drawing/2014/main" id="{75B8521B-A8D6-41C0-00F5-773E8216C33B}"/>
              </a:ext>
            </a:extLst>
          </p:cNvPr>
          <p:cNvSpPr>
            <a:spLocks noGrp="1"/>
          </p:cNvSpPr>
          <p:nvPr>
            <p:ph type="sldNum" sz="quarter" idx="12"/>
          </p:nvPr>
        </p:nvSpPr>
        <p:spPr/>
        <p:txBody>
          <a:bodyPr/>
          <a:lstStyle/>
          <a:p>
            <a:fld id="{E6273567-A204-4EB6-9B78-A239DD70ADA3}" type="slidenum">
              <a:rPr lang="en-US" smtClean="0"/>
              <a:t>27</a:t>
            </a:fld>
            <a:endParaRPr lang="en-US"/>
          </a:p>
        </p:txBody>
      </p:sp>
      <p:sp>
        <p:nvSpPr>
          <p:cNvPr id="6" name="Rectangle 37">
            <a:extLst>
              <a:ext uri="{FF2B5EF4-FFF2-40B4-BE49-F238E27FC236}">
                <a16:creationId xmlns:a16="http://schemas.microsoft.com/office/drawing/2014/main" id="{67631FA2-887B-D7DA-AA6C-28730736C60B}"/>
              </a:ext>
            </a:extLst>
          </p:cNvPr>
          <p:cNvSpPr>
            <a:spLocks noChangeArrowheads="1"/>
          </p:cNvSpPr>
          <p:nvPr/>
        </p:nvSpPr>
        <p:spPr bwMode="auto">
          <a:xfrm>
            <a:off x="335272" y="3830646"/>
            <a:ext cx="343408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But what we also have:</a:t>
            </a:r>
          </a:p>
        </p:txBody>
      </p:sp>
      <p:sp>
        <p:nvSpPr>
          <p:cNvPr id="7" name="Rectangle 37">
            <a:extLst>
              <a:ext uri="{FF2B5EF4-FFF2-40B4-BE49-F238E27FC236}">
                <a16:creationId xmlns:a16="http://schemas.microsoft.com/office/drawing/2014/main" id="{3F811C48-23BA-BA83-7872-19C6073E63F9}"/>
              </a:ext>
            </a:extLst>
          </p:cNvPr>
          <p:cNvSpPr>
            <a:spLocks noChangeArrowheads="1"/>
          </p:cNvSpPr>
          <p:nvPr/>
        </p:nvSpPr>
        <p:spPr bwMode="auto">
          <a:xfrm>
            <a:off x="1290312" y="4462363"/>
            <a:ext cx="992632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Secondary Structure between the two strands (in dot-bracket notation)</a:t>
            </a:r>
          </a:p>
        </p:txBody>
      </p:sp>
      <p:sp>
        <p:nvSpPr>
          <p:cNvPr id="8" name="Rectangle 37">
            <a:extLst>
              <a:ext uri="{FF2B5EF4-FFF2-40B4-BE49-F238E27FC236}">
                <a16:creationId xmlns:a16="http://schemas.microsoft.com/office/drawing/2014/main" id="{71F0CF0E-EA3F-446E-64AE-6271EA8AFBC4}"/>
              </a:ext>
            </a:extLst>
          </p:cNvPr>
          <p:cNvSpPr>
            <a:spLocks noChangeArrowheads="1"/>
          </p:cNvSpPr>
          <p:nvPr/>
        </p:nvSpPr>
        <p:spPr bwMode="auto">
          <a:xfrm>
            <a:off x="1290312" y="5320307"/>
            <a:ext cx="5394968"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Probability sequence of each strand</a:t>
            </a:r>
          </a:p>
        </p:txBody>
      </p:sp>
      <p:sp>
        <p:nvSpPr>
          <p:cNvPr id="9" name="Rectangle 37">
            <a:extLst>
              <a:ext uri="{FF2B5EF4-FFF2-40B4-BE49-F238E27FC236}">
                <a16:creationId xmlns:a16="http://schemas.microsoft.com/office/drawing/2014/main" id="{6DDB901E-B0D9-E351-F792-2782C1A7CBDC}"/>
              </a:ext>
            </a:extLst>
          </p:cNvPr>
          <p:cNvSpPr>
            <a:spLocks noChangeArrowheads="1"/>
          </p:cNvSpPr>
          <p:nvPr/>
        </p:nvSpPr>
        <p:spPr bwMode="auto">
          <a:xfrm>
            <a:off x="9188946" y="5320306"/>
            <a:ext cx="1470587"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5 strings</a:t>
            </a:r>
          </a:p>
        </p:txBody>
      </p:sp>
      <p:sp>
        <p:nvSpPr>
          <p:cNvPr id="10" name="Rectangle 37">
            <a:extLst>
              <a:ext uri="{FF2B5EF4-FFF2-40B4-BE49-F238E27FC236}">
                <a16:creationId xmlns:a16="http://schemas.microsoft.com/office/drawing/2014/main" id="{E4DE129A-6E69-577B-4A91-F419F8015051}"/>
              </a:ext>
            </a:extLst>
          </p:cNvPr>
          <p:cNvSpPr>
            <a:spLocks noChangeArrowheads="1"/>
          </p:cNvSpPr>
          <p:nvPr/>
        </p:nvSpPr>
        <p:spPr bwMode="auto">
          <a:xfrm>
            <a:off x="357185" y="2340985"/>
            <a:ext cx="40640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1</a:t>
            </a:r>
          </a:p>
        </p:txBody>
      </p:sp>
      <p:sp>
        <p:nvSpPr>
          <p:cNvPr id="11" name="Rectangle 37">
            <a:extLst>
              <a:ext uri="{FF2B5EF4-FFF2-40B4-BE49-F238E27FC236}">
                <a16:creationId xmlns:a16="http://schemas.microsoft.com/office/drawing/2014/main" id="{D56EDBCD-E5E2-0015-B12A-C7F56D3BDB7D}"/>
              </a:ext>
            </a:extLst>
          </p:cNvPr>
          <p:cNvSpPr>
            <a:spLocks noChangeArrowheads="1"/>
          </p:cNvSpPr>
          <p:nvPr/>
        </p:nvSpPr>
        <p:spPr bwMode="auto">
          <a:xfrm>
            <a:off x="357185" y="2802650"/>
            <a:ext cx="40640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2</a:t>
            </a:r>
          </a:p>
        </p:txBody>
      </p:sp>
      <p:sp>
        <p:nvSpPr>
          <p:cNvPr id="12" name="Rectangle 37">
            <a:extLst>
              <a:ext uri="{FF2B5EF4-FFF2-40B4-BE49-F238E27FC236}">
                <a16:creationId xmlns:a16="http://schemas.microsoft.com/office/drawing/2014/main" id="{A240AB78-9479-FF24-21BF-D49B1B1A9037}"/>
              </a:ext>
            </a:extLst>
          </p:cNvPr>
          <p:cNvSpPr>
            <a:spLocks noChangeArrowheads="1"/>
          </p:cNvSpPr>
          <p:nvPr/>
        </p:nvSpPr>
        <p:spPr bwMode="auto">
          <a:xfrm>
            <a:off x="724538" y="4456241"/>
            <a:ext cx="40640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3</a:t>
            </a:r>
          </a:p>
        </p:txBody>
      </p:sp>
      <p:sp>
        <p:nvSpPr>
          <p:cNvPr id="13" name="Rectangle 37">
            <a:extLst>
              <a:ext uri="{FF2B5EF4-FFF2-40B4-BE49-F238E27FC236}">
                <a16:creationId xmlns:a16="http://schemas.microsoft.com/office/drawing/2014/main" id="{DB5EB621-3678-E46E-DB6D-6111A1E157F2}"/>
              </a:ext>
            </a:extLst>
          </p:cNvPr>
          <p:cNvSpPr>
            <a:spLocks noChangeArrowheads="1"/>
          </p:cNvSpPr>
          <p:nvPr/>
        </p:nvSpPr>
        <p:spPr bwMode="auto">
          <a:xfrm>
            <a:off x="6961185" y="5165465"/>
            <a:ext cx="40640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4</a:t>
            </a:r>
          </a:p>
        </p:txBody>
      </p:sp>
      <p:sp>
        <p:nvSpPr>
          <p:cNvPr id="14" name="Rectangle 37">
            <a:extLst>
              <a:ext uri="{FF2B5EF4-FFF2-40B4-BE49-F238E27FC236}">
                <a16:creationId xmlns:a16="http://schemas.microsoft.com/office/drawing/2014/main" id="{52B48D24-6F5A-00C0-E073-06487A440A8B}"/>
              </a:ext>
            </a:extLst>
          </p:cNvPr>
          <p:cNvSpPr>
            <a:spLocks noChangeArrowheads="1"/>
          </p:cNvSpPr>
          <p:nvPr/>
        </p:nvSpPr>
        <p:spPr bwMode="auto">
          <a:xfrm>
            <a:off x="6961185" y="5781972"/>
            <a:ext cx="406404" cy="461665"/>
          </a:xfrm>
          <a:prstGeom prst="rect">
            <a:avLst/>
          </a:prstGeom>
          <a:solidFill>
            <a:srgbClr val="FFC000"/>
          </a:solidFill>
          <a:ln w="9525">
            <a:solidFill>
              <a:schemeClr val="tx1"/>
            </a:solidFill>
            <a:miter lim="800000"/>
            <a:headEnd/>
            <a:tailEnd/>
          </a:ln>
          <a:effectLst/>
        </p:spPr>
        <p:txBody>
          <a:bodyPr wrap="square">
            <a:spAutoFit/>
          </a:bodyPr>
          <a:lstStyle/>
          <a:p>
            <a:r>
              <a:rPr lang="en-US" sz="2400" dirty="0"/>
              <a:t>5</a:t>
            </a:r>
          </a:p>
        </p:txBody>
      </p:sp>
      <p:sp>
        <p:nvSpPr>
          <p:cNvPr id="15" name="AutoShape 5">
            <a:extLst>
              <a:ext uri="{FF2B5EF4-FFF2-40B4-BE49-F238E27FC236}">
                <a16:creationId xmlns:a16="http://schemas.microsoft.com/office/drawing/2014/main" id="{CF2B3B62-E491-D37A-D940-310C79475FD0}"/>
              </a:ext>
            </a:extLst>
          </p:cNvPr>
          <p:cNvSpPr>
            <a:spLocks noChangeArrowheads="1"/>
          </p:cNvSpPr>
          <p:nvPr/>
        </p:nvSpPr>
        <p:spPr bwMode="auto">
          <a:xfrm>
            <a:off x="6096000" y="3900338"/>
            <a:ext cx="5111642" cy="344488"/>
          </a:xfrm>
          <a:prstGeom prst="wedgeRoundRectCallout">
            <a:avLst>
              <a:gd name="adj1" fmla="val 19742"/>
              <a:gd name="adj2" fmla="val 10157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maps to 1, ‘‘.’’ maps to 0, and ‘‘)’’ maps to -1</a:t>
            </a:r>
          </a:p>
        </p:txBody>
      </p:sp>
      <p:sp>
        <p:nvSpPr>
          <p:cNvPr id="16" name="AutoShape 5">
            <a:extLst>
              <a:ext uri="{FF2B5EF4-FFF2-40B4-BE49-F238E27FC236}">
                <a16:creationId xmlns:a16="http://schemas.microsoft.com/office/drawing/2014/main" id="{B4474CA8-B614-076B-AA5D-B0F93294C630}"/>
              </a:ext>
            </a:extLst>
          </p:cNvPr>
          <p:cNvSpPr>
            <a:spLocks noChangeArrowheads="1"/>
          </p:cNvSpPr>
          <p:nvPr/>
        </p:nvSpPr>
        <p:spPr bwMode="auto">
          <a:xfrm>
            <a:off x="2651972" y="5960088"/>
            <a:ext cx="2234775" cy="344488"/>
          </a:xfrm>
          <a:prstGeom prst="wedgeRoundRectCallout">
            <a:avLst>
              <a:gd name="adj1" fmla="val 16560"/>
              <a:gd name="adj2" fmla="val -871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Already time series</a:t>
            </a:r>
          </a:p>
        </p:txBody>
      </p:sp>
      <p:sp>
        <p:nvSpPr>
          <p:cNvPr id="17" name="AutoShape 5">
            <a:extLst>
              <a:ext uri="{FF2B5EF4-FFF2-40B4-BE49-F238E27FC236}">
                <a16:creationId xmlns:a16="http://schemas.microsoft.com/office/drawing/2014/main" id="{16E2361F-CB02-B898-FAFF-C66812F3316A}"/>
              </a:ext>
            </a:extLst>
          </p:cNvPr>
          <p:cNvSpPr>
            <a:spLocks noChangeArrowheads="1"/>
          </p:cNvSpPr>
          <p:nvPr/>
        </p:nvSpPr>
        <p:spPr bwMode="auto">
          <a:xfrm>
            <a:off x="1722541" y="2102991"/>
            <a:ext cx="2544659" cy="344488"/>
          </a:xfrm>
          <a:prstGeom prst="wedgeRoundRectCallout">
            <a:avLst>
              <a:gd name="adj1" fmla="val -83004"/>
              <a:gd name="adj2" fmla="val 455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Convert to time series</a:t>
            </a:r>
          </a:p>
        </p:txBody>
      </p:sp>
    </p:spTree>
    <p:extLst>
      <p:ext uri="{BB962C8B-B14F-4D97-AF65-F5344CB8AC3E}">
        <p14:creationId xmlns:p14="http://schemas.microsoft.com/office/powerpoint/2010/main" val="301813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1770-36ED-DCEC-4E42-84B5CFDBC971}"/>
              </a:ext>
            </a:extLst>
          </p:cNvPr>
          <p:cNvSpPr>
            <a:spLocks noGrp="1"/>
          </p:cNvSpPr>
          <p:nvPr>
            <p:ph type="title"/>
          </p:nvPr>
        </p:nvSpPr>
        <p:spPr/>
        <p:txBody>
          <a:bodyPr/>
          <a:lstStyle/>
          <a:p>
            <a:r>
              <a:rPr lang="en-US" dirty="0"/>
              <a:t>Overall pipeline</a:t>
            </a:r>
          </a:p>
        </p:txBody>
      </p:sp>
      <p:pic>
        <p:nvPicPr>
          <p:cNvPr id="5" name="Content Placeholder 4">
            <a:extLst>
              <a:ext uri="{FF2B5EF4-FFF2-40B4-BE49-F238E27FC236}">
                <a16:creationId xmlns:a16="http://schemas.microsoft.com/office/drawing/2014/main" id="{A2E02D6B-FB8B-90FE-C2EC-F723CE73BF11}"/>
              </a:ext>
            </a:extLst>
          </p:cNvPr>
          <p:cNvPicPr>
            <a:picLocks noGrp="1" noChangeAspect="1"/>
          </p:cNvPicPr>
          <p:nvPr>
            <p:ph idx="1"/>
          </p:nvPr>
        </p:nvPicPr>
        <p:blipFill>
          <a:blip r:embed="rId2"/>
          <a:stretch>
            <a:fillRect/>
          </a:stretch>
        </p:blipFill>
        <p:spPr>
          <a:xfrm>
            <a:off x="3127110" y="2156090"/>
            <a:ext cx="5937779" cy="4180681"/>
          </a:xfrm>
          <a:prstGeom prst="rect">
            <a:avLst/>
          </a:prstGeom>
        </p:spPr>
      </p:pic>
      <p:sp>
        <p:nvSpPr>
          <p:cNvPr id="4" name="Slide Number Placeholder 3">
            <a:extLst>
              <a:ext uri="{FF2B5EF4-FFF2-40B4-BE49-F238E27FC236}">
                <a16:creationId xmlns:a16="http://schemas.microsoft.com/office/drawing/2014/main" id="{8AD2A62E-81D7-61E3-811E-6C14D5E38B15}"/>
              </a:ext>
            </a:extLst>
          </p:cNvPr>
          <p:cNvSpPr>
            <a:spLocks noGrp="1"/>
          </p:cNvSpPr>
          <p:nvPr>
            <p:ph type="sldNum" sz="quarter" idx="12"/>
          </p:nvPr>
        </p:nvSpPr>
        <p:spPr/>
        <p:txBody>
          <a:bodyPr/>
          <a:lstStyle/>
          <a:p>
            <a:fld id="{E6273567-A204-4EB6-9B78-A239DD70ADA3}" type="slidenum">
              <a:rPr lang="en-US" smtClean="0"/>
              <a:t>28</a:t>
            </a:fld>
            <a:endParaRPr lang="en-US"/>
          </a:p>
        </p:txBody>
      </p:sp>
      <p:sp>
        <p:nvSpPr>
          <p:cNvPr id="6" name="AutoShape 5">
            <a:extLst>
              <a:ext uri="{FF2B5EF4-FFF2-40B4-BE49-F238E27FC236}">
                <a16:creationId xmlns:a16="http://schemas.microsoft.com/office/drawing/2014/main" id="{B38E52C1-DF1E-9BA2-494F-43ABDBA48D58}"/>
              </a:ext>
            </a:extLst>
          </p:cNvPr>
          <p:cNvSpPr>
            <a:spLocks noChangeArrowheads="1"/>
          </p:cNvSpPr>
          <p:nvPr/>
        </p:nvSpPr>
        <p:spPr bwMode="auto">
          <a:xfrm>
            <a:off x="3406142" y="1636713"/>
            <a:ext cx="1024465" cy="614031"/>
          </a:xfrm>
          <a:prstGeom prst="wedgeRoundRectCallout">
            <a:avLst>
              <a:gd name="adj1" fmla="val -22979"/>
              <a:gd name="adj2" fmla="val 655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err="1"/>
              <a:t>OriginalDataset</a:t>
            </a:r>
            <a:endParaRPr kumimoji="0" lang="en-US" altLang="zh-TW" sz="1800" dirty="0"/>
          </a:p>
        </p:txBody>
      </p:sp>
      <p:sp>
        <p:nvSpPr>
          <p:cNvPr id="7" name="AutoShape 5">
            <a:extLst>
              <a:ext uri="{FF2B5EF4-FFF2-40B4-BE49-F238E27FC236}">
                <a16:creationId xmlns:a16="http://schemas.microsoft.com/office/drawing/2014/main" id="{CDD091D6-AD10-86FA-C768-D3AFBE7DAEAF}"/>
              </a:ext>
            </a:extLst>
          </p:cNvPr>
          <p:cNvSpPr>
            <a:spLocks noChangeArrowheads="1"/>
          </p:cNvSpPr>
          <p:nvPr/>
        </p:nvSpPr>
        <p:spPr bwMode="auto">
          <a:xfrm>
            <a:off x="8889999" y="2630488"/>
            <a:ext cx="2125134" cy="412221"/>
          </a:xfrm>
          <a:prstGeom prst="wedgeRoundRectCallout">
            <a:avLst>
              <a:gd name="adj1" fmla="val -60815"/>
              <a:gd name="adj2" fmla="val -178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Augment the data</a:t>
            </a:r>
          </a:p>
        </p:txBody>
      </p:sp>
      <p:sp>
        <p:nvSpPr>
          <p:cNvPr id="8" name="AutoShape 5">
            <a:extLst>
              <a:ext uri="{FF2B5EF4-FFF2-40B4-BE49-F238E27FC236}">
                <a16:creationId xmlns:a16="http://schemas.microsoft.com/office/drawing/2014/main" id="{A0552E9F-D52F-4539-5ABF-56C4D4A020F3}"/>
              </a:ext>
            </a:extLst>
          </p:cNvPr>
          <p:cNvSpPr>
            <a:spLocks noChangeArrowheads="1"/>
          </p:cNvSpPr>
          <p:nvPr/>
        </p:nvSpPr>
        <p:spPr bwMode="auto">
          <a:xfrm>
            <a:off x="4584692" y="1745376"/>
            <a:ext cx="2277534" cy="412221"/>
          </a:xfrm>
          <a:prstGeom prst="wedgeRoundRectCallout">
            <a:avLst>
              <a:gd name="adj1" fmla="val -20076"/>
              <a:gd name="adj2" fmla="val 14506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Interested instances</a:t>
            </a:r>
          </a:p>
        </p:txBody>
      </p:sp>
      <p:sp>
        <p:nvSpPr>
          <p:cNvPr id="9" name="AutoShape 5">
            <a:extLst>
              <a:ext uri="{FF2B5EF4-FFF2-40B4-BE49-F238E27FC236}">
                <a16:creationId xmlns:a16="http://schemas.microsoft.com/office/drawing/2014/main" id="{F3FC186F-953D-0332-66CF-DB28E6C8A891}"/>
              </a:ext>
            </a:extLst>
          </p:cNvPr>
          <p:cNvSpPr>
            <a:spLocks noChangeArrowheads="1"/>
          </p:cNvSpPr>
          <p:nvPr/>
        </p:nvSpPr>
        <p:spPr bwMode="auto">
          <a:xfrm>
            <a:off x="1001483" y="3157932"/>
            <a:ext cx="2022078" cy="412221"/>
          </a:xfrm>
          <a:prstGeom prst="wedgeRoundRectCallout">
            <a:avLst>
              <a:gd name="adj1" fmla="val 71574"/>
              <a:gd name="adj2" fmla="val 5608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827 5p + dataset</a:t>
            </a:r>
          </a:p>
        </p:txBody>
      </p:sp>
      <p:sp>
        <p:nvSpPr>
          <p:cNvPr id="10" name="AutoShape 5">
            <a:extLst>
              <a:ext uri="{FF2B5EF4-FFF2-40B4-BE49-F238E27FC236}">
                <a16:creationId xmlns:a16="http://schemas.microsoft.com/office/drawing/2014/main" id="{A990E1F6-E69A-F09A-5D82-A523C5DDF97E}"/>
              </a:ext>
            </a:extLst>
          </p:cNvPr>
          <p:cNvSpPr>
            <a:spLocks noChangeArrowheads="1"/>
          </p:cNvSpPr>
          <p:nvPr/>
        </p:nvSpPr>
        <p:spPr bwMode="auto">
          <a:xfrm>
            <a:off x="513687" y="2630487"/>
            <a:ext cx="709745" cy="412221"/>
          </a:xfrm>
          <a:prstGeom prst="wedgeRoundRectCallout">
            <a:avLst>
              <a:gd name="adj1" fmla="val 95369"/>
              <a:gd name="adj2" fmla="val 9306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5p -</a:t>
            </a:r>
          </a:p>
        </p:txBody>
      </p:sp>
      <p:sp>
        <p:nvSpPr>
          <p:cNvPr id="11" name="AutoShape 5">
            <a:extLst>
              <a:ext uri="{FF2B5EF4-FFF2-40B4-BE49-F238E27FC236}">
                <a16:creationId xmlns:a16="http://schemas.microsoft.com/office/drawing/2014/main" id="{7EA4AF43-D527-9965-8377-F8FD0BB36845}"/>
              </a:ext>
            </a:extLst>
          </p:cNvPr>
          <p:cNvSpPr>
            <a:spLocks noChangeArrowheads="1"/>
          </p:cNvSpPr>
          <p:nvPr/>
        </p:nvSpPr>
        <p:spPr bwMode="auto">
          <a:xfrm>
            <a:off x="1272277" y="2156090"/>
            <a:ext cx="780623" cy="412221"/>
          </a:xfrm>
          <a:prstGeom prst="wedgeRoundRectCallout">
            <a:avLst>
              <a:gd name="adj1" fmla="val 16074"/>
              <a:gd name="adj2" fmla="val 2142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3p +</a:t>
            </a:r>
          </a:p>
        </p:txBody>
      </p:sp>
      <p:sp>
        <p:nvSpPr>
          <p:cNvPr id="12" name="AutoShape 5">
            <a:extLst>
              <a:ext uri="{FF2B5EF4-FFF2-40B4-BE49-F238E27FC236}">
                <a16:creationId xmlns:a16="http://schemas.microsoft.com/office/drawing/2014/main" id="{5FA606CA-CDE3-1E47-3BD2-78BC53BF8914}"/>
              </a:ext>
            </a:extLst>
          </p:cNvPr>
          <p:cNvSpPr>
            <a:spLocks noChangeArrowheads="1"/>
          </p:cNvSpPr>
          <p:nvPr/>
        </p:nvSpPr>
        <p:spPr bwMode="auto">
          <a:xfrm>
            <a:off x="2206705" y="1597025"/>
            <a:ext cx="780623" cy="412221"/>
          </a:xfrm>
          <a:prstGeom prst="wedgeRoundRectCallout">
            <a:avLst>
              <a:gd name="adj1" fmla="val -47917"/>
              <a:gd name="adj2" fmla="val 930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3p -</a:t>
            </a:r>
          </a:p>
        </p:txBody>
      </p:sp>
      <p:sp>
        <p:nvSpPr>
          <p:cNvPr id="13" name="Oval 12">
            <a:extLst>
              <a:ext uri="{FF2B5EF4-FFF2-40B4-BE49-F238E27FC236}">
                <a16:creationId xmlns:a16="http://schemas.microsoft.com/office/drawing/2014/main" id="{98392F69-FEE3-F5C3-3F39-FFE77BFB76B5}"/>
              </a:ext>
            </a:extLst>
          </p:cNvPr>
          <p:cNvSpPr/>
          <p:nvPr/>
        </p:nvSpPr>
        <p:spPr>
          <a:xfrm>
            <a:off x="6888480" y="3042710"/>
            <a:ext cx="1476588" cy="191558"/>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CBEEBEAB-7014-605E-310C-91B793253F5A}"/>
              </a:ext>
            </a:extLst>
          </p:cNvPr>
          <p:cNvSpPr/>
          <p:nvPr/>
        </p:nvSpPr>
        <p:spPr>
          <a:xfrm>
            <a:off x="3541606" y="4351203"/>
            <a:ext cx="1476588" cy="56237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AutoShape 5">
            <a:extLst>
              <a:ext uri="{FF2B5EF4-FFF2-40B4-BE49-F238E27FC236}">
                <a16:creationId xmlns:a16="http://schemas.microsoft.com/office/drawing/2014/main" id="{69CEB635-7F78-75A6-A6ED-603B62896BC1}"/>
              </a:ext>
            </a:extLst>
          </p:cNvPr>
          <p:cNvSpPr>
            <a:spLocks noChangeArrowheads="1"/>
          </p:cNvSpPr>
          <p:nvPr/>
        </p:nvSpPr>
        <p:spPr bwMode="auto">
          <a:xfrm>
            <a:off x="513687" y="3901836"/>
            <a:ext cx="2288779" cy="2799001"/>
          </a:xfrm>
          <a:prstGeom prst="wedgeRoundRectCallout">
            <a:avLst>
              <a:gd name="adj1" fmla="val 78827"/>
              <a:gd name="adj2" fmla="val -2185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Contribution: Frame the problem as a multivariate time series classification problem and propose different encoding methods</a:t>
            </a:r>
          </a:p>
        </p:txBody>
      </p:sp>
      <p:sp>
        <p:nvSpPr>
          <p:cNvPr id="16" name="AutoShape 5">
            <a:extLst>
              <a:ext uri="{FF2B5EF4-FFF2-40B4-BE49-F238E27FC236}">
                <a16:creationId xmlns:a16="http://schemas.microsoft.com/office/drawing/2014/main" id="{60E9AD60-70C2-4492-DB12-E938D44BBEF0}"/>
              </a:ext>
            </a:extLst>
          </p:cNvPr>
          <p:cNvSpPr>
            <a:spLocks noChangeArrowheads="1"/>
          </p:cNvSpPr>
          <p:nvPr/>
        </p:nvSpPr>
        <p:spPr bwMode="auto">
          <a:xfrm>
            <a:off x="9064889" y="3184230"/>
            <a:ext cx="2125134" cy="631062"/>
          </a:xfrm>
          <a:prstGeom prst="wedgeRoundRectCallout">
            <a:avLst>
              <a:gd name="adj1" fmla="val -80608"/>
              <a:gd name="adj2" fmla="val -4560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Contribution: New information</a:t>
            </a:r>
          </a:p>
        </p:txBody>
      </p:sp>
      <p:sp>
        <p:nvSpPr>
          <p:cNvPr id="17" name="AutoShape 5">
            <a:extLst>
              <a:ext uri="{FF2B5EF4-FFF2-40B4-BE49-F238E27FC236}">
                <a16:creationId xmlns:a16="http://schemas.microsoft.com/office/drawing/2014/main" id="{7CC47091-DCDB-A0A3-2956-B9D9423F3D4D}"/>
              </a:ext>
            </a:extLst>
          </p:cNvPr>
          <p:cNvSpPr>
            <a:spLocks noChangeArrowheads="1"/>
          </p:cNvSpPr>
          <p:nvPr/>
        </p:nvSpPr>
        <p:spPr bwMode="auto">
          <a:xfrm>
            <a:off x="9168438" y="4839993"/>
            <a:ext cx="1800129" cy="908874"/>
          </a:xfrm>
          <a:prstGeom prst="wedgeRoundRectCallout">
            <a:avLst>
              <a:gd name="adj1" fmla="val -176689"/>
              <a:gd name="adj2" fmla="val -3696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Contribution: Much faster than the SOTA</a:t>
            </a:r>
          </a:p>
        </p:txBody>
      </p:sp>
      <p:sp>
        <p:nvSpPr>
          <p:cNvPr id="18" name="AutoShape 5">
            <a:extLst>
              <a:ext uri="{FF2B5EF4-FFF2-40B4-BE49-F238E27FC236}">
                <a16:creationId xmlns:a16="http://schemas.microsoft.com/office/drawing/2014/main" id="{8DE3B9FF-8ABF-3187-F396-7D9314FE5932}"/>
              </a:ext>
            </a:extLst>
          </p:cNvPr>
          <p:cNvSpPr>
            <a:spLocks noChangeArrowheads="1"/>
          </p:cNvSpPr>
          <p:nvPr/>
        </p:nvSpPr>
        <p:spPr bwMode="auto">
          <a:xfrm>
            <a:off x="3541606" y="6142097"/>
            <a:ext cx="6131189" cy="683036"/>
          </a:xfrm>
          <a:prstGeom prst="wedgeRoundRectCallout">
            <a:avLst>
              <a:gd name="adj1" fmla="val -40123"/>
              <a:gd name="adj2" fmla="val -8502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Contribution: We conduct some perturbation-based experiments and find some biological knowledge</a:t>
            </a:r>
          </a:p>
        </p:txBody>
      </p:sp>
      <p:sp>
        <p:nvSpPr>
          <p:cNvPr id="3" name="Right Brace 2">
            <a:extLst>
              <a:ext uri="{FF2B5EF4-FFF2-40B4-BE49-F238E27FC236}">
                <a16:creationId xmlns:a16="http://schemas.microsoft.com/office/drawing/2014/main" id="{69AB0CEC-8EAA-5894-E271-32FBED44FA87}"/>
              </a:ext>
            </a:extLst>
          </p:cNvPr>
          <p:cNvSpPr/>
          <p:nvPr/>
        </p:nvSpPr>
        <p:spPr>
          <a:xfrm rot="16200000">
            <a:off x="1603834" y="-352249"/>
            <a:ext cx="433132" cy="2613424"/>
          </a:xfrm>
          <a:prstGeom prst="rightBrace">
            <a:avLst>
              <a:gd name="adj1" fmla="val 8333"/>
              <a:gd name="adj2" fmla="val 4920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AutoShape 5">
            <a:extLst>
              <a:ext uri="{FF2B5EF4-FFF2-40B4-BE49-F238E27FC236}">
                <a16:creationId xmlns:a16="http://schemas.microsoft.com/office/drawing/2014/main" id="{F8CF4636-B111-8A3C-ED0D-101185A5B1F8}"/>
              </a:ext>
            </a:extLst>
          </p:cNvPr>
          <p:cNvSpPr>
            <a:spLocks noChangeArrowheads="1"/>
          </p:cNvSpPr>
          <p:nvPr/>
        </p:nvSpPr>
        <p:spPr bwMode="auto">
          <a:xfrm>
            <a:off x="2206705" y="259401"/>
            <a:ext cx="4839389" cy="412221"/>
          </a:xfrm>
          <a:prstGeom prst="wedgeRoundRectCallout">
            <a:avLst>
              <a:gd name="adj1" fmla="val -56291"/>
              <a:gd name="adj2" fmla="val 476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2 Binary dataset and one multi-class dataset</a:t>
            </a:r>
          </a:p>
        </p:txBody>
      </p:sp>
    </p:spTree>
    <p:extLst>
      <p:ext uri="{BB962C8B-B14F-4D97-AF65-F5344CB8AC3E}">
        <p14:creationId xmlns:p14="http://schemas.microsoft.com/office/powerpoint/2010/main" val="1688118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6C0E-4CF1-1999-CE55-2FD92113F964}"/>
              </a:ext>
            </a:extLst>
          </p:cNvPr>
          <p:cNvSpPr>
            <a:spLocks noGrp="1"/>
          </p:cNvSpPr>
          <p:nvPr>
            <p:ph type="title"/>
          </p:nvPr>
        </p:nvSpPr>
        <p:spPr/>
        <p:txBody>
          <a:bodyPr/>
          <a:lstStyle/>
          <a:p>
            <a:r>
              <a:rPr lang="en-US" dirty="0"/>
              <a:t>Transformation (1/4)</a:t>
            </a:r>
          </a:p>
        </p:txBody>
      </p:sp>
      <p:sp>
        <p:nvSpPr>
          <p:cNvPr id="3" name="Content Placeholder 2">
            <a:extLst>
              <a:ext uri="{FF2B5EF4-FFF2-40B4-BE49-F238E27FC236}">
                <a16:creationId xmlns:a16="http://schemas.microsoft.com/office/drawing/2014/main" id="{FD2B402B-125E-0136-B81B-8A1EC01D1373}"/>
              </a:ext>
            </a:extLst>
          </p:cNvPr>
          <p:cNvSpPr>
            <a:spLocks noGrp="1"/>
          </p:cNvSpPr>
          <p:nvPr>
            <p:ph idx="1"/>
          </p:nvPr>
        </p:nvSpPr>
        <p:spPr/>
        <p:txBody>
          <a:bodyPr/>
          <a:lstStyle/>
          <a:p>
            <a:r>
              <a:rPr lang="en-US" dirty="0"/>
              <a:t>Single value mapping</a:t>
            </a:r>
          </a:p>
          <a:p>
            <a:endParaRPr lang="en-US" dirty="0"/>
          </a:p>
          <a:p>
            <a:endParaRPr lang="en-US" dirty="0"/>
          </a:p>
          <a:p>
            <a:endParaRPr lang="en-US" dirty="0"/>
          </a:p>
          <a:p>
            <a:r>
              <a:rPr lang="en-US" dirty="0"/>
              <a:t>Grouped variable-length channel mapping</a:t>
            </a:r>
          </a:p>
          <a:p>
            <a:endParaRPr lang="en-US" dirty="0"/>
          </a:p>
          <a:p>
            <a:endParaRPr lang="en-US" dirty="0"/>
          </a:p>
        </p:txBody>
      </p:sp>
      <p:sp>
        <p:nvSpPr>
          <p:cNvPr id="4" name="Slide Number Placeholder 3">
            <a:extLst>
              <a:ext uri="{FF2B5EF4-FFF2-40B4-BE49-F238E27FC236}">
                <a16:creationId xmlns:a16="http://schemas.microsoft.com/office/drawing/2014/main" id="{BE10CB48-EB61-4B9E-320D-6CC9B6F0CC26}"/>
              </a:ext>
            </a:extLst>
          </p:cNvPr>
          <p:cNvSpPr>
            <a:spLocks noGrp="1"/>
          </p:cNvSpPr>
          <p:nvPr>
            <p:ph type="sldNum" sz="quarter" idx="12"/>
          </p:nvPr>
        </p:nvSpPr>
        <p:spPr/>
        <p:txBody>
          <a:bodyPr/>
          <a:lstStyle/>
          <a:p>
            <a:fld id="{E6273567-A204-4EB6-9B78-A239DD70ADA3}" type="slidenum">
              <a:rPr lang="en-US" smtClean="0"/>
              <a:t>29</a:t>
            </a:fld>
            <a:endParaRPr lang="en-US"/>
          </a:p>
        </p:txBody>
      </p:sp>
      <p:pic>
        <p:nvPicPr>
          <p:cNvPr id="7" name="Picture 6">
            <a:extLst>
              <a:ext uri="{FF2B5EF4-FFF2-40B4-BE49-F238E27FC236}">
                <a16:creationId xmlns:a16="http://schemas.microsoft.com/office/drawing/2014/main" id="{CA0AEE88-2A3E-5336-ED3E-213A72418323}"/>
              </a:ext>
            </a:extLst>
          </p:cNvPr>
          <p:cNvPicPr>
            <a:picLocks noChangeAspect="1"/>
          </p:cNvPicPr>
          <p:nvPr/>
        </p:nvPicPr>
        <p:blipFill>
          <a:blip r:embed="rId3"/>
          <a:stretch>
            <a:fillRect/>
          </a:stretch>
        </p:blipFill>
        <p:spPr>
          <a:xfrm>
            <a:off x="2390881" y="2554137"/>
            <a:ext cx="2124832" cy="1547717"/>
          </a:xfrm>
          <a:prstGeom prst="rect">
            <a:avLst/>
          </a:prstGeom>
        </p:spPr>
      </p:pic>
      <p:pic>
        <p:nvPicPr>
          <p:cNvPr id="8" name="Picture 7">
            <a:extLst>
              <a:ext uri="{FF2B5EF4-FFF2-40B4-BE49-F238E27FC236}">
                <a16:creationId xmlns:a16="http://schemas.microsoft.com/office/drawing/2014/main" id="{3423638C-284B-269A-0ECD-4A9BE411A93B}"/>
              </a:ext>
            </a:extLst>
          </p:cNvPr>
          <p:cNvPicPr>
            <a:picLocks noChangeAspect="1"/>
          </p:cNvPicPr>
          <p:nvPr/>
        </p:nvPicPr>
        <p:blipFill>
          <a:blip r:embed="rId4"/>
          <a:stretch>
            <a:fillRect/>
          </a:stretch>
        </p:blipFill>
        <p:spPr>
          <a:xfrm>
            <a:off x="6841594" y="610727"/>
            <a:ext cx="4155016" cy="1075852"/>
          </a:xfrm>
          <a:prstGeom prst="rect">
            <a:avLst/>
          </a:prstGeom>
        </p:spPr>
      </p:pic>
      <p:pic>
        <p:nvPicPr>
          <p:cNvPr id="9" name="Picture 8">
            <a:extLst>
              <a:ext uri="{FF2B5EF4-FFF2-40B4-BE49-F238E27FC236}">
                <a16:creationId xmlns:a16="http://schemas.microsoft.com/office/drawing/2014/main" id="{5C97166A-350A-5C87-0B8A-042DCFCAA25E}"/>
              </a:ext>
            </a:extLst>
          </p:cNvPr>
          <p:cNvPicPr>
            <a:picLocks noChangeAspect="1"/>
          </p:cNvPicPr>
          <p:nvPr/>
        </p:nvPicPr>
        <p:blipFill>
          <a:blip r:embed="rId5"/>
          <a:stretch>
            <a:fillRect/>
          </a:stretch>
        </p:blipFill>
        <p:spPr>
          <a:xfrm>
            <a:off x="5339927" y="2744592"/>
            <a:ext cx="2837180" cy="1368815"/>
          </a:xfrm>
          <a:prstGeom prst="rect">
            <a:avLst/>
          </a:prstGeom>
        </p:spPr>
      </p:pic>
      <p:pic>
        <p:nvPicPr>
          <p:cNvPr id="10" name="Picture 9">
            <a:extLst>
              <a:ext uri="{FF2B5EF4-FFF2-40B4-BE49-F238E27FC236}">
                <a16:creationId xmlns:a16="http://schemas.microsoft.com/office/drawing/2014/main" id="{8EFFFE86-EFE5-C5B5-0176-978BE5322F52}"/>
              </a:ext>
            </a:extLst>
          </p:cNvPr>
          <p:cNvPicPr>
            <a:picLocks noChangeAspect="1"/>
          </p:cNvPicPr>
          <p:nvPr/>
        </p:nvPicPr>
        <p:blipFill>
          <a:blip r:embed="rId6"/>
          <a:stretch>
            <a:fillRect/>
          </a:stretch>
        </p:blipFill>
        <p:spPr>
          <a:xfrm>
            <a:off x="2390881" y="4622069"/>
            <a:ext cx="1878182" cy="2235931"/>
          </a:xfrm>
          <a:prstGeom prst="rect">
            <a:avLst/>
          </a:prstGeom>
        </p:spPr>
      </p:pic>
      <p:pic>
        <p:nvPicPr>
          <p:cNvPr id="11" name="Picture 10">
            <a:extLst>
              <a:ext uri="{FF2B5EF4-FFF2-40B4-BE49-F238E27FC236}">
                <a16:creationId xmlns:a16="http://schemas.microsoft.com/office/drawing/2014/main" id="{7B9B4C0E-FFD3-DA9F-4643-84FD53E5D1B7}"/>
              </a:ext>
            </a:extLst>
          </p:cNvPr>
          <p:cNvPicPr>
            <a:picLocks noChangeAspect="1"/>
          </p:cNvPicPr>
          <p:nvPr/>
        </p:nvPicPr>
        <p:blipFill>
          <a:blip r:embed="rId7"/>
          <a:stretch>
            <a:fillRect/>
          </a:stretch>
        </p:blipFill>
        <p:spPr>
          <a:xfrm>
            <a:off x="5020374" y="5103423"/>
            <a:ext cx="3642440" cy="1368815"/>
          </a:xfrm>
          <a:prstGeom prst="rect">
            <a:avLst/>
          </a:prstGeom>
        </p:spPr>
      </p:pic>
      <p:sp>
        <p:nvSpPr>
          <p:cNvPr id="12" name="AutoShape 5">
            <a:extLst>
              <a:ext uri="{FF2B5EF4-FFF2-40B4-BE49-F238E27FC236}">
                <a16:creationId xmlns:a16="http://schemas.microsoft.com/office/drawing/2014/main" id="{15CA6E08-149B-706E-F214-D59F5AFE1DBA}"/>
              </a:ext>
            </a:extLst>
          </p:cNvPr>
          <p:cNvSpPr>
            <a:spLocks noChangeArrowheads="1"/>
          </p:cNvSpPr>
          <p:nvPr/>
        </p:nvSpPr>
        <p:spPr bwMode="auto">
          <a:xfrm>
            <a:off x="5674430" y="2071195"/>
            <a:ext cx="3755036" cy="344488"/>
          </a:xfrm>
          <a:prstGeom prst="wedgeRoundRectCallout">
            <a:avLst>
              <a:gd name="adj1" fmla="val -56052"/>
              <a:gd name="adj2" fmla="val -112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Encode a string into a time series</a:t>
            </a:r>
          </a:p>
        </p:txBody>
      </p:sp>
      <p:sp>
        <p:nvSpPr>
          <p:cNvPr id="13" name="AutoShape 5">
            <a:extLst>
              <a:ext uri="{FF2B5EF4-FFF2-40B4-BE49-F238E27FC236}">
                <a16:creationId xmlns:a16="http://schemas.microsoft.com/office/drawing/2014/main" id="{B00C05C0-8CC5-F929-D757-D1F3383B7705}"/>
              </a:ext>
            </a:extLst>
          </p:cNvPr>
          <p:cNvSpPr>
            <a:spLocks noChangeArrowheads="1"/>
          </p:cNvSpPr>
          <p:nvPr/>
        </p:nvSpPr>
        <p:spPr bwMode="auto">
          <a:xfrm>
            <a:off x="9136908" y="3505319"/>
            <a:ext cx="2394692" cy="1193070"/>
          </a:xfrm>
          <a:prstGeom prst="wedgeRoundRectCallout">
            <a:avLst>
              <a:gd name="adj1" fmla="val -63523"/>
              <a:gd name="adj2" fmla="val 2193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Encode a string into two time series with different lengths</a:t>
            </a:r>
          </a:p>
        </p:txBody>
      </p:sp>
      <p:sp>
        <p:nvSpPr>
          <p:cNvPr id="5" name="AutoShape 5">
            <a:extLst>
              <a:ext uri="{FF2B5EF4-FFF2-40B4-BE49-F238E27FC236}">
                <a16:creationId xmlns:a16="http://schemas.microsoft.com/office/drawing/2014/main" id="{2FFF14C4-67A0-FEA7-CD5D-0C24DE648CE1}"/>
              </a:ext>
            </a:extLst>
          </p:cNvPr>
          <p:cNvSpPr>
            <a:spLocks noChangeArrowheads="1"/>
          </p:cNvSpPr>
          <p:nvPr/>
        </p:nvSpPr>
        <p:spPr bwMode="auto">
          <a:xfrm>
            <a:off x="4719905" y="567360"/>
            <a:ext cx="2385995" cy="344488"/>
          </a:xfrm>
          <a:prstGeom prst="wedgeRoundRectCallout">
            <a:avLst>
              <a:gd name="adj1" fmla="val 44957"/>
              <a:gd name="adj2" fmla="val 9708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Probability sequence</a:t>
            </a:r>
          </a:p>
        </p:txBody>
      </p:sp>
      <p:sp>
        <p:nvSpPr>
          <p:cNvPr id="6" name="AutoShape 5">
            <a:extLst>
              <a:ext uri="{FF2B5EF4-FFF2-40B4-BE49-F238E27FC236}">
                <a16:creationId xmlns:a16="http://schemas.microsoft.com/office/drawing/2014/main" id="{EE506339-D45C-0A37-385B-71F5CEB605CA}"/>
              </a:ext>
            </a:extLst>
          </p:cNvPr>
          <p:cNvSpPr>
            <a:spLocks noChangeArrowheads="1"/>
          </p:cNvSpPr>
          <p:nvPr/>
        </p:nvSpPr>
        <p:spPr bwMode="auto">
          <a:xfrm>
            <a:off x="2129718" y="567360"/>
            <a:ext cx="2385995" cy="344488"/>
          </a:xfrm>
          <a:prstGeom prst="wedgeRoundRectCallout">
            <a:avLst>
              <a:gd name="adj1" fmla="val 58022"/>
              <a:gd name="adj2" fmla="val 2167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Confidence/ weight</a:t>
            </a:r>
          </a:p>
        </p:txBody>
      </p:sp>
      <p:sp>
        <p:nvSpPr>
          <p:cNvPr id="14" name="AutoShape 5">
            <a:extLst>
              <a:ext uri="{FF2B5EF4-FFF2-40B4-BE49-F238E27FC236}">
                <a16:creationId xmlns:a16="http://schemas.microsoft.com/office/drawing/2014/main" id="{E8C68AFA-DABA-E2E6-D74C-266BE6B10FEC}"/>
              </a:ext>
            </a:extLst>
          </p:cNvPr>
          <p:cNvSpPr>
            <a:spLocks noChangeArrowheads="1"/>
          </p:cNvSpPr>
          <p:nvPr/>
        </p:nvSpPr>
        <p:spPr bwMode="auto">
          <a:xfrm>
            <a:off x="121314" y="2818321"/>
            <a:ext cx="2191103" cy="686998"/>
          </a:xfrm>
          <a:prstGeom prst="wedgeRoundRectCallout">
            <a:avLst>
              <a:gd name="adj1" fmla="val 76101"/>
              <a:gd name="adj2" fmla="val -22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Because of the domain knowledge</a:t>
            </a:r>
          </a:p>
        </p:txBody>
      </p:sp>
      <p:sp>
        <p:nvSpPr>
          <p:cNvPr id="16" name="Oval 15">
            <a:extLst>
              <a:ext uri="{FF2B5EF4-FFF2-40B4-BE49-F238E27FC236}">
                <a16:creationId xmlns:a16="http://schemas.microsoft.com/office/drawing/2014/main" id="{F73BF46B-C339-9935-67A2-1E785BD93144}"/>
              </a:ext>
            </a:extLst>
          </p:cNvPr>
          <p:cNvSpPr/>
          <p:nvPr/>
        </p:nvSpPr>
        <p:spPr>
          <a:xfrm>
            <a:off x="2971456" y="2631345"/>
            <a:ext cx="296260" cy="1356454"/>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04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t>Introduction</a:t>
            </a:r>
          </a:p>
          <a:p>
            <a:r>
              <a:rPr lang="en-US" dirty="0">
                <a:solidFill>
                  <a:schemeClr val="bg1">
                    <a:lumMod val="85000"/>
                  </a:schemeClr>
                </a:solidFill>
              </a:rPr>
              <a:t>1. </a:t>
            </a:r>
            <a:r>
              <a:rPr lang="en-US" dirty="0" err="1">
                <a:solidFill>
                  <a:schemeClr val="bg1">
                    <a:lumMod val="85000"/>
                  </a:schemeClr>
                </a:solidFill>
              </a:rPr>
              <a:t>MTSCCleav</a:t>
            </a:r>
            <a:r>
              <a:rPr lang="en-US" dirty="0">
                <a:solidFill>
                  <a:schemeClr val="bg1">
                    <a:lumMod val="85000"/>
                  </a:schemeClr>
                </a:solidFill>
              </a:rPr>
              <a:t>: a Multivariate Time Series Classification (MTSC)-based Method for Predicting Human Dicer Cleavage</a:t>
            </a:r>
          </a:p>
          <a:p>
            <a:r>
              <a:rPr lang="en-US" dirty="0">
                <a:solidFill>
                  <a:schemeClr val="bg1">
                    <a:lumMod val="85000"/>
                  </a:schemeClr>
                </a:solidFill>
              </a:rPr>
              <a:t>2. Scaling with Multiple Scaling Factors in Time Series Searching</a:t>
            </a:r>
          </a:p>
          <a:p>
            <a:r>
              <a:rPr lang="en-US" dirty="0">
                <a:solidFill>
                  <a:schemeClr val="bg1">
                    <a:lumMod val="85000"/>
                  </a:schemeClr>
                </a:solidFill>
              </a:rPr>
              <a:t>3. Leveraging Nearest Neighbors for Time Series Forecasting with Matrix Profile</a:t>
            </a:r>
          </a:p>
          <a:p>
            <a:r>
              <a:rPr lang="en-US" dirty="0">
                <a:solidFill>
                  <a:schemeClr val="bg1">
                    <a:lumMod val="85000"/>
                  </a:schemeClr>
                </a:solidFill>
              </a:rPr>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3</a:t>
            </a:fld>
            <a:endParaRPr lang="en-US"/>
          </a:p>
        </p:txBody>
      </p:sp>
    </p:spTree>
    <p:extLst>
      <p:ext uri="{BB962C8B-B14F-4D97-AF65-F5344CB8AC3E}">
        <p14:creationId xmlns:p14="http://schemas.microsoft.com/office/powerpoint/2010/main" val="901789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034C-A2C5-C895-05B7-304CA3220A06}"/>
              </a:ext>
            </a:extLst>
          </p:cNvPr>
          <p:cNvSpPr>
            <a:spLocks noGrp="1"/>
          </p:cNvSpPr>
          <p:nvPr>
            <p:ph type="title"/>
          </p:nvPr>
        </p:nvSpPr>
        <p:spPr/>
        <p:txBody>
          <a:bodyPr/>
          <a:lstStyle/>
          <a:p>
            <a:r>
              <a:rPr lang="en-US" dirty="0"/>
              <a:t>Transformation (2/4)</a:t>
            </a:r>
          </a:p>
        </p:txBody>
      </p:sp>
      <p:sp>
        <p:nvSpPr>
          <p:cNvPr id="3" name="Content Placeholder 2">
            <a:extLst>
              <a:ext uri="{FF2B5EF4-FFF2-40B4-BE49-F238E27FC236}">
                <a16:creationId xmlns:a16="http://schemas.microsoft.com/office/drawing/2014/main" id="{C6751168-24FA-5CB5-FD5B-F32FE5770508}"/>
              </a:ext>
            </a:extLst>
          </p:cNvPr>
          <p:cNvSpPr>
            <a:spLocks noGrp="1"/>
          </p:cNvSpPr>
          <p:nvPr>
            <p:ph idx="1"/>
          </p:nvPr>
        </p:nvSpPr>
        <p:spPr/>
        <p:txBody>
          <a:bodyPr/>
          <a:lstStyle/>
          <a:p>
            <a:r>
              <a:rPr lang="en-US" dirty="0"/>
              <a:t>Grouped fixed-length channel mapping</a:t>
            </a:r>
          </a:p>
        </p:txBody>
      </p:sp>
      <p:sp>
        <p:nvSpPr>
          <p:cNvPr id="4" name="Slide Number Placeholder 3">
            <a:extLst>
              <a:ext uri="{FF2B5EF4-FFF2-40B4-BE49-F238E27FC236}">
                <a16:creationId xmlns:a16="http://schemas.microsoft.com/office/drawing/2014/main" id="{36DA1492-2D11-F7D2-9205-A1D1602E96D9}"/>
              </a:ext>
            </a:extLst>
          </p:cNvPr>
          <p:cNvSpPr>
            <a:spLocks noGrp="1"/>
          </p:cNvSpPr>
          <p:nvPr>
            <p:ph type="sldNum" sz="quarter" idx="12"/>
          </p:nvPr>
        </p:nvSpPr>
        <p:spPr/>
        <p:txBody>
          <a:bodyPr/>
          <a:lstStyle/>
          <a:p>
            <a:fld id="{E6273567-A204-4EB6-9B78-A239DD70ADA3}" type="slidenum">
              <a:rPr lang="en-US" smtClean="0"/>
              <a:t>30</a:t>
            </a:fld>
            <a:endParaRPr lang="en-US"/>
          </a:p>
        </p:txBody>
      </p:sp>
      <p:pic>
        <p:nvPicPr>
          <p:cNvPr id="5" name="Picture 4">
            <a:extLst>
              <a:ext uri="{FF2B5EF4-FFF2-40B4-BE49-F238E27FC236}">
                <a16:creationId xmlns:a16="http://schemas.microsoft.com/office/drawing/2014/main" id="{E355BA76-6FE7-46C6-E931-E122B9671524}"/>
              </a:ext>
            </a:extLst>
          </p:cNvPr>
          <p:cNvPicPr>
            <a:picLocks noChangeAspect="1"/>
          </p:cNvPicPr>
          <p:nvPr/>
        </p:nvPicPr>
        <p:blipFill>
          <a:blip r:embed="rId2"/>
          <a:stretch>
            <a:fillRect/>
          </a:stretch>
        </p:blipFill>
        <p:spPr>
          <a:xfrm>
            <a:off x="2989580" y="3038903"/>
            <a:ext cx="2608580" cy="2305257"/>
          </a:xfrm>
          <a:prstGeom prst="rect">
            <a:avLst/>
          </a:prstGeom>
        </p:spPr>
      </p:pic>
      <p:pic>
        <p:nvPicPr>
          <p:cNvPr id="6" name="Picture 5">
            <a:extLst>
              <a:ext uri="{FF2B5EF4-FFF2-40B4-BE49-F238E27FC236}">
                <a16:creationId xmlns:a16="http://schemas.microsoft.com/office/drawing/2014/main" id="{E4238225-7E16-FB66-34B8-0E9F4B401BAD}"/>
              </a:ext>
            </a:extLst>
          </p:cNvPr>
          <p:cNvPicPr>
            <a:picLocks noChangeAspect="1"/>
          </p:cNvPicPr>
          <p:nvPr/>
        </p:nvPicPr>
        <p:blipFill>
          <a:blip r:embed="rId3"/>
          <a:stretch>
            <a:fillRect/>
          </a:stretch>
        </p:blipFill>
        <p:spPr>
          <a:xfrm>
            <a:off x="7165340" y="2944647"/>
            <a:ext cx="3180078" cy="2399513"/>
          </a:xfrm>
          <a:prstGeom prst="rect">
            <a:avLst/>
          </a:prstGeom>
        </p:spPr>
      </p:pic>
      <p:sp>
        <p:nvSpPr>
          <p:cNvPr id="7" name="AutoShape 5">
            <a:extLst>
              <a:ext uri="{FF2B5EF4-FFF2-40B4-BE49-F238E27FC236}">
                <a16:creationId xmlns:a16="http://schemas.microsoft.com/office/drawing/2014/main" id="{CB6428D9-738D-FF32-5A98-25DD96785C9E}"/>
              </a:ext>
            </a:extLst>
          </p:cNvPr>
          <p:cNvSpPr>
            <a:spLocks noChangeArrowheads="1"/>
          </p:cNvSpPr>
          <p:nvPr/>
        </p:nvSpPr>
        <p:spPr bwMode="auto">
          <a:xfrm>
            <a:off x="8755379" y="1474043"/>
            <a:ext cx="2394692" cy="1193070"/>
          </a:xfrm>
          <a:prstGeom prst="wedgeRoundRectCallout">
            <a:avLst>
              <a:gd name="adj1" fmla="val -63523"/>
              <a:gd name="adj2" fmla="val 2193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Encode a string into two time series with the same lengths</a:t>
            </a:r>
          </a:p>
        </p:txBody>
      </p:sp>
    </p:spTree>
    <p:extLst>
      <p:ext uri="{BB962C8B-B14F-4D97-AF65-F5344CB8AC3E}">
        <p14:creationId xmlns:p14="http://schemas.microsoft.com/office/powerpoint/2010/main" val="3816952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D5FB-06D3-8076-008E-A6F46CC4F2AE}"/>
              </a:ext>
            </a:extLst>
          </p:cNvPr>
          <p:cNvSpPr>
            <a:spLocks noGrp="1"/>
          </p:cNvSpPr>
          <p:nvPr>
            <p:ph type="title"/>
          </p:nvPr>
        </p:nvSpPr>
        <p:spPr/>
        <p:txBody>
          <a:bodyPr/>
          <a:lstStyle/>
          <a:p>
            <a:r>
              <a:rPr lang="en-US" dirty="0"/>
              <a:t>Transformation (3/4)</a:t>
            </a:r>
          </a:p>
        </p:txBody>
      </p:sp>
      <p:sp>
        <p:nvSpPr>
          <p:cNvPr id="3" name="Content Placeholder 2">
            <a:extLst>
              <a:ext uri="{FF2B5EF4-FFF2-40B4-BE49-F238E27FC236}">
                <a16:creationId xmlns:a16="http://schemas.microsoft.com/office/drawing/2014/main" id="{6A535FE7-D6CD-B982-E37C-4FC0D23D9F85}"/>
              </a:ext>
            </a:extLst>
          </p:cNvPr>
          <p:cNvSpPr>
            <a:spLocks noGrp="1"/>
          </p:cNvSpPr>
          <p:nvPr>
            <p:ph idx="1"/>
          </p:nvPr>
        </p:nvSpPr>
        <p:spPr/>
        <p:txBody>
          <a:bodyPr/>
          <a:lstStyle/>
          <a:p>
            <a:r>
              <a:rPr lang="en-US" dirty="0"/>
              <a:t>Or we can use the cumulative approach instead of the absolute approach</a:t>
            </a:r>
          </a:p>
          <a:p>
            <a:r>
              <a:rPr lang="en-US" dirty="0"/>
              <a:t>Cumulative mapping</a:t>
            </a:r>
          </a:p>
          <a:p>
            <a:endParaRPr lang="en-US" dirty="0"/>
          </a:p>
          <a:p>
            <a:endParaRPr lang="en-US" dirty="0"/>
          </a:p>
          <a:p>
            <a:r>
              <a:rPr lang="en-US" dirty="0"/>
              <a:t>Cumulative grouped variable-length channel mapping</a:t>
            </a:r>
          </a:p>
          <a:p>
            <a:endParaRPr lang="en-US" dirty="0"/>
          </a:p>
          <a:p>
            <a:endParaRPr lang="en-US" dirty="0"/>
          </a:p>
          <a:p>
            <a:r>
              <a:rPr lang="en-US" dirty="0"/>
              <a:t>Cumulative grouped fixed-length channel mapping</a:t>
            </a:r>
          </a:p>
        </p:txBody>
      </p:sp>
      <p:sp>
        <p:nvSpPr>
          <p:cNvPr id="4" name="Slide Number Placeholder 3">
            <a:extLst>
              <a:ext uri="{FF2B5EF4-FFF2-40B4-BE49-F238E27FC236}">
                <a16:creationId xmlns:a16="http://schemas.microsoft.com/office/drawing/2014/main" id="{0AD430AA-DB4A-D128-0DE7-132F82C37E6C}"/>
              </a:ext>
            </a:extLst>
          </p:cNvPr>
          <p:cNvSpPr>
            <a:spLocks noGrp="1"/>
          </p:cNvSpPr>
          <p:nvPr>
            <p:ph type="sldNum" sz="quarter" idx="12"/>
          </p:nvPr>
        </p:nvSpPr>
        <p:spPr/>
        <p:txBody>
          <a:bodyPr/>
          <a:lstStyle/>
          <a:p>
            <a:fld id="{E6273567-A204-4EB6-9B78-A239DD70ADA3}" type="slidenum">
              <a:rPr lang="en-US" smtClean="0"/>
              <a:t>31</a:t>
            </a:fld>
            <a:endParaRPr lang="en-US"/>
          </a:p>
        </p:txBody>
      </p:sp>
      <p:pic>
        <p:nvPicPr>
          <p:cNvPr id="5" name="Picture 4">
            <a:extLst>
              <a:ext uri="{FF2B5EF4-FFF2-40B4-BE49-F238E27FC236}">
                <a16:creationId xmlns:a16="http://schemas.microsoft.com/office/drawing/2014/main" id="{D6FD676F-9D44-65D5-8388-E5D3349409EB}"/>
              </a:ext>
            </a:extLst>
          </p:cNvPr>
          <p:cNvPicPr>
            <a:picLocks noChangeAspect="1"/>
          </p:cNvPicPr>
          <p:nvPr/>
        </p:nvPicPr>
        <p:blipFill>
          <a:blip r:embed="rId2"/>
          <a:stretch>
            <a:fillRect/>
          </a:stretch>
        </p:blipFill>
        <p:spPr>
          <a:xfrm>
            <a:off x="5541010" y="2702560"/>
            <a:ext cx="2624895" cy="1758950"/>
          </a:xfrm>
          <a:prstGeom prst="rect">
            <a:avLst/>
          </a:prstGeom>
        </p:spPr>
      </p:pic>
    </p:spTree>
    <p:extLst>
      <p:ext uri="{BB962C8B-B14F-4D97-AF65-F5344CB8AC3E}">
        <p14:creationId xmlns:p14="http://schemas.microsoft.com/office/powerpoint/2010/main" val="237679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A694-3A39-6312-DB85-42196D8B2952}"/>
              </a:ext>
            </a:extLst>
          </p:cNvPr>
          <p:cNvSpPr>
            <a:spLocks noGrp="1"/>
          </p:cNvSpPr>
          <p:nvPr>
            <p:ph type="title"/>
          </p:nvPr>
        </p:nvSpPr>
        <p:spPr/>
        <p:txBody>
          <a:bodyPr/>
          <a:lstStyle/>
          <a:p>
            <a:r>
              <a:rPr lang="en-US" dirty="0"/>
              <a:t>Cumulative</a:t>
            </a:r>
          </a:p>
        </p:txBody>
      </p:sp>
      <p:sp>
        <p:nvSpPr>
          <p:cNvPr id="3" name="Content Placeholder 2">
            <a:extLst>
              <a:ext uri="{FF2B5EF4-FFF2-40B4-BE49-F238E27FC236}">
                <a16:creationId xmlns:a16="http://schemas.microsoft.com/office/drawing/2014/main" id="{C0C8C8FB-3B8D-8E40-6FCF-AF07FAE397B6}"/>
              </a:ext>
            </a:extLst>
          </p:cNvPr>
          <p:cNvSpPr>
            <a:spLocks noGrp="1"/>
          </p:cNvSpPr>
          <p:nvPr>
            <p:ph idx="1"/>
          </p:nvPr>
        </p:nvSpPr>
        <p:spPr/>
        <p:txBody>
          <a:bodyPr/>
          <a:lstStyle/>
          <a:p>
            <a:r>
              <a:rPr lang="en-US" dirty="0"/>
              <a:t>In the cumulative method, we can choose where to start the cumulation</a:t>
            </a:r>
          </a:p>
          <a:p>
            <a:pPr lvl="1"/>
            <a:r>
              <a:rPr lang="en-US" dirty="0"/>
              <a:t>From the start of the pattern</a:t>
            </a:r>
          </a:p>
          <a:p>
            <a:pPr lvl="1"/>
            <a:endParaRPr lang="en-US" dirty="0"/>
          </a:p>
          <a:p>
            <a:pPr lvl="1"/>
            <a:endParaRPr lang="en-US" dirty="0"/>
          </a:p>
          <a:p>
            <a:pPr lvl="1"/>
            <a:endParaRPr lang="en-US" dirty="0"/>
          </a:p>
          <a:p>
            <a:pPr lvl="1"/>
            <a:r>
              <a:rPr lang="en-US" dirty="0"/>
              <a:t>Or from the start of the origin</a:t>
            </a:r>
          </a:p>
        </p:txBody>
      </p:sp>
      <p:sp>
        <p:nvSpPr>
          <p:cNvPr id="4" name="Slide Number Placeholder 3">
            <a:extLst>
              <a:ext uri="{FF2B5EF4-FFF2-40B4-BE49-F238E27FC236}">
                <a16:creationId xmlns:a16="http://schemas.microsoft.com/office/drawing/2014/main" id="{F8FB9B72-42E9-EB52-34A7-006FBBD6CBA1}"/>
              </a:ext>
            </a:extLst>
          </p:cNvPr>
          <p:cNvSpPr>
            <a:spLocks noGrp="1"/>
          </p:cNvSpPr>
          <p:nvPr>
            <p:ph type="sldNum" sz="quarter" idx="12"/>
          </p:nvPr>
        </p:nvSpPr>
        <p:spPr/>
        <p:txBody>
          <a:bodyPr/>
          <a:lstStyle/>
          <a:p>
            <a:fld id="{E6273567-A204-4EB6-9B78-A239DD70ADA3}" type="slidenum">
              <a:rPr lang="en-US" smtClean="0"/>
              <a:t>32</a:t>
            </a:fld>
            <a:endParaRPr lang="en-US"/>
          </a:p>
        </p:txBody>
      </p:sp>
      <p:pic>
        <p:nvPicPr>
          <p:cNvPr id="5" name="Picture 4">
            <a:extLst>
              <a:ext uri="{FF2B5EF4-FFF2-40B4-BE49-F238E27FC236}">
                <a16:creationId xmlns:a16="http://schemas.microsoft.com/office/drawing/2014/main" id="{F7CD0D9A-A9D2-E915-A350-AD7FB2414BC6}"/>
              </a:ext>
            </a:extLst>
          </p:cNvPr>
          <p:cNvPicPr>
            <a:picLocks noChangeAspect="1"/>
          </p:cNvPicPr>
          <p:nvPr/>
        </p:nvPicPr>
        <p:blipFill>
          <a:blip r:embed="rId2"/>
          <a:stretch>
            <a:fillRect/>
          </a:stretch>
        </p:blipFill>
        <p:spPr>
          <a:xfrm>
            <a:off x="6504517" y="2999261"/>
            <a:ext cx="4155016" cy="1075852"/>
          </a:xfrm>
          <a:prstGeom prst="rect">
            <a:avLst/>
          </a:prstGeom>
        </p:spPr>
      </p:pic>
      <p:pic>
        <p:nvPicPr>
          <p:cNvPr id="7" name="Picture 6">
            <a:extLst>
              <a:ext uri="{FF2B5EF4-FFF2-40B4-BE49-F238E27FC236}">
                <a16:creationId xmlns:a16="http://schemas.microsoft.com/office/drawing/2014/main" id="{CA76071F-FC5D-0917-74FC-DA048836D396}"/>
              </a:ext>
            </a:extLst>
          </p:cNvPr>
          <p:cNvPicPr>
            <a:picLocks noChangeAspect="1"/>
          </p:cNvPicPr>
          <p:nvPr/>
        </p:nvPicPr>
        <p:blipFill>
          <a:blip r:embed="rId3"/>
          <a:stretch>
            <a:fillRect/>
          </a:stretch>
        </p:blipFill>
        <p:spPr>
          <a:xfrm>
            <a:off x="7359476" y="4262103"/>
            <a:ext cx="3013884" cy="2452594"/>
          </a:xfrm>
          <a:prstGeom prst="rect">
            <a:avLst/>
          </a:prstGeom>
        </p:spPr>
      </p:pic>
      <p:cxnSp>
        <p:nvCxnSpPr>
          <p:cNvPr id="9" name="Straight Arrow Connector 8">
            <a:extLst>
              <a:ext uri="{FF2B5EF4-FFF2-40B4-BE49-F238E27FC236}">
                <a16:creationId xmlns:a16="http://schemas.microsoft.com/office/drawing/2014/main" id="{B16B4E71-B81B-2818-2EEF-97051B895028}"/>
              </a:ext>
            </a:extLst>
          </p:cNvPr>
          <p:cNvCxnSpPr>
            <a:cxnSpLocks/>
          </p:cNvCxnSpPr>
          <p:nvPr/>
        </p:nvCxnSpPr>
        <p:spPr>
          <a:xfrm flipV="1">
            <a:off x="6504517" y="4714240"/>
            <a:ext cx="854959" cy="2133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567B940E-072B-602D-F89F-FCEED4516FAC}"/>
              </a:ext>
            </a:extLst>
          </p:cNvPr>
          <p:cNvPicPr>
            <a:picLocks noChangeAspect="1"/>
          </p:cNvPicPr>
          <p:nvPr/>
        </p:nvPicPr>
        <p:blipFill>
          <a:blip r:embed="rId4"/>
          <a:stretch>
            <a:fillRect/>
          </a:stretch>
        </p:blipFill>
        <p:spPr>
          <a:xfrm>
            <a:off x="3922558" y="5346571"/>
            <a:ext cx="2421890" cy="1125667"/>
          </a:xfrm>
          <a:prstGeom prst="rect">
            <a:avLst/>
          </a:prstGeom>
        </p:spPr>
      </p:pic>
      <p:sp>
        <p:nvSpPr>
          <p:cNvPr id="16" name="Freeform 15">
            <a:extLst>
              <a:ext uri="{FF2B5EF4-FFF2-40B4-BE49-F238E27FC236}">
                <a16:creationId xmlns:a16="http://schemas.microsoft.com/office/drawing/2014/main" id="{96EE8301-25F2-4DF1-5C06-FDA2A5D55BE4}"/>
              </a:ext>
            </a:extLst>
          </p:cNvPr>
          <p:cNvSpPr/>
          <p:nvPr/>
        </p:nvSpPr>
        <p:spPr>
          <a:xfrm>
            <a:off x="8300720" y="5435307"/>
            <a:ext cx="1646897" cy="532240"/>
          </a:xfrm>
          <a:custGeom>
            <a:avLst/>
            <a:gdLst>
              <a:gd name="connsiteX0" fmla="*/ 0 w 1646897"/>
              <a:gd name="connsiteY0" fmla="*/ 81573 h 532240"/>
              <a:gd name="connsiteX1" fmla="*/ 254000 w 1646897"/>
              <a:gd name="connsiteY1" fmla="*/ 81573 h 532240"/>
              <a:gd name="connsiteX2" fmla="*/ 629920 w 1646897"/>
              <a:gd name="connsiteY2" fmla="*/ 345733 h 532240"/>
              <a:gd name="connsiteX3" fmla="*/ 822960 w 1646897"/>
              <a:gd name="connsiteY3" fmla="*/ 528613 h 532240"/>
              <a:gd name="connsiteX4" fmla="*/ 1198880 w 1646897"/>
              <a:gd name="connsiteY4" fmla="*/ 457493 h 532240"/>
              <a:gd name="connsiteX5" fmla="*/ 1422400 w 1646897"/>
              <a:gd name="connsiteY5" fmla="*/ 335573 h 532240"/>
              <a:gd name="connsiteX6" fmla="*/ 1635760 w 1646897"/>
              <a:gd name="connsiteY6" fmla="*/ 20613 h 532240"/>
              <a:gd name="connsiteX7" fmla="*/ 1635760 w 1646897"/>
              <a:gd name="connsiteY7" fmla="*/ 20613 h 532240"/>
              <a:gd name="connsiteX8" fmla="*/ 1645920 w 1646897"/>
              <a:gd name="connsiteY8" fmla="*/ 293 h 532240"/>
              <a:gd name="connsiteX9" fmla="*/ 1645920 w 1646897"/>
              <a:gd name="connsiteY9" fmla="*/ 10453 h 53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6897" h="532240">
                <a:moveTo>
                  <a:pt x="0" y="81573"/>
                </a:moveTo>
                <a:cubicBezTo>
                  <a:pt x="74506" y="59559"/>
                  <a:pt x="149013" y="37546"/>
                  <a:pt x="254000" y="81573"/>
                </a:cubicBezTo>
                <a:cubicBezTo>
                  <a:pt x="358987" y="125600"/>
                  <a:pt x="535093" y="271226"/>
                  <a:pt x="629920" y="345733"/>
                </a:cubicBezTo>
                <a:cubicBezTo>
                  <a:pt x="724747" y="420240"/>
                  <a:pt x="728133" y="509986"/>
                  <a:pt x="822960" y="528613"/>
                </a:cubicBezTo>
                <a:cubicBezTo>
                  <a:pt x="917787" y="547240"/>
                  <a:pt x="1098973" y="489666"/>
                  <a:pt x="1198880" y="457493"/>
                </a:cubicBezTo>
                <a:cubicBezTo>
                  <a:pt x="1298787" y="425320"/>
                  <a:pt x="1349587" y="408386"/>
                  <a:pt x="1422400" y="335573"/>
                </a:cubicBezTo>
                <a:cubicBezTo>
                  <a:pt x="1495213" y="262760"/>
                  <a:pt x="1635760" y="20613"/>
                  <a:pt x="1635760" y="20613"/>
                </a:cubicBezTo>
                <a:lnTo>
                  <a:pt x="1635760" y="20613"/>
                </a:lnTo>
                <a:lnTo>
                  <a:pt x="1645920" y="293"/>
                </a:lnTo>
                <a:cubicBezTo>
                  <a:pt x="1647613" y="-1400"/>
                  <a:pt x="1646766" y="4526"/>
                  <a:pt x="1645920" y="10453"/>
                </a:cubicBezTo>
              </a:path>
            </a:pathLst>
          </a:custGeom>
          <a:noFill/>
          <a:ln w="2540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E8C82E4D-A955-3726-042F-2D2073D971F1}"/>
              </a:ext>
            </a:extLst>
          </p:cNvPr>
          <p:cNvSpPr/>
          <p:nvPr/>
        </p:nvSpPr>
        <p:spPr>
          <a:xfrm>
            <a:off x="7264400" y="3045581"/>
            <a:ext cx="3350683" cy="62992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D4535479-504E-F6B8-6450-4EF24893ABAB}"/>
              </a:ext>
            </a:extLst>
          </p:cNvPr>
          <p:cNvSpPr/>
          <p:nvPr/>
        </p:nvSpPr>
        <p:spPr>
          <a:xfrm>
            <a:off x="3553710" y="6023828"/>
            <a:ext cx="3013884" cy="44841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62471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352A7-FA3E-E6A6-6E8C-B28466469B87}"/>
              </a:ext>
            </a:extLst>
          </p:cNvPr>
          <p:cNvSpPr>
            <a:spLocks noGrp="1"/>
          </p:cNvSpPr>
          <p:nvPr>
            <p:ph type="title"/>
          </p:nvPr>
        </p:nvSpPr>
        <p:spPr/>
        <p:txBody>
          <a:bodyPr/>
          <a:lstStyle/>
          <a:p>
            <a:r>
              <a:rPr lang="en-US" dirty="0"/>
              <a:t>Encoding method</a:t>
            </a:r>
          </a:p>
        </p:txBody>
      </p:sp>
      <p:pic>
        <p:nvPicPr>
          <p:cNvPr id="5" name="Content Placeholder 4">
            <a:extLst>
              <a:ext uri="{FF2B5EF4-FFF2-40B4-BE49-F238E27FC236}">
                <a16:creationId xmlns:a16="http://schemas.microsoft.com/office/drawing/2014/main" id="{7CD55C5A-8D67-D930-7DF6-C2B9CFA14A3F}"/>
              </a:ext>
            </a:extLst>
          </p:cNvPr>
          <p:cNvPicPr>
            <a:picLocks noGrp="1" noChangeAspect="1"/>
          </p:cNvPicPr>
          <p:nvPr>
            <p:ph idx="1"/>
          </p:nvPr>
        </p:nvPicPr>
        <p:blipFill>
          <a:blip r:embed="rId2"/>
          <a:stretch>
            <a:fillRect/>
          </a:stretch>
        </p:blipFill>
        <p:spPr>
          <a:xfrm>
            <a:off x="3378970" y="2346229"/>
            <a:ext cx="6197600" cy="3078547"/>
          </a:xfrm>
          <a:prstGeom prst="rect">
            <a:avLst/>
          </a:prstGeom>
        </p:spPr>
      </p:pic>
      <p:sp>
        <p:nvSpPr>
          <p:cNvPr id="4" name="Slide Number Placeholder 3">
            <a:extLst>
              <a:ext uri="{FF2B5EF4-FFF2-40B4-BE49-F238E27FC236}">
                <a16:creationId xmlns:a16="http://schemas.microsoft.com/office/drawing/2014/main" id="{239F47F3-635F-4860-98AF-CB5C8F8E93CF}"/>
              </a:ext>
            </a:extLst>
          </p:cNvPr>
          <p:cNvSpPr>
            <a:spLocks noGrp="1"/>
          </p:cNvSpPr>
          <p:nvPr>
            <p:ph type="sldNum" sz="quarter" idx="12"/>
          </p:nvPr>
        </p:nvSpPr>
        <p:spPr/>
        <p:txBody>
          <a:bodyPr/>
          <a:lstStyle/>
          <a:p>
            <a:fld id="{E6273567-A204-4EB6-9B78-A239DD70ADA3}" type="slidenum">
              <a:rPr lang="en-US" smtClean="0"/>
              <a:t>33</a:t>
            </a:fld>
            <a:endParaRPr lang="en-US"/>
          </a:p>
        </p:txBody>
      </p:sp>
    </p:spTree>
    <p:extLst>
      <p:ext uri="{BB962C8B-B14F-4D97-AF65-F5344CB8AC3E}">
        <p14:creationId xmlns:p14="http://schemas.microsoft.com/office/powerpoint/2010/main" val="2081696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422B-5E75-2EBB-59A7-C8E67289DE3E}"/>
              </a:ext>
            </a:extLst>
          </p:cNvPr>
          <p:cNvSpPr>
            <a:spLocks noGrp="1"/>
          </p:cNvSpPr>
          <p:nvPr>
            <p:ph type="title"/>
          </p:nvPr>
        </p:nvSpPr>
        <p:spPr/>
        <p:txBody>
          <a:bodyPr/>
          <a:lstStyle/>
          <a:p>
            <a:r>
              <a:rPr lang="en-US" dirty="0"/>
              <a:t>How many channels of time series do we have now</a:t>
            </a:r>
          </a:p>
        </p:txBody>
      </p:sp>
      <p:sp>
        <p:nvSpPr>
          <p:cNvPr id="3" name="Content Placeholder 2">
            <a:extLst>
              <a:ext uri="{FF2B5EF4-FFF2-40B4-BE49-F238E27FC236}">
                <a16:creationId xmlns:a16="http://schemas.microsoft.com/office/drawing/2014/main" id="{672528E2-973E-4406-F019-2AE68202D745}"/>
              </a:ext>
            </a:extLst>
          </p:cNvPr>
          <p:cNvSpPr>
            <a:spLocks noGrp="1"/>
          </p:cNvSpPr>
          <p:nvPr>
            <p:ph idx="1"/>
          </p:nvPr>
        </p:nvSpPr>
        <p:spPr/>
        <p:txBody>
          <a:bodyPr/>
          <a:lstStyle/>
          <a:p>
            <a:r>
              <a:rPr lang="en-US" dirty="0"/>
              <a:t>Three types of data (the input features for each instance)</a:t>
            </a:r>
          </a:p>
          <a:p>
            <a:pPr lvl="1"/>
            <a:r>
              <a:rPr lang="en-US" dirty="0"/>
              <a:t>RNA sequence</a:t>
            </a:r>
          </a:p>
          <a:p>
            <a:pPr lvl="2"/>
            <a:r>
              <a:rPr lang="en-US" dirty="0"/>
              <a:t>Primary strand</a:t>
            </a:r>
          </a:p>
          <a:p>
            <a:pPr lvl="2"/>
            <a:r>
              <a:rPr lang="en-US" dirty="0"/>
              <a:t>Complementary strand</a:t>
            </a:r>
          </a:p>
          <a:p>
            <a:pPr lvl="1"/>
            <a:r>
              <a:rPr lang="en-US" dirty="0"/>
              <a:t>Secondary structure information</a:t>
            </a:r>
          </a:p>
          <a:p>
            <a:pPr lvl="1"/>
            <a:r>
              <a:rPr lang="en-US" dirty="0"/>
              <a:t>Base pair probability sequence</a:t>
            </a:r>
          </a:p>
          <a:p>
            <a:pPr marL="0" indent="0">
              <a:buNone/>
            </a:pPr>
            <a:endParaRPr lang="en-US" dirty="0"/>
          </a:p>
        </p:txBody>
      </p:sp>
      <p:sp>
        <p:nvSpPr>
          <p:cNvPr id="4" name="Slide Number Placeholder 3">
            <a:extLst>
              <a:ext uri="{FF2B5EF4-FFF2-40B4-BE49-F238E27FC236}">
                <a16:creationId xmlns:a16="http://schemas.microsoft.com/office/drawing/2014/main" id="{22C36D94-77F3-782C-F367-F1AF9B376582}"/>
              </a:ext>
            </a:extLst>
          </p:cNvPr>
          <p:cNvSpPr>
            <a:spLocks noGrp="1"/>
          </p:cNvSpPr>
          <p:nvPr>
            <p:ph type="sldNum" sz="quarter" idx="12"/>
          </p:nvPr>
        </p:nvSpPr>
        <p:spPr/>
        <p:txBody>
          <a:bodyPr/>
          <a:lstStyle/>
          <a:p>
            <a:fld id="{E6273567-A204-4EB6-9B78-A239DD70ADA3}" type="slidenum">
              <a:rPr lang="en-US" smtClean="0"/>
              <a:t>34</a:t>
            </a:fld>
            <a:endParaRPr lang="en-US"/>
          </a:p>
        </p:txBody>
      </p:sp>
      <p:sp>
        <p:nvSpPr>
          <p:cNvPr id="5" name="AutoShape 5">
            <a:extLst>
              <a:ext uri="{FF2B5EF4-FFF2-40B4-BE49-F238E27FC236}">
                <a16:creationId xmlns:a16="http://schemas.microsoft.com/office/drawing/2014/main" id="{8D3867F9-B79F-67B9-9CD9-C352FC2855E8}"/>
              </a:ext>
            </a:extLst>
          </p:cNvPr>
          <p:cNvSpPr>
            <a:spLocks noChangeArrowheads="1"/>
          </p:cNvSpPr>
          <p:nvPr/>
        </p:nvSpPr>
        <p:spPr bwMode="auto">
          <a:xfrm>
            <a:off x="6841645" y="4196462"/>
            <a:ext cx="1625139" cy="313483"/>
          </a:xfrm>
          <a:prstGeom prst="wedgeRoundRectCallout">
            <a:avLst>
              <a:gd name="adj1" fmla="val -63523"/>
              <a:gd name="adj2" fmla="val 2193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a:t>
            </a:r>
          </a:p>
        </p:txBody>
      </p:sp>
      <p:sp>
        <p:nvSpPr>
          <p:cNvPr id="6" name="AutoShape 5">
            <a:extLst>
              <a:ext uri="{FF2B5EF4-FFF2-40B4-BE49-F238E27FC236}">
                <a16:creationId xmlns:a16="http://schemas.microsoft.com/office/drawing/2014/main" id="{F92DF04F-3BF6-F587-DB1A-A19747B94A3C}"/>
              </a:ext>
            </a:extLst>
          </p:cNvPr>
          <p:cNvSpPr>
            <a:spLocks noChangeArrowheads="1"/>
          </p:cNvSpPr>
          <p:nvPr/>
        </p:nvSpPr>
        <p:spPr bwMode="auto">
          <a:xfrm>
            <a:off x="7203285" y="3004392"/>
            <a:ext cx="1847197" cy="1080945"/>
          </a:xfrm>
          <a:prstGeom prst="wedgeRoundRectCallout">
            <a:avLst>
              <a:gd name="adj1" fmla="val -67461"/>
              <a:gd name="adj2" fmla="val 277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maps to 1</a:t>
            </a:r>
          </a:p>
          <a:p>
            <a:pPr eaLnBrk="1" hangingPunct="1">
              <a:spcBef>
                <a:spcPct val="0"/>
              </a:spcBef>
              <a:buClrTx/>
              <a:buSzTx/>
              <a:buFontTx/>
              <a:buNone/>
            </a:pPr>
            <a:r>
              <a:rPr kumimoji="0" lang="en-US" altLang="zh-TW" sz="1800" dirty="0"/>
              <a:t>“.” maps to 0</a:t>
            </a:r>
          </a:p>
          <a:p>
            <a:pPr eaLnBrk="1" hangingPunct="1">
              <a:spcBef>
                <a:spcPct val="0"/>
              </a:spcBef>
              <a:buClrTx/>
              <a:buSzTx/>
              <a:buFontTx/>
              <a:buNone/>
            </a:pPr>
            <a:r>
              <a:rPr kumimoji="0" lang="en-US" altLang="zh-TW" sz="1800" dirty="0"/>
              <a:t>“)” maps to -1</a:t>
            </a:r>
          </a:p>
        </p:txBody>
      </p:sp>
    </p:spTree>
    <p:extLst>
      <p:ext uri="{BB962C8B-B14F-4D97-AF65-F5344CB8AC3E}">
        <p14:creationId xmlns:p14="http://schemas.microsoft.com/office/powerpoint/2010/main" val="2241645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495E-E4F2-D256-35CF-10CFCAE49687}"/>
              </a:ext>
            </a:extLst>
          </p:cNvPr>
          <p:cNvSpPr>
            <a:spLocks noGrp="1"/>
          </p:cNvSpPr>
          <p:nvPr>
            <p:ph type="title"/>
          </p:nvPr>
        </p:nvSpPr>
        <p:spPr/>
        <p:txBody>
          <a:bodyPr/>
          <a:lstStyle/>
          <a:p>
            <a:r>
              <a:rPr lang="en-US" dirty="0"/>
              <a:t>Performance across the channel</a:t>
            </a:r>
          </a:p>
        </p:txBody>
      </p:sp>
      <p:pic>
        <p:nvPicPr>
          <p:cNvPr id="5" name="Content Placeholder 4">
            <a:extLst>
              <a:ext uri="{FF2B5EF4-FFF2-40B4-BE49-F238E27FC236}">
                <a16:creationId xmlns:a16="http://schemas.microsoft.com/office/drawing/2014/main" id="{7EFF9A9E-C7C1-2CD7-3987-0B09F99CD10A}"/>
              </a:ext>
            </a:extLst>
          </p:cNvPr>
          <p:cNvPicPr>
            <a:picLocks noGrp="1" noChangeAspect="1"/>
          </p:cNvPicPr>
          <p:nvPr>
            <p:ph idx="1"/>
          </p:nvPr>
        </p:nvPicPr>
        <p:blipFill>
          <a:blip r:embed="rId2"/>
          <a:stretch>
            <a:fillRect/>
          </a:stretch>
        </p:blipFill>
        <p:spPr>
          <a:xfrm>
            <a:off x="1918494" y="1864975"/>
            <a:ext cx="8654931" cy="3483082"/>
          </a:xfrm>
          <a:prstGeom prst="rect">
            <a:avLst/>
          </a:prstGeom>
        </p:spPr>
      </p:pic>
      <p:sp>
        <p:nvSpPr>
          <p:cNvPr id="4" name="Slide Number Placeholder 3">
            <a:extLst>
              <a:ext uri="{FF2B5EF4-FFF2-40B4-BE49-F238E27FC236}">
                <a16:creationId xmlns:a16="http://schemas.microsoft.com/office/drawing/2014/main" id="{21EC09DC-C4D8-37F8-6BDD-92270BDF10BF}"/>
              </a:ext>
            </a:extLst>
          </p:cNvPr>
          <p:cNvSpPr>
            <a:spLocks noGrp="1"/>
          </p:cNvSpPr>
          <p:nvPr>
            <p:ph type="sldNum" sz="quarter" idx="12"/>
          </p:nvPr>
        </p:nvSpPr>
        <p:spPr/>
        <p:txBody>
          <a:bodyPr/>
          <a:lstStyle/>
          <a:p>
            <a:fld id="{E6273567-A204-4EB6-9B78-A239DD70ADA3}" type="slidenum">
              <a:rPr lang="en-US" smtClean="0"/>
              <a:t>35</a:t>
            </a:fld>
            <a:endParaRPr lang="en-US"/>
          </a:p>
        </p:txBody>
      </p:sp>
      <p:sp>
        <p:nvSpPr>
          <p:cNvPr id="6" name="Oval 5">
            <a:extLst>
              <a:ext uri="{FF2B5EF4-FFF2-40B4-BE49-F238E27FC236}">
                <a16:creationId xmlns:a16="http://schemas.microsoft.com/office/drawing/2014/main" id="{713825FD-274D-70C3-A075-7710E482F56E}"/>
              </a:ext>
            </a:extLst>
          </p:cNvPr>
          <p:cNvSpPr/>
          <p:nvPr/>
        </p:nvSpPr>
        <p:spPr>
          <a:xfrm>
            <a:off x="1918494" y="3129191"/>
            <a:ext cx="1127759" cy="72612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15DC446-D8B9-DAC1-9E9C-63B76120FF93}"/>
              </a:ext>
            </a:extLst>
          </p:cNvPr>
          <p:cNvSpPr/>
          <p:nvPr/>
        </p:nvSpPr>
        <p:spPr>
          <a:xfrm>
            <a:off x="1837214" y="3806160"/>
            <a:ext cx="1209039" cy="863918"/>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37">
            <a:extLst>
              <a:ext uri="{FF2B5EF4-FFF2-40B4-BE49-F238E27FC236}">
                <a16:creationId xmlns:a16="http://schemas.microsoft.com/office/drawing/2014/main" id="{6FEE8F13-EC8B-1E74-CF0B-F524AE23ECFB}"/>
              </a:ext>
            </a:extLst>
          </p:cNvPr>
          <p:cNvSpPr>
            <a:spLocks noChangeArrowheads="1"/>
          </p:cNvSpPr>
          <p:nvPr/>
        </p:nvSpPr>
        <p:spPr bwMode="auto">
          <a:xfrm>
            <a:off x="6729943" y="5460647"/>
            <a:ext cx="4573747"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Secondary structure: 1 channel</a:t>
            </a:r>
          </a:p>
        </p:txBody>
      </p:sp>
      <p:sp>
        <p:nvSpPr>
          <p:cNvPr id="9" name="Rectangle 37">
            <a:extLst>
              <a:ext uri="{FF2B5EF4-FFF2-40B4-BE49-F238E27FC236}">
                <a16:creationId xmlns:a16="http://schemas.microsoft.com/office/drawing/2014/main" id="{7C2AF21F-CEC3-A498-DAD2-7F012395BDDE}"/>
              </a:ext>
            </a:extLst>
          </p:cNvPr>
          <p:cNvSpPr>
            <a:spLocks noChangeArrowheads="1"/>
          </p:cNvSpPr>
          <p:nvPr/>
        </p:nvSpPr>
        <p:spPr bwMode="auto">
          <a:xfrm>
            <a:off x="6729943" y="6001807"/>
            <a:ext cx="4573747"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Probability sequence: 1 channel</a:t>
            </a:r>
          </a:p>
        </p:txBody>
      </p:sp>
      <p:sp>
        <p:nvSpPr>
          <p:cNvPr id="10" name="Rectangle 37">
            <a:extLst>
              <a:ext uri="{FF2B5EF4-FFF2-40B4-BE49-F238E27FC236}">
                <a16:creationId xmlns:a16="http://schemas.microsoft.com/office/drawing/2014/main" id="{5B13CE76-43F7-AC0B-CBC8-0AD730B3C1E0}"/>
              </a:ext>
            </a:extLst>
          </p:cNvPr>
          <p:cNvSpPr>
            <a:spLocks noChangeArrowheads="1"/>
          </p:cNvSpPr>
          <p:nvPr/>
        </p:nvSpPr>
        <p:spPr bwMode="auto">
          <a:xfrm>
            <a:off x="195499" y="5403936"/>
            <a:ext cx="4573747"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Primary strand: 1 or 2 channels</a:t>
            </a:r>
          </a:p>
        </p:txBody>
      </p:sp>
      <p:sp>
        <p:nvSpPr>
          <p:cNvPr id="12" name="Rectangle 37">
            <a:extLst>
              <a:ext uri="{FF2B5EF4-FFF2-40B4-BE49-F238E27FC236}">
                <a16:creationId xmlns:a16="http://schemas.microsoft.com/office/drawing/2014/main" id="{A0D46443-07A9-2E69-C4ED-7A588E45C0E2}"/>
              </a:ext>
            </a:extLst>
          </p:cNvPr>
          <p:cNvSpPr>
            <a:spLocks noChangeArrowheads="1"/>
          </p:cNvSpPr>
          <p:nvPr/>
        </p:nvSpPr>
        <p:spPr bwMode="auto">
          <a:xfrm>
            <a:off x="195499" y="6025026"/>
            <a:ext cx="566662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Complementary  strand: 1 or 2 channels</a:t>
            </a:r>
          </a:p>
        </p:txBody>
      </p:sp>
      <p:sp>
        <p:nvSpPr>
          <p:cNvPr id="3" name="AutoShape 5">
            <a:extLst>
              <a:ext uri="{FF2B5EF4-FFF2-40B4-BE49-F238E27FC236}">
                <a16:creationId xmlns:a16="http://schemas.microsoft.com/office/drawing/2014/main" id="{0A746DA9-B231-483A-5CA7-6BA52A1B920B}"/>
              </a:ext>
            </a:extLst>
          </p:cNvPr>
          <p:cNvSpPr>
            <a:spLocks noChangeArrowheads="1"/>
          </p:cNvSpPr>
          <p:nvPr/>
        </p:nvSpPr>
        <p:spPr bwMode="auto">
          <a:xfrm>
            <a:off x="303721" y="3855313"/>
            <a:ext cx="1419193" cy="642817"/>
          </a:xfrm>
          <a:prstGeom prst="wedgeRoundRectCallout">
            <a:avLst>
              <a:gd name="adj1" fmla="val 57008"/>
              <a:gd name="adj2" fmla="val -2563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Standalone is better.</a:t>
            </a:r>
          </a:p>
        </p:txBody>
      </p:sp>
      <p:sp>
        <p:nvSpPr>
          <p:cNvPr id="11" name="AutoShape 5">
            <a:extLst>
              <a:ext uri="{FF2B5EF4-FFF2-40B4-BE49-F238E27FC236}">
                <a16:creationId xmlns:a16="http://schemas.microsoft.com/office/drawing/2014/main" id="{FD6C41D4-6306-3329-0CBD-62C356E28440}"/>
              </a:ext>
            </a:extLst>
          </p:cNvPr>
          <p:cNvSpPr>
            <a:spLocks noChangeArrowheads="1"/>
          </p:cNvSpPr>
          <p:nvPr/>
        </p:nvSpPr>
        <p:spPr bwMode="auto">
          <a:xfrm>
            <a:off x="105305" y="2182092"/>
            <a:ext cx="1813189" cy="1019472"/>
          </a:xfrm>
          <a:prstGeom prst="wedgeRoundRectCallout">
            <a:avLst>
              <a:gd name="adj1" fmla="val 43827"/>
              <a:gd name="adj2" fmla="val 630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Secondary structure is a good covariate</a:t>
            </a:r>
          </a:p>
        </p:txBody>
      </p:sp>
    </p:spTree>
    <p:extLst>
      <p:ext uri="{BB962C8B-B14F-4D97-AF65-F5344CB8AC3E}">
        <p14:creationId xmlns:p14="http://schemas.microsoft.com/office/powerpoint/2010/main" val="1052885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D4A6-C451-A4E5-8001-6DFF86F73653}"/>
              </a:ext>
            </a:extLst>
          </p:cNvPr>
          <p:cNvSpPr>
            <a:spLocks noGrp="1"/>
          </p:cNvSpPr>
          <p:nvPr>
            <p:ph type="title"/>
          </p:nvPr>
        </p:nvSpPr>
        <p:spPr/>
        <p:txBody>
          <a:bodyPr/>
          <a:lstStyle/>
          <a:p>
            <a:r>
              <a:rPr lang="en-US" dirty="0"/>
              <a:t>Classifier</a:t>
            </a:r>
          </a:p>
        </p:txBody>
      </p:sp>
      <p:sp>
        <p:nvSpPr>
          <p:cNvPr id="3" name="Content Placeholder 2">
            <a:extLst>
              <a:ext uri="{FF2B5EF4-FFF2-40B4-BE49-F238E27FC236}">
                <a16:creationId xmlns:a16="http://schemas.microsoft.com/office/drawing/2014/main" id="{D2EF6AF3-1A08-6FEE-8724-333CF70DA351}"/>
              </a:ext>
            </a:extLst>
          </p:cNvPr>
          <p:cNvSpPr>
            <a:spLocks noGrp="1"/>
          </p:cNvSpPr>
          <p:nvPr>
            <p:ph idx="1"/>
          </p:nvPr>
        </p:nvSpPr>
        <p:spPr/>
        <p:txBody>
          <a:bodyPr/>
          <a:lstStyle/>
          <a:p>
            <a:r>
              <a:rPr lang="en-US" dirty="0"/>
              <a:t>Convolution-Based Classifiers</a:t>
            </a:r>
          </a:p>
          <a:p>
            <a:pPr lvl="1"/>
            <a:r>
              <a:rPr lang="en-US" dirty="0"/>
              <a:t>It uses Convolution to create a time series M of a given time series T</a:t>
            </a:r>
          </a:p>
          <a:p>
            <a:pPr lvl="1"/>
            <a:r>
              <a:rPr lang="en-US" dirty="0"/>
              <a:t>Use M's statistics as features.</a:t>
            </a:r>
          </a:p>
          <a:p>
            <a:pPr lvl="1"/>
            <a:r>
              <a:rPr lang="en-US" dirty="0"/>
              <a:t>Then feed those statistics into other classifier such as Ridge classifier </a:t>
            </a:r>
          </a:p>
          <a:p>
            <a:endParaRPr lang="en-US" dirty="0"/>
          </a:p>
        </p:txBody>
      </p:sp>
      <p:sp>
        <p:nvSpPr>
          <p:cNvPr id="4" name="Slide Number Placeholder 3">
            <a:extLst>
              <a:ext uri="{FF2B5EF4-FFF2-40B4-BE49-F238E27FC236}">
                <a16:creationId xmlns:a16="http://schemas.microsoft.com/office/drawing/2014/main" id="{39580349-2754-63A6-3C74-09E23FDB0D62}"/>
              </a:ext>
            </a:extLst>
          </p:cNvPr>
          <p:cNvSpPr>
            <a:spLocks noGrp="1"/>
          </p:cNvSpPr>
          <p:nvPr>
            <p:ph type="sldNum" sz="quarter" idx="12"/>
          </p:nvPr>
        </p:nvSpPr>
        <p:spPr/>
        <p:txBody>
          <a:bodyPr/>
          <a:lstStyle/>
          <a:p>
            <a:fld id="{E6273567-A204-4EB6-9B78-A239DD70ADA3}" type="slidenum">
              <a:rPr lang="en-US" smtClean="0"/>
              <a:t>36</a:t>
            </a:fld>
            <a:endParaRPr lang="en-US"/>
          </a:p>
        </p:txBody>
      </p:sp>
      <p:pic>
        <p:nvPicPr>
          <p:cNvPr id="5" name="Picture 4">
            <a:extLst>
              <a:ext uri="{FF2B5EF4-FFF2-40B4-BE49-F238E27FC236}">
                <a16:creationId xmlns:a16="http://schemas.microsoft.com/office/drawing/2014/main" id="{5F1651E8-DD0D-989A-B2BF-4EE03401EF9D}"/>
              </a:ext>
            </a:extLst>
          </p:cNvPr>
          <p:cNvPicPr>
            <a:picLocks noChangeAspect="1"/>
          </p:cNvPicPr>
          <p:nvPr/>
        </p:nvPicPr>
        <p:blipFill>
          <a:blip r:embed="rId3"/>
          <a:stretch>
            <a:fillRect/>
          </a:stretch>
        </p:blipFill>
        <p:spPr>
          <a:xfrm>
            <a:off x="7356762" y="234441"/>
            <a:ext cx="4791762" cy="910167"/>
          </a:xfrm>
          <a:prstGeom prst="rect">
            <a:avLst/>
          </a:prstGeom>
        </p:spPr>
      </p:pic>
      <p:sp>
        <p:nvSpPr>
          <p:cNvPr id="6" name="AutoShape 5">
            <a:extLst>
              <a:ext uri="{FF2B5EF4-FFF2-40B4-BE49-F238E27FC236}">
                <a16:creationId xmlns:a16="http://schemas.microsoft.com/office/drawing/2014/main" id="{FDADE64F-AFB4-2BD4-35CC-143FB208AB5A}"/>
              </a:ext>
            </a:extLst>
          </p:cNvPr>
          <p:cNvSpPr>
            <a:spLocks noChangeArrowheads="1"/>
          </p:cNvSpPr>
          <p:nvPr/>
        </p:nvSpPr>
        <p:spPr bwMode="auto">
          <a:xfrm>
            <a:off x="9064572" y="23051"/>
            <a:ext cx="1097737" cy="432545"/>
          </a:xfrm>
          <a:prstGeom prst="wedgeRoundRectCallout">
            <a:avLst>
              <a:gd name="adj1" fmla="val 21724"/>
              <a:gd name="adj2" fmla="val 7585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kernel</a:t>
            </a:r>
          </a:p>
        </p:txBody>
      </p:sp>
      <p:sp>
        <p:nvSpPr>
          <p:cNvPr id="7" name="AutoShape 5">
            <a:extLst>
              <a:ext uri="{FF2B5EF4-FFF2-40B4-BE49-F238E27FC236}">
                <a16:creationId xmlns:a16="http://schemas.microsoft.com/office/drawing/2014/main" id="{678E0488-3097-7115-EFF3-48EC48625A93}"/>
              </a:ext>
            </a:extLst>
          </p:cNvPr>
          <p:cNvSpPr>
            <a:spLocks noChangeArrowheads="1"/>
          </p:cNvSpPr>
          <p:nvPr/>
        </p:nvSpPr>
        <p:spPr bwMode="auto">
          <a:xfrm>
            <a:off x="5279763" y="375689"/>
            <a:ext cx="1853776" cy="432545"/>
          </a:xfrm>
          <a:prstGeom prst="wedgeRoundRectCallout">
            <a:avLst>
              <a:gd name="adj1" fmla="val 57498"/>
              <a:gd name="adj2" fmla="val 1802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Activation Map</a:t>
            </a:r>
          </a:p>
        </p:txBody>
      </p:sp>
      <p:sp>
        <p:nvSpPr>
          <p:cNvPr id="8" name="AutoShape 5">
            <a:extLst>
              <a:ext uri="{FF2B5EF4-FFF2-40B4-BE49-F238E27FC236}">
                <a16:creationId xmlns:a16="http://schemas.microsoft.com/office/drawing/2014/main" id="{1DBE787C-DEEC-9006-52DE-CB4F29AD0966}"/>
              </a:ext>
            </a:extLst>
          </p:cNvPr>
          <p:cNvSpPr>
            <a:spLocks noChangeArrowheads="1"/>
          </p:cNvSpPr>
          <p:nvPr/>
        </p:nvSpPr>
        <p:spPr bwMode="auto">
          <a:xfrm>
            <a:off x="3313897" y="375689"/>
            <a:ext cx="1651000" cy="432545"/>
          </a:xfrm>
          <a:prstGeom prst="wedgeRoundRectCallout">
            <a:avLst>
              <a:gd name="adj1" fmla="val 56849"/>
              <a:gd name="adj2" fmla="val 2496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a:t>
            </a:r>
          </a:p>
        </p:txBody>
      </p:sp>
      <p:sp>
        <p:nvSpPr>
          <p:cNvPr id="9" name="AutoShape 5">
            <a:extLst>
              <a:ext uri="{FF2B5EF4-FFF2-40B4-BE49-F238E27FC236}">
                <a16:creationId xmlns:a16="http://schemas.microsoft.com/office/drawing/2014/main" id="{FDF3849E-DBEC-5AE1-D046-796A7F38D09D}"/>
              </a:ext>
            </a:extLst>
          </p:cNvPr>
          <p:cNvSpPr>
            <a:spLocks noChangeArrowheads="1"/>
          </p:cNvSpPr>
          <p:nvPr/>
        </p:nvSpPr>
        <p:spPr bwMode="auto">
          <a:xfrm>
            <a:off x="6902224" y="925494"/>
            <a:ext cx="1651000" cy="432545"/>
          </a:xfrm>
          <a:prstGeom prst="wedgeRoundRectCallout">
            <a:avLst>
              <a:gd name="adj1" fmla="val 23492"/>
              <a:gd name="adj2" fmla="val -7593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a:t>
            </a:r>
          </a:p>
        </p:txBody>
      </p:sp>
      <p:pic>
        <p:nvPicPr>
          <p:cNvPr id="10" name="Picture 9">
            <a:extLst>
              <a:ext uri="{FF2B5EF4-FFF2-40B4-BE49-F238E27FC236}">
                <a16:creationId xmlns:a16="http://schemas.microsoft.com/office/drawing/2014/main" id="{B9AA799A-1AFA-A956-5067-A03242D3CCDF}"/>
              </a:ext>
            </a:extLst>
          </p:cNvPr>
          <p:cNvPicPr>
            <a:picLocks noChangeAspect="1"/>
          </p:cNvPicPr>
          <p:nvPr/>
        </p:nvPicPr>
        <p:blipFill>
          <a:blip r:embed="rId4"/>
          <a:stretch>
            <a:fillRect/>
          </a:stretch>
        </p:blipFill>
        <p:spPr>
          <a:xfrm>
            <a:off x="3498032" y="4263184"/>
            <a:ext cx="5721191" cy="2536395"/>
          </a:xfrm>
          <a:prstGeom prst="rect">
            <a:avLst/>
          </a:prstGeom>
        </p:spPr>
      </p:pic>
      <p:sp>
        <p:nvSpPr>
          <p:cNvPr id="11" name="AutoShape 5">
            <a:extLst>
              <a:ext uri="{FF2B5EF4-FFF2-40B4-BE49-F238E27FC236}">
                <a16:creationId xmlns:a16="http://schemas.microsoft.com/office/drawing/2014/main" id="{3B5A4EF0-90F8-A3F4-A0AF-9F57FB1A3F8A}"/>
              </a:ext>
            </a:extLst>
          </p:cNvPr>
          <p:cNvSpPr>
            <a:spLocks noChangeArrowheads="1"/>
          </p:cNvSpPr>
          <p:nvPr/>
        </p:nvSpPr>
        <p:spPr bwMode="auto">
          <a:xfrm>
            <a:off x="9505397" y="1441891"/>
            <a:ext cx="1850336" cy="432545"/>
          </a:xfrm>
          <a:prstGeom prst="wedgeRoundRectCallout">
            <a:avLst>
              <a:gd name="adj1" fmla="val 20936"/>
              <a:gd name="adj2" fmla="val -12878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Sliding window</a:t>
            </a:r>
          </a:p>
        </p:txBody>
      </p:sp>
      <p:sp>
        <p:nvSpPr>
          <p:cNvPr id="12" name="AutoShape 5">
            <a:extLst>
              <a:ext uri="{FF2B5EF4-FFF2-40B4-BE49-F238E27FC236}">
                <a16:creationId xmlns:a16="http://schemas.microsoft.com/office/drawing/2014/main" id="{F6D177A9-BFB9-E50C-E2AD-2C658C428A20}"/>
              </a:ext>
            </a:extLst>
          </p:cNvPr>
          <p:cNvSpPr>
            <a:spLocks noChangeArrowheads="1"/>
          </p:cNvSpPr>
          <p:nvPr/>
        </p:nvSpPr>
        <p:spPr bwMode="auto">
          <a:xfrm>
            <a:off x="9355289" y="6255965"/>
            <a:ext cx="1141649" cy="432545"/>
          </a:xfrm>
          <a:prstGeom prst="wedgeRoundRectCallout">
            <a:avLst>
              <a:gd name="adj1" fmla="val -65446"/>
              <a:gd name="adj2" fmla="val 1660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Statistics</a:t>
            </a:r>
          </a:p>
        </p:txBody>
      </p:sp>
      <p:sp>
        <p:nvSpPr>
          <p:cNvPr id="13" name="AutoShape 5">
            <a:extLst>
              <a:ext uri="{FF2B5EF4-FFF2-40B4-BE49-F238E27FC236}">
                <a16:creationId xmlns:a16="http://schemas.microsoft.com/office/drawing/2014/main" id="{B43B2332-CB7D-C048-240B-CEAA886F05E9}"/>
              </a:ext>
            </a:extLst>
          </p:cNvPr>
          <p:cNvSpPr>
            <a:spLocks noChangeArrowheads="1"/>
          </p:cNvSpPr>
          <p:nvPr/>
        </p:nvSpPr>
        <p:spPr bwMode="auto">
          <a:xfrm>
            <a:off x="9389533" y="4546026"/>
            <a:ext cx="2758991" cy="1023817"/>
          </a:xfrm>
          <a:prstGeom prst="wedgeRoundRectCallout">
            <a:avLst>
              <a:gd name="adj1" fmla="val -64036"/>
              <a:gd name="adj2" fmla="val 11608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Randomly select k channels, and find their statistics overall</a:t>
            </a:r>
          </a:p>
        </p:txBody>
      </p:sp>
      <p:sp>
        <p:nvSpPr>
          <p:cNvPr id="14" name="AutoShape 5">
            <a:extLst>
              <a:ext uri="{FF2B5EF4-FFF2-40B4-BE49-F238E27FC236}">
                <a16:creationId xmlns:a16="http://schemas.microsoft.com/office/drawing/2014/main" id="{98A1D640-E624-8BF2-AD41-6F98B031E7A7}"/>
              </a:ext>
            </a:extLst>
          </p:cNvPr>
          <p:cNvSpPr>
            <a:spLocks noChangeArrowheads="1"/>
          </p:cNvSpPr>
          <p:nvPr/>
        </p:nvSpPr>
        <p:spPr bwMode="auto">
          <a:xfrm>
            <a:off x="10822128" y="5872223"/>
            <a:ext cx="1141649" cy="432545"/>
          </a:xfrm>
          <a:prstGeom prst="wedgeRoundRectCallout">
            <a:avLst>
              <a:gd name="adj1" fmla="val -68177"/>
              <a:gd name="adj2" fmla="val 3101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Features</a:t>
            </a:r>
          </a:p>
        </p:txBody>
      </p:sp>
      <p:pic>
        <p:nvPicPr>
          <p:cNvPr id="15" name="Picture 4">
            <a:extLst>
              <a:ext uri="{FF2B5EF4-FFF2-40B4-BE49-F238E27FC236}">
                <a16:creationId xmlns:a16="http://schemas.microsoft.com/office/drawing/2014/main" id="{E4F3ACB2-1DA9-4701-660D-EA69D0183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883" y="4153780"/>
            <a:ext cx="2961064" cy="9870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dvanced convolutional layers | CloudFactory Computer Vision Wiki">
            <a:extLst>
              <a:ext uri="{FF2B5EF4-FFF2-40B4-BE49-F238E27FC236}">
                <a16:creationId xmlns:a16="http://schemas.microsoft.com/office/drawing/2014/main" id="{73DD2AD5-2977-BF1C-E624-02ED8190B9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32" y="5435323"/>
            <a:ext cx="3140965" cy="1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323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157A-5454-1B86-5CEA-0713473A774A}"/>
              </a:ext>
            </a:extLst>
          </p:cNvPr>
          <p:cNvSpPr>
            <a:spLocks noGrp="1"/>
          </p:cNvSpPr>
          <p:nvPr>
            <p:ph type="title"/>
          </p:nvPr>
        </p:nvSpPr>
        <p:spPr/>
        <p:txBody>
          <a:bodyPr/>
          <a:lstStyle/>
          <a:p>
            <a:r>
              <a:rPr lang="en-US" dirty="0"/>
              <a:t>Comparison of rocket-based classifiers</a:t>
            </a:r>
          </a:p>
        </p:txBody>
      </p:sp>
      <p:sp>
        <p:nvSpPr>
          <p:cNvPr id="3" name="Content Placeholder 2">
            <a:extLst>
              <a:ext uri="{FF2B5EF4-FFF2-40B4-BE49-F238E27FC236}">
                <a16:creationId xmlns:a16="http://schemas.microsoft.com/office/drawing/2014/main" id="{16B4B8A4-9B24-E2C0-FAFA-9B324E229C0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N(0, 1): a standard normal distribution</a:t>
            </a:r>
          </a:p>
          <a:p>
            <a:r>
              <a:rPr lang="en-US" dirty="0"/>
              <a:t>U(0, 1): a uniform distribution</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934E509-DCE4-30BB-F809-EFB12032B995}"/>
              </a:ext>
            </a:extLst>
          </p:cNvPr>
          <p:cNvSpPr>
            <a:spLocks noGrp="1"/>
          </p:cNvSpPr>
          <p:nvPr>
            <p:ph type="sldNum" sz="quarter" idx="12"/>
          </p:nvPr>
        </p:nvSpPr>
        <p:spPr/>
        <p:txBody>
          <a:bodyPr/>
          <a:lstStyle/>
          <a:p>
            <a:fld id="{E6273567-A204-4EB6-9B78-A239DD70ADA3}" type="slidenum">
              <a:rPr lang="en-US" smtClean="0"/>
              <a:t>37</a:t>
            </a:fld>
            <a:endParaRPr lang="en-US"/>
          </a:p>
        </p:txBody>
      </p:sp>
      <p:pic>
        <p:nvPicPr>
          <p:cNvPr id="6" name="Picture 5">
            <a:extLst>
              <a:ext uri="{FF2B5EF4-FFF2-40B4-BE49-F238E27FC236}">
                <a16:creationId xmlns:a16="http://schemas.microsoft.com/office/drawing/2014/main" id="{4EEEB44D-18FE-4974-D73F-98D904E71B7D}"/>
              </a:ext>
            </a:extLst>
          </p:cNvPr>
          <p:cNvPicPr>
            <a:picLocks noChangeAspect="1"/>
          </p:cNvPicPr>
          <p:nvPr/>
        </p:nvPicPr>
        <p:blipFill>
          <a:blip r:embed="rId2"/>
          <a:stretch>
            <a:fillRect/>
          </a:stretch>
        </p:blipFill>
        <p:spPr>
          <a:xfrm>
            <a:off x="871403" y="2454010"/>
            <a:ext cx="8267103" cy="1949980"/>
          </a:xfrm>
          <a:prstGeom prst="rect">
            <a:avLst/>
          </a:prstGeom>
        </p:spPr>
      </p:pic>
      <p:sp>
        <p:nvSpPr>
          <p:cNvPr id="5" name="Rectangle 37">
            <a:extLst>
              <a:ext uri="{FF2B5EF4-FFF2-40B4-BE49-F238E27FC236}">
                <a16:creationId xmlns:a16="http://schemas.microsoft.com/office/drawing/2014/main" id="{F78BFFC9-AB51-4CFB-8497-067942C4D4EA}"/>
              </a:ext>
            </a:extLst>
          </p:cNvPr>
          <p:cNvSpPr>
            <a:spLocks noChangeArrowheads="1"/>
          </p:cNvSpPr>
          <p:nvPr/>
        </p:nvSpPr>
        <p:spPr bwMode="auto">
          <a:xfrm>
            <a:off x="9194656" y="2452797"/>
            <a:ext cx="292975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err="1"/>
              <a:t>MultiROCKET</a:t>
            </a:r>
            <a:r>
              <a:rPr lang="en-US" sz="2400" dirty="0"/>
              <a:t>-Hydra</a:t>
            </a:r>
          </a:p>
        </p:txBody>
      </p:sp>
      <p:sp>
        <p:nvSpPr>
          <p:cNvPr id="16" name="Curved Left Arrow 15">
            <a:extLst>
              <a:ext uri="{FF2B5EF4-FFF2-40B4-BE49-F238E27FC236}">
                <a16:creationId xmlns:a16="http://schemas.microsoft.com/office/drawing/2014/main" id="{7EBE5DAE-731D-6AB6-5457-FAF5D9AC327C}"/>
              </a:ext>
            </a:extLst>
          </p:cNvPr>
          <p:cNvSpPr/>
          <p:nvPr/>
        </p:nvSpPr>
        <p:spPr>
          <a:xfrm rot="16200000">
            <a:off x="8105351" y="-156228"/>
            <a:ext cx="613063" cy="4406400"/>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7" name="Curved Left Arrow 16">
            <a:extLst>
              <a:ext uri="{FF2B5EF4-FFF2-40B4-BE49-F238E27FC236}">
                <a16:creationId xmlns:a16="http://schemas.microsoft.com/office/drawing/2014/main" id="{4FB9CEC5-6C98-7F42-BA33-B24562C6F925}"/>
              </a:ext>
            </a:extLst>
          </p:cNvPr>
          <p:cNvSpPr/>
          <p:nvPr/>
        </p:nvSpPr>
        <p:spPr>
          <a:xfrm rot="16200000">
            <a:off x="9128721" y="463280"/>
            <a:ext cx="613063" cy="3167382"/>
          </a:xfrm>
          <a:prstGeom prst="curvedLef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9677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99F2A-6D4E-F5BC-DBDC-1E4A9F235432}"/>
              </a:ext>
            </a:extLst>
          </p:cNvPr>
          <p:cNvSpPr>
            <a:spLocks noGrp="1"/>
          </p:cNvSpPr>
          <p:nvPr>
            <p:ph type="title"/>
          </p:nvPr>
        </p:nvSpPr>
        <p:spPr/>
        <p:txBody>
          <a:bodyPr/>
          <a:lstStyle/>
          <a:p>
            <a:r>
              <a:rPr lang="en-US" dirty="0"/>
              <a:t>Hydra</a:t>
            </a:r>
          </a:p>
        </p:txBody>
      </p:sp>
      <p:pic>
        <p:nvPicPr>
          <p:cNvPr id="5" name="Content Placeholder 4">
            <a:extLst>
              <a:ext uri="{FF2B5EF4-FFF2-40B4-BE49-F238E27FC236}">
                <a16:creationId xmlns:a16="http://schemas.microsoft.com/office/drawing/2014/main" id="{59D7991B-7F02-222D-72D6-D2238AA4E3CF}"/>
              </a:ext>
            </a:extLst>
          </p:cNvPr>
          <p:cNvPicPr>
            <a:picLocks noGrp="1" noChangeAspect="1"/>
          </p:cNvPicPr>
          <p:nvPr>
            <p:ph idx="1"/>
          </p:nvPr>
        </p:nvPicPr>
        <p:blipFill>
          <a:blip r:embed="rId2"/>
          <a:stretch>
            <a:fillRect/>
          </a:stretch>
        </p:blipFill>
        <p:spPr>
          <a:xfrm>
            <a:off x="3066521" y="2410692"/>
            <a:ext cx="6810242" cy="2802996"/>
          </a:xfrm>
          <a:prstGeom prst="rect">
            <a:avLst/>
          </a:prstGeom>
        </p:spPr>
      </p:pic>
      <p:sp>
        <p:nvSpPr>
          <p:cNvPr id="4" name="Slide Number Placeholder 3">
            <a:extLst>
              <a:ext uri="{FF2B5EF4-FFF2-40B4-BE49-F238E27FC236}">
                <a16:creationId xmlns:a16="http://schemas.microsoft.com/office/drawing/2014/main" id="{022BD2F8-C30A-B01D-A421-117ECC8502EB}"/>
              </a:ext>
            </a:extLst>
          </p:cNvPr>
          <p:cNvSpPr>
            <a:spLocks noGrp="1"/>
          </p:cNvSpPr>
          <p:nvPr>
            <p:ph type="sldNum" sz="quarter" idx="12"/>
          </p:nvPr>
        </p:nvSpPr>
        <p:spPr/>
        <p:txBody>
          <a:bodyPr/>
          <a:lstStyle/>
          <a:p>
            <a:fld id="{E6273567-A204-4EB6-9B78-A239DD70ADA3}" type="slidenum">
              <a:rPr lang="en-US" smtClean="0"/>
              <a:t>38</a:t>
            </a:fld>
            <a:endParaRPr lang="en-US"/>
          </a:p>
        </p:txBody>
      </p:sp>
      <p:sp>
        <p:nvSpPr>
          <p:cNvPr id="3" name="AutoShape 5">
            <a:extLst>
              <a:ext uri="{FF2B5EF4-FFF2-40B4-BE49-F238E27FC236}">
                <a16:creationId xmlns:a16="http://schemas.microsoft.com/office/drawing/2014/main" id="{D0CF46A9-C1D4-27AF-47C7-F51F010BCC34}"/>
              </a:ext>
            </a:extLst>
          </p:cNvPr>
          <p:cNvSpPr>
            <a:spLocks noChangeArrowheads="1"/>
          </p:cNvSpPr>
          <p:nvPr/>
        </p:nvSpPr>
        <p:spPr bwMode="auto">
          <a:xfrm>
            <a:off x="1741812" y="2589671"/>
            <a:ext cx="1146849" cy="382129"/>
          </a:xfrm>
          <a:prstGeom prst="wedgeRoundRectCallout">
            <a:avLst>
              <a:gd name="adj1" fmla="val 83648"/>
              <a:gd name="adj2" fmla="val 236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Features</a:t>
            </a:r>
          </a:p>
        </p:txBody>
      </p:sp>
    </p:spTree>
    <p:extLst>
      <p:ext uri="{BB962C8B-B14F-4D97-AF65-F5344CB8AC3E}">
        <p14:creationId xmlns:p14="http://schemas.microsoft.com/office/powerpoint/2010/main" val="3360033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81955977-9058-AEB6-EA94-A47A33205811}"/>
              </a:ext>
            </a:extLst>
          </p:cNvPr>
          <p:cNvCxnSpPr>
            <a:cxnSpLocks/>
            <a:endCxn id="20" idx="0"/>
          </p:cNvCxnSpPr>
          <p:nvPr/>
        </p:nvCxnSpPr>
        <p:spPr>
          <a:xfrm>
            <a:off x="2784771" y="3691721"/>
            <a:ext cx="0" cy="547699"/>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924D18D-7CA2-C144-1566-1A4FD1340884}"/>
              </a:ext>
            </a:extLst>
          </p:cNvPr>
          <p:cNvCxnSpPr>
            <a:cxnSpLocks/>
          </p:cNvCxnSpPr>
          <p:nvPr/>
        </p:nvCxnSpPr>
        <p:spPr>
          <a:xfrm>
            <a:off x="3064168" y="3010540"/>
            <a:ext cx="0" cy="338443"/>
          </a:xfrm>
          <a:prstGeom prst="line">
            <a:avLst/>
          </a:prstGeom>
          <a:ln>
            <a:prstDash val="sysDot"/>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2CB4F769-9473-4790-4179-14D1CAD2D092}"/>
              </a:ext>
            </a:extLst>
          </p:cNvPr>
          <p:cNvSpPr>
            <a:spLocks noGrp="1"/>
          </p:cNvSpPr>
          <p:nvPr>
            <p:ph type="title"/>
          </p:nvPr>
        </p:nvSpPr>
        <p:spPr/>
        <p:txBody>
          <a:bodyPr/>
          <a:lstStyle/>
          <a:p>
            <a:r>
              <a:rPr lang="en-US" dirty="0"/>
              <a:t>Ridge regression</a:t>
            </a:r>
          </a:p>
        </p:txBody>
      </p:sp>
      <p:pic>
        <p:nvPicPr>
          <p:cNvPr id="5" name="Content Placeholder 4">
            <a:extLst>
              <a:ext uri="{FF2B5EF4-FFF2-40B4-BE49-F238E27FC236}">
                <a16:creationId xmlns:a16="http://schemas.microsoft.com/office/drawing/2014/main" id="{05B1F47A-20C2-008C-8F2B-18152E953F8F}"/>
              </a:ext>
            </a:extLst>
          </p:cNvPr>
          <p:cNvPicPr>
            <a:picLocks noGrp="1" noChangeAspect="1"/>
          </p:cNvPicPr>
          <p:nvPr>
            <p:ph idx="1"/>
          </p:nvPr>
        </p:nvPicPr>
        <p:blipFill>
          <a:blip r:embed="rId2"/>
          <a:stretch>
            <a:fillRect/>
          </a:stretch>
        </p:blipFill>
        <p:spPr>
          <a:xfrm>
            <a:off x="4193546" y="3500438"/>
            <a:ext cx="3804907" cy="919163"/>
          </a:xfrm>
          <a:prstGeom prst="rect">
            <a:avLst/>
          </a:prstGeom>
        </p:spPr>
      </p:pic>
      <p:sp>
        <p:nvSpPr>
          <p:cNvPr id="4" name="Slide Number Placeholder 3">
            <a:extLst>
              <a:ext uri="{FF2B5EF4-FFF2-40B4-BE49-F238E27FC236}">
                <a16:creationId xmlns:a16="http://schemas.microsoft.com/office/drawing/2014/main" id="{8FF7BD5E-0C8B-A958-E629-A7794CB0C1FD}"/>
              </a:ext>
            </a:extLst>
          </p:cNvPr>
          <p:cNvSpPr>
            <a:spLocks noGrp="1"/>
          </p:cNvSpPr>
          <p:nvPr>
            <p:ph type="sldNum" sz="quarter" idx="12"/>
          </p:nvPr>
        </p:nvSpPr>
        <p:spPr/>
        <p:txBody>
          <a:bodyPr/>
          <a:lstStyle/>
          <a:p>
            <a:fld id="{E6273567-A204-4EB6-9B78-A239DD70ADA3}" type="slidenum">
              <a:rPr lang="en-US" smtClean="0"/>
              <a:t>39</a:t>
            </a:fld>
            <a:endParaRPr lang="en-US"/>
          </a:p>
        </p:txBody>
      </p:sp>
      <p:sp>
        <p:nvSpPr>
          <p:cNvPr id="6" name="AutoShape 5">
            <a:extLst>
              <a:ext uri="{FF2B5EF4-FFF2-40B4-BE49-F238E27FC236}">
                <a16:creationId xmlns:a16="http://schemas.microsoft.com/office/drawing/2014/main" id="{D6AF8742-6D0D-7332-2DFF-6A3B9B56BDCB}"/>
              </a:ext>
            </a:extLst>
          </p:cNvPr>
          <p:cNvSpPr>
            <a:spLocks noChangeArrowheads="1"/>
          </p:cNvSpPr>
          <p:nvPr/>
        </p:nvSpPr>
        <p:spPr bwMode="auto">
          <a:xfrm>
            <a:off x="4394202" y="2772753"/>
            <a:ext cx="2726266" cy="407009"/>
          </a:xfrm>
          <a:prstGeom prst="wedgeRoundRectCallout">
            <a:avLst>
              <a:gd name="adj1" fmla="val -19836"/>
              <a:gd name="adj2" fmla="val 1331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sum of the residual</a:t>
            </a:r>
          </a:p>
        </p:txBody>
      </p:sp>
      <p:sp>
        <p:nvSpPr>
          <p:cNvPr id="7" name="AutoShape 5">
            <a:extLst>
              <a:ext uri="{FF2B5EF4-FFF2-40B4-BE49-F238E27FC236}">
                <a16:creationId xmlns:a16="http://schemas.microsoft.com/office/drawing/2014/main" id="{C47539F5-EB5A-1DA5-86C8-D9305A9759AB}"/>
              </a:ext>
            </a:extLst>
          </p:cNvPr>
          <p:cNvSpPr>
            <a:spLocks noChangeArrowheads="1"/>
          </p:cNvSpPr>
          <p:nvPr/>
        </p:nvSpPr>
        <p:spPr bwMode="auto">
          <a:xfrm>
            <a:off x="6442544" y="4471634"/>
            <a:ext cx="3303967" cy="407009"/>
          </a:xfrm>
          <a:prstGeom prst="wedgeRoundRectCallout">
            <a:avLst>
              <a:gd name="adj1" fmla="val -21478"/>
              <a:gd name="adj2" fmla="val -12776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a:t>
            </a:r>
            <a:r>
              <a:rPr kumimoji="0" lang="en-US" altLang="zh-TW" sz="1800" baseline="-25000" dirty="0"/>
              <a:t>2</a:t>
            </a:r>
            <a:r>
              <a:rPr kumimoji="0" lang="en-US" altLang="zh-TW" sz="1800" dirty="0"/>
              <a:t> norm of the weight vector</a:t>
            </a:r>
          </a:p>
        </p:txBody>
      </p:sp>
      <p:sp>
        <p:nvSpPr>
          <p:cNvPr id="8" name="AutoShape 5">
            <a:extLst>
              <a:ext uri="{FF2B5EF4-FFF2-40B4-BE49-F238E27FC236}">
                <a16:creationId xmlns:a16="http://schemas.microsoft.com/office/drawing/2014/main" id="{E7E97944-B18C-E5E2-9BF6-393D04D7F2A2}"/>
              </a:ext>
            </a:extLst>
          </p:cNvPr>
          <p:cNvSpPr>
            <a:spLocks noChangeArrowheads="1"/>
          </p:cNvSpPr>
          <p:nvPr/>
        </p:nvSpPr>
        <p:spPr bwMode="auto">
          <a:xfrm>
            <a:off x="6442544" y="5498644"/>
            <a:ext cx="3303967" cy="973594"/>
          </a:xfrm>
          <a:prstGeom prst="wedgeRoundRectCallout">
            <a:avLst>
              <a:gd name="adj1" fmla="val -20620"/>
              <a:gd name="adj2" fmla="val -9572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a:t>
            </a:r>
            <a:r>
              <a:rPr kumimoji="0" lang="en-US" altLang="zh-TW" sz="1800" baseline="-25000" dirty="0"/>
              <a:t>2</a:t>
            </a:r>
            <a:r>
              <a:rPr kumimoji="0" lang="en-US" altLang="zh-TW" sz="1800" dirty="0"/>
              <a:t> penalty: Used to introduce bias in the fit to avoid overfitting</a:t>
            </a:r>
          </a:p>
        </p:txBody>
      </p:sp>
      <p:sp>
        <p:nvSpPr>
          <p:cNvPr id="3" name="AutoShape 5">
            <a:extLst>
              <a:ext uri="{FF2B5EF4-FFF2-40B4-BE49-F238E27FC236}">
                <a16:creationId xmlns:a16="http://schemas.microsoft.com/office/drawing/2014/main" id="{EC673AA8-D938-682F-AC47-2F9819076BB3}"/>
              </a:ext>
            </a:extLst>
          </p:cNvPr>
          <p:cNvSpPr>
            <a:spLocks noChangeArrowheads="1"/>
          </p:cNvSpPr>
          <p:nvPr/>
        </p:nvSpPr>
        <p:spPr bwMode="auto">
          <a:xfrm>
            <a:off x="1189186" y="306644"/>
            <a:ext cx="3517896" cy="407009"/>
          </a:xfrm>
          <a:prstGeom prst="wedgeRoundRectCallout">
            <a:avLst>
              <a:gd name="adj1" fmla="val -21457"/>
              <a:gd name="adj2" fmla="val 11526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features are then going into</a:t>
            </a:r>
          </a:p>
        </p:txBody>
      </p:sp>
      <p:sp>
        <p:nvSpPr>
          <p:cNvPr id="9" name="AutoShape 5">
            <a:extLst>
              <a:ext uri="{FF2B5EF4-FFF2-40B4-BE49-F238E27FC236}">
                <a16:creationId xmlns:a16="http://schemas.microsoft.com/office/drawing/2014/main" id="{6EC72384-C690-2764-504A-A4552F591BD0}"/>
              </a:ext>
            </a:extLst>
          </p:cNvPr>
          <p:cNvSpPr>
            <a:spLocks noChangeArrowheads="1"/>
          </p:cNvSpPr>
          <p:nvPr/>
        </p:nvSpPr>
        <p:spPr bwMode="auto">
          <a:xfrm>
            <a:off x="6095999" y="1047021"/>
            <a:ext cx="2300909" cy="407009"/>
          </a:xfrm>
          <a:prstGeom prst="wedgeRoundRectCallout">
            <a:avLst>
              <a:gd name="adj1" fmla="val -62101"/>
              <a:gd name="adj2" fmla="val 1314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Used as a classifier</a:t>
            </a:r>
          </a:p>
        </p:txBody>
      </p:sp>
      <p:cxnSp>
        <p:nvCxnSpPr>
          <p:cNvPr id="11" name="Straight Arrow Connector 10">
            <a:extLst>
              <a:ext uri="{FF2B5EF4-FFF2-40B4-BE49-F238E27FC236}">
                <a16:creationId xmlns:a16="http://schemas.microsoft.com/office/drawing/2014/main" id="{53CAF7E3-52C4-EDA5-B4BE-4361A8EC8A4F}"/>
              </a:ext>
            </a:extLst>
          </p:cNvPr>
          <p:cNvCxnSpPr>
            <a:cxnSpLocks/>
          </p:cNvCxnSpPr>
          <p:nvPr/>
        </p:nvCxnSpPr>
        <p:spPr>
          <a:xfrm flipV="1">
            <a:off x="596900" y="3179762"/>
            <a:ext cx="0" cy="3260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9ED1AB2-7D12-6A49-8B42-1C6D8835621C}"/>
              </a:ext>
            </a:extLst>
          </p:cNvPr>
          <p:cNvCxnSpPr/>
          <p:nvPr/>
        </p:nvCxnSpPr>
        <p:spPr>
          <a:xfrm>
            <a:off x="406400" y="6375400"/>
            <a:ext cx="43006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829AD649-6947-2CDA-B2AE-D709308D973C}"/>
              </a:ext>
            </a:extLst>
          </p:cNvPr>
          <p:cNvSpPr/>
          <p:nvPr/>
        </p:nvSpPr>
        <p:spPr>
          <a:xfrm>
            <a:off x="1164193" y="5081262"/>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B2B9538D-BDB0-72C6-1CB3-96AFC621F2F7}"/>
              </a:ext>
            </a:extLst>
          </p:cNvPr>
          <p:cNvSpPr/>
          <p:nvPr/>
        </p:nvSpPr>
        <p:spPr>
          <a:xfrm>
            <a:off x="1633686" y="4383953"/>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2FE48326-D54A-163D-5E73-A0BDA43D1E89}"/>
              </a:ext>
            </a:extLst>
          </p:cNvPr>
          <p:cNvSpPr/>
          <p:nvPr/>
        </p:nvSpPr>
        <p:spPr>
          <a:xfrm>
            <a:off x="2948134" y="2861957"/>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9081C155-4222-880B-1BD3-8B04D293E882}"/>
              </a:ext>
            </a:extLst>
          </p:cNvPr>
          <p:cNvSpPr/>
          <p:nvPr/>
        </p:nvSpPr>
        <p:spPr>
          <a:xfrm>
            <a:off x="2670471" y="4239420"/>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A702A656-1705-F42B-F24F-871D2FE96848}"/>
              </a:ext>
            </a:extLst>
          </p:cNvPr>
          <p:cNvSpPr/>
          <p:nvPr/>
        </p:nvSpPr>
        <p:spPr>
          <a:xfrm>
            <a:off x="3342240" y="3746643"/>
            <a:ext cx="228600" cy="228600"/>
          </a:xfrm>
          <a:prstGeom prst="ellips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22E13DBA-7898-5362-6881-94BD6AFC894F}"/>
              </a:ext>
            </a:extLst>
          </p:cNvPr>
          <p:cNvCxnSpPr/>
          <p:nvPr/>
        </p:nvCxnSpPr>
        <p:spPr>
          <a:xfrm flipV="1">
            <a:off x="596900" y="1943100"/>
            <a:ext cx="3596646" cy="4497643"/>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7E63587-18E4-2D46-AFB2-6D6398A205F8}"/>
              </a:ext>
            </a:extLst>
          </p:cNvPr>
          <p:cNvCxnSpPr>
            <a:cxnSpLocks/>
            <a:endCxn id="21" idx="0"/>
          </p:cNvCxnSpPr>
          <p:nvPr/>
        </p:nvCxnSpPr>
        <p:spPr>
          <a:xfrm>
            <a:off x="3447308" y="2921335"/>
            <a:ext cx="9232" cy="825308"/>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506B836-9FF5-ACFF-2FE3-F640320631E4}"/>
              </a:ext>
            </a:extLst>
          </p:cNvPr>
          <p:cNvCxnSpPr>
            <a:cxnSpLocks/>
          </p:cNvCxnSpPr>
          <p:nvPr/>
        </p:nvCxnSpPr>
        <p:spPr>
          <a:xfrm>
            <a:off x="1747986" y="4584407"/>
            <a:ext cx="0" cy="393993"/>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0D923DE-7F7E-0C7A-A11D-49337A6E8167}"/>
              </a:ext>
            </a:extLst>
          </p:cNvPr>
          <p:cNvCxnSpPr>
            <a:cxnSpLocks/>
          </p:cNvCxnSpPr>
          <p:nvPr/>
        </p:nvCxnSpPr>
        <p:spPr>
          <a:xfrm flipH="1">
            <a:off x="1278493" y="5309862"/>
            <a:ext cx="3471" cy="290838"/>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EE3B587-C302-56BE-8D93-D8D9FAF5CEA2}"/>
              </a:ext>
            </a:extLst>
          </p:cNvPr>
          <p:cNvCxnSpPr>
            <a:stCxn id="6" idx="1"/>
          </p:cNvCxnSpPr>
          <p:nvPr/>
        </p:nvCxnSpPr>
        <p:spPr>
          <a:xfrm flipH="1">
            <a:off x="3570840" y="2976258"/>
            <a:ext cx="823362" cy="452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569CE50E-2E32-89D7-7B5B-DAE96A3E6AE0}"/>
              </a:ext>
            </a:extLst>
          </p:cNvPr>
          <p:cNvCxnSpPr>
            <a:stCxn id="8" idx="1"/>
          </p:cNvCxnSpPr>
          <p:nvPr/>
        </p:nvCxnSpPr>
        <p:spPr>
          <a:xfrm flipH="1" flipV="1">
            <a:off x="1747986" y="5309862"/>
            <a:ext cx="4694558" cy="6755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AutoShape 5">
            <a:extLst>
              <a:ext uri="{FF2B5EF4-FFF2-40B4-BE49-F238E27FC236}">
                <a16:creationId xmlns:a16="http://schemas.microsoft.com/office/drawing/2014/main" id="{B45D623F-0FBF-5C2F-3F2D-BCC538665451}"/>
              </a:ext>
            </a:extLst>
          </p:cNvPr>
          <p:cNvSpPr>
            <a:spLocks noChangeArrowheads="1"/>
          </p:cNvSpPr>
          <p:nvPr/>
        </p:nvSpPr>
        <p:spPr bwMode="auto">
          <a:xfrm>
            <a:off x="9968981" y="4523354"/>
            <a:ext cx="2117651" cy="1462087"/>
          </a:xfrm>
          <a:prstGeom prst="wedgeRoundRectCallout">
            <a:avLst>
              <a:gd name="adj1" fmla="val -67998"/>
              <a:gd name="adj2" fmla="val 2935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When the slope is small, y-value is less sensitive to changes in x-value </a:t>
            </a:r>
          </a:p>
        </p:txBody>
      </p:sp>
    </p:spTree>
    <p:extLst>
      <p:ext uri="{BB962C8B-B14F-4D97-AF65-F5344CB8AC3E}">
        <p14:creationId xmlns:p14="http://schemas.microsoft.com/office/powerpoint/2010/main" val="33118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t>What is Time Series?</a:t>
            </a:r>
          </a:p>
          <a:p>
            <a:r>
              <a:rPr lang="en-US" dirty="0"/>
              <a:t>Time Series is everywhere! </a:t>
            </a:r>
          </a:p>
          <a:p>
            <a:r>
              <a:rPr lang="en-US" dirty="0"/>
              <a:t>Tasks on Time Series</a:t>
            </a:r>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4</a:t>
            </a:fld>
            <a:endParaRPr lang="en-US"/>
          </a:p>
        </p:txBody>
      </p:sp>
      <p:sp>
        <p:nvSpPr>
          <p:cNvPr id="5" name="AutoShape 5">
            <a:extLst>
              <a:ext uri="{FF2B5EF4-FFF2-40B4-BE49-F238E27FC236}">
                <a16:creationId xmlns:a16="http://schemas.microsoft.com/office/drawing/2014/main" id="{DF4BCF94-7FFB-4B68-6BA5-034A90A8A4D5}"/>
              </a:ext>
            </a:extLst>
          </p:cNvPr>
          <p:cNvSpPr>
            <a:spLocks noChangeArrowheads="1"/>
          </p:cNvSpPr>
          <p:nvPr/>
        </p:nvSpPr>
        <p:spPr bwMode="auto">
          <a:xfrm>
            <a:off x="5735015" y="1983989"/>
            <a:ext cx="1780907" cy="392026"/>
          </a:xfrm>
          <a:prstGeom prst="wedgeRoundRectCallout">
            <a:avLst>
              <a:gd name="adj1" fmla="val -69428"/>
              <a:gd name="adj2" fmla="val 2569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Subsequence?</a:t>
            </a:r>
            <a:endParaRPr kumimoji="0" lang="en-US" altLang="zh-TW" sz="1800" i="1" dirty="0"/>
          </a:p>
        </p:txBody>
      </p:sp>
      <p:sp>
        <p:nvSpPr>
          <p:cNvPr id="6" name="AutoShape 5">
            <a:extLst>
              <a:ext uri="{FF2B5EF4-FFF2-40B4-BE49-F238E27FC236}">
                <a16:creationId xmlns:a16="http://schemas.microsoft.com/office/drawing/2014/main" id="{934C93BA-E2E6-EE91-ACA8-949F9C484BFB}"/>
              </a:ext>
            </a:extLst>
          </p:cNvPr>
          <p:cNvSpPr>
            <a:spLocks noChangeArrowheads="1"/>
          </p:cNvSpPr>
          <p:nvPr/>
        </p:nvSpPr>
        <p:spPr bwMode="auto">
          <a:xfrm>
            <a:off x="6879874" y="2604740"/>
            <a:ext cx="1780907" cy="392026"/>
          </a:xfrm>
          <a:prstGeom prst="wedgeRoundRectCallout">
            <a:avLst>
              <a:gd name="adj1" fmla="val -69428"/>
              <a:gd name="adj2" fmla="val 2569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Transformation!</a:t>
            </a:r>
            <a:endParaRPr kumimoji="0" lang="en-US" altLang="zh-TW" sz="1800" i="1" dirty="0"/>
          </a:p>
        </p:txBody>
      </p:sp>
      <p:sp>
        <p:nvSpPr>
          <p:cNvPr id="7" name="AutoShape 5">
            <a:extLst>
              <a:ext uri="{FF2B5EF4-FFF2-40B4-BE49-F238E27FC236}">
                <a16:creationId xmlns:a16="http://schemas.microsoft.com/office/drawing/2014/main" id="{6E06B667-F567-DC6F-6D00-64D867913415}"/>
              </a:ext>
            </a:extLst>
          </p:cNvPr>
          <p:cNvSpPr>
            <a:spLocks noChangeArrowheads="1"/>
          </p:cNvSpPr>
          <p:nvPr/>
        </p:nvSpPr>
        <p:spPr bwMode="auto">
          <a:xfrm>
            <a:off x="5735015" y="3199925"/>
            <a:ext cx="3742267" cy="392026"/>
          </a:xfrm>
          <a:prstGeom prst="wedgeRoundRectCallout">
            <a:avLst>
              <a:gd name="adj1" fmla="val -59971"/>
              <a:gd name="adj2" fmla="val -241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Similarity (Distance) is important!</a:t>
            </a:r>
            <a:endParaRPr kumimoji="0" lang="en-US" altLang="zh-TW" sz="1800" i="1" dirty="0"/>
          </a:p>
        </p:txBody>
      </p:sp>
    </p:spTree>
    <p:extLst>
      <p:ext uri="{BB962C8B-B14F-4D97-AF65-F5344CB8AC3E}">
        <p14:creationId xmlns:p14="http://schemas.microsoft.com/office/powerpoint/2010/main" val="1661328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ECAC-0A70-41E3-84A9-9B5646EE5F2C}"/>
              </a:ext>
            </a:extLst>
          </p:cNvPr>
          <p:cNvSpPr>
            <a:spLocks noGrp="1"/>
          </p:cNvSpPr>
          <p:nvPr>
            <p:ph type="title"/>
          </p:nvPr>
        </p:nvSpPr>
        <p:spPr/>
        <p:txBody>
          <a:bodyPr/>
          <a:lstStyle/>
          <a:p>
            <a:r>
              <a:rPr lang="en-US" dirty="0"/>
              <a:t>Evaluation Metric</a:t>
            </a:r>
          </a:p>
        </p:txBody>
      </p:sp>
      <p:sp>
        <p:nvSpPr>
          <p:cNvPr id="4" name="Slide Number Placeholder 3">
            <a:extLst>
              <a:ext uri="{FF2B5EF4-FFF2-40B4-BE49-F238E27FC236}">
                <a16:creationId xmlns:a16="http://schemas.microsoft.com/office/drawing/2014/main" id="{1EF4FEAD-D25A-255C-B67E-8B5693319EA5}"/>
              </a:ext>
            </a:extLst>
          </p:cNvPr>
          <p:cNvSpPr>
            <a:spLocks noGrp="1"/>
          </p:cNvSpPr>
          <p:nvPr>
            <p:ph type="sldNum" sz="quarter" idx="12"/>
          </p:nvPr>
        </p:nvSpPr>
        <p:spPr/>
        <p:txBody>
          <a:bodyPr/>
          <a:lstStyle/>
          <a:p>
            <a:fld id="{E6273567-A204-4EB6-9B78-A239DD70ADA3}" type="slidenum">
              <a:rPr lang="en-US" smtClean="0"/>
              <a:t>40</a:t>
            </a:fld>
            <a:endParaRPr lang="en-US"/>
          </a:p>
        </p:txBody>
      </p:sp>
      <p:pic>
        <p:nvPicPr>
          <p:cNvPr id="6" name="Picture 5">
            <a:extLst>
              <a:ext uri="{FF2B5EF4-FFF2-40B4-BE49-F238E27FC236}">
                <a16:creationId xmlns:a16="http://schemas.microsoft.com/office/drawing/2014/main" id="{F1B4C1F1-FC57-B28F-BABF-0BA34F77981B}"/>
              </a:ext>
            </a:extLst>
          </p:cNvPr>
          <p:cNvPicPr>
            <a:picLocks noChangeAspect="1"/>
          </p:cNvPicPr>
          <p:nvPr/>
        </p:nvPicPr>
        <p:blipFill>
          <a:blip r:embed="rId2"/>
          <a:stretch>
            <a:fillRect/>
          </a:stretch>
        </p:blipFill>
        <p:spPr>
          <a:xfrm>
            <a:off x="3782482" y="2009195"/>
            <a:ext cx="4150783" cy="2243189"/>
          </a:xfrm>
          <a:prstGeom prst="rect">
            <a:avLst/>
          </a:prstGeom>
        </p:spPr>
      </p:pic>
      <p:pic>
        <p:nvPicPr>
          <p:cNvPr id="8" name="Picture 7">
            <a:extLst>
              <a:ext uri="{FF2B5EF4-FFF2-40B4-BE49-F238E27FC236}">
                <a16:creationId xmlns:a16="http://schemas.microsoft.com/office/drawing/2014/main" id="{F6B4FFFC-1A6A-D5C9-50D3-E4E01ABA0EA7}"/>
              </a:ext>
            </a:extLst>
          </p:cNvPr>
          <p:cNvPicPr>
            <a:picLocks noChangeAspect="1"/>
          </p:cNvPicPr>
          <p:nvPr/>
        </p:nvPicPr>
        <p:blipFill>
          <a:blip r:embed="rId3"/>
          <a:stretch>
            <a:fillRect/>
          </a:stretch>
        </p:blipFill>
        <p:spPr>
          <a:xfrm>
            <a:off x="3708684" y="4489126"/>
            <a:ext cx="3310184" cy="648025"/>
          </a:xfrm>
          <a:prstGeom prst="rect">
            <a:avLst/>
          </a:prstGeom>
        </p:spPr>
      </p:pic>
    </p:spTree>
    <p:extLst>
      <p:ext uri="{BB962C8B-B14F-4D97-AF65-F5344CB8AC3E}">
        <p14:creationId xmlns:p14="http://schemas.microsoft.com/office/powerpoint/2010/main" val="1563031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DA09-D82C-5C96-22B4-AB0423CCDB2C}"/>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80C064D6-93D2-0DD3-7540-DC5F3292BF84}"/>
              </a:ext>
            </a:extLst>
          </p:cNvPr>
          <p:cNvPicPr>
            <a:picLocks noGrp="1" noChangeAspect="1"/>
          </p:cNvPicPr>
          <p:nvPr>
            <p:ph idx="1"/>
          </p:nvPr>
        </p:nvPicPr>
        <p:blipFill>
          <a:blip r:embed="rId2"/>
          <a:stretch>
            <a:fillRect/>
          </a:stretch>
        </p:blipFill>
        <p:spPr>
          <a:xfrm>
            <a:off x="526814" y="2084181"/>
            <a:ext cx="5813662" cy="4559505"/>
          </a:xfrm>
          <a:prstGeom prst="rect">
            <a:avLst/>
          </a:prstGeom>
        </p:spPr>
      </p:pic>
      <p:sp>
        <p:nvSpPr>
          <p:cNvPr id="4" name="Slide Number Placeholder 3">
            <a:extLst>
              <a:ext uri="{FF2B5EF4-FFF2-40B4-BE49-F238E27FC236}">
                <a16:creationId xmlns:a16="http://schemas.microsoft.com/office/drawing/2014/main" id="{4C4F8EA9-75E9-6413-B2AD-5DFFD246EDAC}"/>
              </a:ext>
            </a:extLst>
          </p:cNvPr>
          <p:cNvSpPr>
            <a:spLocks noGrp="1"/>
          </p:cNvSpPr>
          <p:nvPr>
            <p:ph type="sldNum" sz="quarter" idx="12"/>
          </p:nvPr>
        </p:nvSpPr>
        <p:spPr/>
        <p:txBody>
          <a:bodyPr/>
          <a:lstStyle/>
          <a:p>
            <a:fld id="{E6273567-A204-4EB6-9B78-A239DD70ADA3}" type="slidenum">
              <a:rPr lang="en-US" smtClean="0"/>
              <a:t>41</a:t>
            </a:fld>
            <a:endParaRPr lang="en-US"/>
          </a:p>
        </p:txBody>
      </p:sp>
      <p:pic>
        <p:nvPicPr>
          <p:cNvPr id="7" name="Picture 6">
            <a:extLst>
              <a:ext uri="{FF2B5EF4-FFF2-40B4-BE49-F238E27FC236}">
                <a16:creationId xmlns:a16="http://schemas.microsoft.com/office/drawing/2014/main" id="{D98D6C89-806C-D35A-D74D-1E8A029E8AE2}"/>
              </a:ext>
            </a:extLst>
          </p:cNvPr>
          <p:cNvPicPr>
            <a:picLocks noChangeAspect="1"/>
          </p:cNvPicPr>
          <p:nvPr/>
        </p:nvPicPr>
        <p:blipFill>
          <a:blip r:embed="rId3"/>
          <a:stretch>
            <a:fillRect/>
          </a:stretch>
        </p:blipFill>
        <p:spPr>
          <a:xfrm>
            <a:off x="7743216" y="1210733"/>
            <a:ext cx="3142799" cy="1317948"/>
          </a:xfrm>
          <a:prstGeom prst="rect">
            <a:avLst/>
          </a:prstGeom>
        </p:spPr>
      </p:pic>
      <p:pic>
        <p:nvPicPr>
          <p:cNvPr id="8" name="Picture 7">
            <a:extLst>
              <a:ext uri="{FF2B5EF4-FFF2-40B4-BE49-F238E27FC236}">
                <a16:creationId xmlns:a16="http://schemas.microsoft.com/office/drawing/2014/main" id="{A478A481-CAC6-E8F9-22E8-FC552BB6F839}"/>
              </a:ext>
            </a:extLst>
          </p:cNvPr>
          <p:cNvPicPr>
            <a:picLocks noChangeAspect="1"/>
          </p:cNvPicPr>
          <p:nvPr/>
        </p:nvPicPr>
        <p:blipFill>
          <a:blip r:embed="rId4"/>
          <a:stretch>
            <a:fillRect/>
          </a:stretch>
        </p:blipFill>
        <p:spPr>
          <a:xfrm>
            <a:off x="7861299" y="2672820"/>
            <a:ext cx="3056467" cy="1293120"/>
          </a:xfrm>
          <a:prstGeom prst="rect">
            <a:avLst/>
          </a:prstGeom>
        </p:spPr>
      </p:pic>
      <p:pic>
        <p:nvPicPr>
          <p:cNvPr id="9" name="Picture 8">
            <a:extLst>
              <a:ext uri="{FF2B5EF4-FFF2-40B4-BE49-F238E27FC236}">
                <a16:creationId xmlns:a16="http://schemas.microsoft.com/office/drawing/2014/main" id="{C0B2DA49-2339-4F47-374B-FF63665850CE}"/>
              </a:ext>
            </a:extLst>
          </p:cNvPr>
          <p:cNvPicPr>
            <a:picLocks noChangeAspect="1"/>
          </p:cNvPicPr>
          <p:nvPr/>
        </p:nvPicPr>
        <p:blipFill>
          <a:blip r:embed="rId5"/>
          <a:stretch>
            <a:fillRect/>
          </a:stretch>
        </p:blipFill>
        <p:spPr>
          <a:xfrm>
            <a:off x="8058148" y="4448341"/>
            <a:ext cx="2789767" cy="1072987"/>
          </a:xfrm>
          <a:prstGeom prst="rect">
            <a:avLst/>
          </a:prstGeom>
        </p:spPr>
      </p:pic>
      <p:sp>
        <p:nvSpPr>
          <p:cNvPr id="10" name="AutoShape 5">
            <a:extLst>
              <a:ext uri="{FF2B5EF4-FFF2-40B4-BE49-F238E27FC236}">
                <a16:creationId xmlns:a16="http://schemas.microsoft.com/office/drawing/2014/main" id="{C5919A9A-3555-E49F-9EE7-4BF31D67AEDC}"/>
              </a:ext>
            </a:extLst>
          </p:cNvPr>
          <p:cNvSpPr>
            <a:spLocks noChangeArrowheads="1"/>
          </p:cNvSpPr>
          <p:nvPr/>
        </p:nvSpPr>
        <p:spPr bwMode="auto">
          <a:xfrm>
            <a:off x="10463780" y="3707791"/>
            <a:ext cx="1618153" cy="931332"/>
          </a:xfrm>
          <a:prstGeom prst="wedgeRoundRectCallout">
            <a:avLst>
              <a:gd name="adj1" fmla="val -36917"/>
              <a:gd name="adj2" fmla="val 728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ROCKET is generally the best </a:t>
            </a:r>
          </a:p>
        </p:txBody>
      </p:sp>
      <p:sp>
        <p:nvSpPr>
          <p:cNvPr id="11" name="AutoShape 5">
            <a:extLst>
              <a:ext uri="{FF2B5EF4-FFF2-40B4-BE49-F238E27FC236}">
                <a16:creationId xmlns:a16="http://schemas.microsoft.com/office/drawing/2014/main" id="{DB3B4422-74AE-8119-50DF-3CE5E04B19CB}"/>
              </a:ext>
            </a:extLst>
          </p:cNvPr>
          <p:cNvSpPr>
            <a:spLocks noChangeArrowheads="1"/>
          </p:cNvSpPr>
          <p:nvPr/>
        </p:nvSpPr>
        <p:spPr bwMode="auto">
          <a:xfrm>
            <a:off x="10307148" y="5521328"/>
            <a:ext cx="1618153" cy="710570"/>
          </a:xfrm>
          <a:prstGeom prst="wedgeRoundRectCallout">
            <a:avLst>
              <a:gd name="adj1" fmla="val -23836"/>
              <a:gd name="adj2" fmla="val -10115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err="1"/>
              <a:t>MiniROCKET</a:t>
            </a:r>
            <a:r>
              <a:rPr kumimoji="0" lang="en-US" altLang="zh-TW" sz="1800" dirty="0"/>
              <a:t> is the fastest</a:t>
            </a:r>
          </a:p>
        </p:txBody>
      </p:sp>
      <p:sp>
        <p:nvSpPr>
          <p:cNvPr id="12" name="AutoShape 5">
            <a:extLst>
              <a:ext uri="{FF2B5EF4-FFF2-40B4-BE49-F238E27FC236}">
                <a16:creationId xmlns:a16="http://schemas.microsoft.com/office/drawing/2014/main" id="{96F48241-DDD9-B1FA-BDB7-DF987CC4D8C0}"/>
              </a:ext>
            </a:extLst>
          </p:cNvPr>
          <p:cNvSpPr>
            <a:spLocks noChangeArrowheads="1"/>
          </p:cNvSpPr>
          <p:nvPr/>
        </p:nvSpPr>
        <p:spPr bwMode="auto">
          <a:xfrm>
            <a:off x="0" y="175206"/>
            <a:ext cx="1618153" cy="931332"/>
          </a:xfrm>
          <a:prstGeom prst="wedgeRoundRectCallout">
            <a:avLst>
              <a:gd name="adj1" fmla="val -291"/>
              <a:gd name="adj2" fmla="val 17371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Think of it as different datasets</a:t>
            </a:r>
          </a:p>
        </p:txBody>
      </p:sp>
      <p:sp>
        <p:nvSpPr>
          <p:cNvPr id="13" name="Rectangle 37">
            <a:extLst>
              <a:ext uri="{FF2B5EF4-FFF2-40B4-BE49-F238E27FC236}">
                <a16:creationId xmlns:a16="http://schemas.microsoft.com/office/drawing/2014/main" id="{51090C4F-A9FD-EB6F-3496-F9C465B5AD6C}"/>
              </a:ext>
            </a:extLst>
          </p:cNvPr>
          <p:cNvSpPr>
            <a:spLocks noChangeArrowheads="1"/>
          </p:cNvSpPr>
          <p:nvPr/>
        </p:nvSpPr>
        <p:spPr bwMode="auto">
          <a:xfrm>
            <a:off x="8394089" y="604929"/>
            <a:ext cx="1913059"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t>CD diagrams</a:t>
            </a:r>
          </a:p>
        </p:txBody>
      </p:sp>
    </p:spTree>
    <p:extLst>
      <p:ext uri="{BB962C8B-B14F-4D97-AF65-F5344CB8AC3E}">
        <p14:creationId xmlns:p14="http://schemas.microsoft.com/office/powerpoint/2010/main" val="3019788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BE0-2091-9545-FDE1-E8DA843CD3ED}"/>
              </a:ext>
            </a:extLst>
          </p:cNvPr>
          <p:cNvSpPr>
            <a:spLocks noGrp="1"/>
          </p:cNvSpPr>
          <p:nvPr>
            <p:ph type="title"/>
          </p:nvPr>
        </p:nvSpPr>
        <p:spPr/>
        <p:txBody>
          <a:bodyPr/>
          <a:lstStyle/>
          <a:p>
            <a:r>
              <a:rPr lang="en-US" dirty="0"/>
              <a:t>Comparison with SOTA</a:t>
            </a:r>
          </a:p>
        </p:txBody>
      </p:sp>
      <p:pic>
        <p:nvPicPr>
          <p:cNvPr id="5" name="Content Placeholder 4">
            <a:extLst>
              <a:ext uri="{FF2B5EF4-FFF2-40B4-BE49-F238E27FC236}">
                <a16:creationId xmlns:a16="http://schemas.microsoft.com/office/drawing/2014/main" id="{ED305CA6-2147-203F-D633-06CB87519F3B}"/>
              </a:ext>
            </a:extLst>
          </p:cNvPr>
          <p:cNvPicPr>
            <a:picLocks noGrp="1" noChangeAspect="1"/>
          </p:cNvPicPr>
          <p:nvPr>
            <p:ph idx="1"/>
          </p:nvPr>
        </p:nvPicPr>
        <p:blipFill>
          <a:blip r:embed="rId2"/>
          <a:stretch>
            <a:fillRect/>
          </a:stretch>
        </p:blipFill>
        <p:spPr>
          <a:xfrm>
            <a:off x="1021577" y="2525295"/>
            <a:ext cx="5827548" cy="1983846"/>
          </a:xfrm>
          <a:prstGeom prst="rect">
            <a:avLst/>
          </a:prstGeom>
        </p:spPr>
      </p:pic>
      <p:sp>
        <p:nvSpPr>
          <p:cNvPr id="4" name="Slide Number Placeholder 3">
            <a:extLst>
              <a:ext uri="{FF2B5EF4-FFF2-40B4-BE49-F238E27FC236}">
                <a16:creationId xmlns:a16="http://schemas.microsoft.com/office/drawing/2014/main" id="{DBAF078B-1BA8-D01E-8443-65C86C380A37}"/>
              </a:ext>
            </a:extLst>
          </p:cNvPr>
          <p:cNvSpPr>
            <a:spLocks noGrp="1"/>
          </p:cNvSpPr>
          <p:nvPr>
            <p:ph type="sldNum" sz="quarter" idx="12"/>
          </p:nvPr>
        </p:nvSpPr>
        <p:spPr/>
        <p:txBody>
          <a:bodyPr/>
          <a:lstStyle/>
          <a:p>
            <a:fld id="{E6273567-A204-4EB6-9B78-A239DD70ADA3}" type="slidenum">
              <a:rPr lang="en-US" smtClean="0"/>
              <a:t>42</a:t>
            </a:fld>
            <a:endParaRPr lang="en-US"/>
          </a:p>
        </p:txBody>
      </p:sp>
      <p:sp>
        <p:nvSpPr>
          <p:cNvPr id="3" name="AutoShape 5">
            <a:extLst>
              <a:ext uri="{FF2B5EF4-FFF2-40B4-BE49-F238E27FC236}">
                <a16:creationId xmlns:a16="http://schemas.microsoft.com/office/drawing/2014/main" id="{CC3A6FDC-BFA8-9EE0-936C-D9383A61D02B}"/>
              </a:ext>
            </a:extLst>
          </p:cNvPr>
          <p:cNvSpPr>
            <a:spLocks noChangeArrowheads="1"/>
          </p:cNvSpPr>
          <p:nvPr/>
        </p:nvSpPr>
        <p:spPr bwMode="auto">
          <a:xfrm>
            <a:off x="7297258" y="3605949"/>
            <a:ext cx="4493879" cy="354070"/>
          </a:xfrm>
          <a:prstGeom prst="wedgeRoundRectCallout">
            <a:avLst>
              <a:gd name="adj1" fmla="val -59192"/>
              <a:gd name="adj2" fmla="val 3746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Here, we report the best combination</a:t>
            </a:r>
          </a:p>
        </p:txBody>
      </p:sp>
      <p:sp>
        <p:nvSpPr>
          <p:cNvPr id="6" name="AutoShape 5">
            <a:extLst>
              <a:ext uri="{FF2B5EF4-FFF2-40B4-BE49-F238E27FC236}">
                <a16:creationId xmlns:a16="http://schemas.microsoft.com/office/drawing/2014/main" id="{F94E7B30-3B94-2552-C5DA-736421DCD3F8}"/>
              </a:ext>
            </a:extLst>
          </p:cNvPr>
          <p:cNvSpPr>
            <a:spLocks noChangeArrowheads="1"/>
          </p:cNvSpPr>
          <p:nvPr/>
        </p:nvSpPr>
        <p:spPr bwMode="auto">
          <a:xfrm>
            <a:off x="7297257" y="4145700"/>
            <a:ext cx="4493879" cy="638055"/>
          </a:xfrm>
          <a:prstGeom prst="wedgeRoundRectCallout">
            <a:avLst>
              <a:gd name="adj1" fmla="val -59835"/>
              <a:gd name="adj2" fmla="val -4952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Here, we report the best combination with respect to </a:t>
            </a:r>
            <a:r>
              <a:rPr kumimoji="0" lang="en-US" altLang="zh-TW" sz="1800" dirty="0" err="1"/>
              <a:t>MiniROCKET</a:t>
            </a:r>
            <a:endParaRPr kumimoji="0" lang="en-US" altLang="zh-TW" sz="1800" dirty="0"/>
          </a:p>
        </p:txBody>
      </p:sp>
      <p:sp>
        <p:nvSpPr>
          <p:cNvPr id="7" name="Rectangle 37">
            <a:extLst>
              <a:ext uri="{FF2B5EF4-FFF2-40B4-BE49-F238E27FC236}">
                <a16:creationId xmlns:a16="http://schemas.microsoft.com/office/drawing/2014/main" id="{C7876020-2AD3-DB09-A78A-F186CB46C3D8}"/>
              </a:ext>
            </a:extLst>
          </p:cNvPr>
          <p:cNvSpPr>
            <a:spLocks noChangeArrowheads="1"/>
          </p:cNvSpPr>
          <p:nvPr/>
        </p:nvSpPr>
        <p:spPr bwMode="auto">
          <a:xfrm>
            <a:off x="597948" y="5189069"/>
            <a:ext cx="1099610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In general, enc 7/9 is the best encoding method and ROCKET is the best classifier </a:t>
            </a:r>
          </a:p>
        </p:txBody>
      </p:sp>
    </p:spTree>
    <p:extLst>
      <p:ext uri="{BB962C8B-B14F-4D97-AF65-F5344CB8AC3E}">
        <p14:creationId xmlns:p14="http://schemas.microsoft.com/office/powerpoint/2010/main" val="2337271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3A15-495E-04B0-B485-9649340BDF99}"/>
              </a:ext>
            </a:extLst>
          </p:cNvPr>
          <p:cNvSpPr>
            <a:spLocks noGrp="1"/>
          </p:cNvSpPr>
          <p:nvPr>
            <p:ph type="title"/>
          </p:nvPr>
        </p:nvSpPr>
        <p:spPr/>
        <p:txBody>
          <a:bodyPr/>
          <a:lstStyle/>
          <a:p>
            <a:r>
              <a:rPr lang="en-US" dirty="0"/>
              <a:t>Perturbation experiment</a:t>
            </a:r>
          </a:p>
        </p:txBody>
      </p:sp>
      <p:sp>
        <p:nvSpPr>
          <p:cNvPr id="4" name="Slide Number Placeholder 3">
            <a:extLst>
              <a:ext uri="{FF2B5EF4-FFF2-40B4-BE49-F238E27FC236}">
                <a16:creationId xmlns:a16="http://schemas.microsoft.com/office/drawing/2014/main" id="{5ED34567-BBF7-444B-CBF8-96A873345CE5}"/>
              </a:ext>
            </a:extLst>
          </p:cNvPr>
          <p:cNvSpPr>
            <a:spLocks noGrp="1"/>
          </p:cNvSpPr>
          <p:nvPr>
            <p:ph type="sldNum" sz="quarter" idx="12"/>
          </p:nvPr>
        </p:nvSpPr>
        <p:spPr/>
        <p:txBody>
          <a:bodyPr/>
          <a:lstStyle/>
          <a:p>
            <a:fld id="{E6273567-A204-4EB6-9B78-A239DD70ADA3}" type="slidenum">
              <a:rPr lang="en-US" smtClean="0"/>
              <a:t>43</a:t>
            </a:fld>
            <a:endParaRPr lang="en-US"/>
          </a:p>
        </p:txBody>
      </p:sp>
      <p:pic>
        <p:nvPicPr>
          <p:cNvPr id="7" name="Content Placeholder 6">
            <a:extLst>
              <a:ext uri="{FF2B5EF4-FFF2-40B4-BE49-F238E27FC236}">
                <a16:creationId xmlns:a16="http://schemas.microsoft.com/office/drawing/2014/main" id="{D40C153E-6316-FDA7-8C06-D05966158A7C}"/>
              </a:ext>
            </a:extLst>
          </p:cNvPr>
          <p:cNvPicPr>
            <a:picLocks noGrp="1" noChangeAspect="1"/>
          </p:cNvPicPr>
          <p:nvPr>
            <p:ph idx="1"/>
          </p:nvPr>
        </p:nvPicPr>
        <p:blipFill>
          <a:blip r:embed="rId2"/>
          <a:stretch>
            <a:fillRect/>
          </a:stretch>
        </p:blipFill>
        <p:spPr>
          <a:xfrm>
            <a:off x="439671" y="4584700"/>
            <a:ext cx="5257800" cy="2273300"/>
          </a:xfrm>
          <a:prstGeom prst="rect">
            <a:avLst/>
          </a:prstGeom>
        </p:spPr>
      </p:pic>
      <p:pic>
        <p:nvPicPr>
          <p:cNvPr id="8" name="Picture 7">
            <a:extLst>
              <a:ext uri="{FF2B5EF4-FFF2-40B4-BE49-F238E27FC236}">
                <a16:creationId xmlns:a16="http://schemas.microsoft.com/office/drawing/2014/main" id="{AFFB8FBD-68B3-069E-39E6-CBB7AFFD25CF}"/>
              </a:ext>
            </a:extLst>
          </p:cNvPr>
          <p:cNvPicPr>
            <a:picLocks noChangeAspect="1"/>
          </p:cNvPicPr>
          <p:nvPr/>
        </p:nvPicPr>
        <p:blipFill>
          <a:blip r:embed="rId3"/>
          <a:stretch>
            <a:fillRect/>
          </a:stretch>
        </p:blipFill>
        <p:spPr>
          <a:xfrm>
            <a:off x="6336632" y="4584700"/>
            <a:ext cx="5257800" cy="2197100"/>
          </a:xfrm>
          <a:prstGeom prst="rect">
            <a:avLst/>
          </a:prstGeom>
        </p:spPr>
      </p:pic>
      <p:sp>
        <p:nvSpPr>
          <p:cNvPr id="3" name="Rectangle 37">
            <a:extLst>
              <a:ext uri="{FF2B5EF4-FFF2-40B4-BE49-F238E27FC236}">
                <a16:creationId xmlns:a16="http://schemas.microsoft.com/office/drawing/2014/main" id="{7C0F6432-7EC5-94DC-EA8C-616B1D7D77D1}"/>
              </a:ext>
            </a:extLst>
          </p:cNvPr>
          <p:cNvSpPr>
            <a:spLocks noChangeArrowheads="1"/>
          </p:cNvSpPr>
          <p:nvPr/>
        </p:nvSpPr>
        <p:spPr bwMode="auto">
          <a:xfrm>
            <a:off x="2349423" y="1878018"/>
            <a:ext cx="770496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Channel 1</a:t>
            </a:r>
          </a:p>
        </p:txBody>
      </p:sp>
      <p:sp>
        <p:nvSpPr>
          <p:cNvPr id="5" name="Rectangle 37">
            <a:extLst>
              <a:ext uri="{FF2B5EF4-FFF2-40B4-BE49-F238E27FC236}">
                <a16:creationId xmlns:a16="http://schemas.microsoft.com/office/drawing/2014/main" id="{5BEC5CFA-8576-2338-147F-7CC6EB6AEBAA}"/>
              </a:ext>
            </a:extLst>
          </p:cNvPr>
          <p:cNvSpPr>
            <a:spLocks noChangeArrowheads="1"/>
          </p:cNvSpPr>
          <p:nvPr/>
        </p:nvSpPr>
        <p:spPr bwMode="auto">
          <a:xfrm>
            <a:off x="2349423" y="2399804"/>
            <a:ext cx="770496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Channel 2</a:t>
            </a:r>
          </a:p>
        </p:txBody>
      </p:sp>
      <p:sp>
        <p:nvSpPr>
          <p:cNvPr id="6" name="Rectangle 37">
            <a:extLst>
              <a:ext uri="{FF2B5EF4-FFF2-40B4-BE49-F238E27FC236}">
                <a16:creationId xmlns:a16="http://schemas.microsoft.com/office/drawing/2014/main" id="{624D0FE0-D51F-D280-78C5-396FE8798E90}"/>
              </a:ext>
            </a:extLst>
          </p:cNvPr>
          <p:cNvSpPr>
            <a:spLocks noChangeArrowheads="1"/>
          </p:cNvSpPr>
          <p:nvPr/>
        </p:nvSpPr>
        <p:spPr bwMode="auto">
          <a:xfrm>
            <a:off x="2349423" y="2921590"/>
            <a:ext cx="770496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a:t>
            </a:r>
          </a:p>
        </p:txBody>
      </p:sp>
      <p:sp>
        <p:nvSpPr>
          <p:cNvPr id="9" name="AutoShape 5">
            <a:extLst>
              <a:ext uri="{FF2B5EF4-FFF2-40B4-BE49-F238E27FC236}">
                <a16:creationId xmlns:a16="http://schemas.microsoft.com/office/drawing/2014/main" id="{E5A749C3-7834-F152-8AB2-22A5DE1489E1}"/>
              </a:ext>
            </a:extLst>
          </p:cNvPr>
          <p:cNvSpPr>
            <a:spLocks noChangeArrowheads="1"/>
          </p:cNvSpPr>
          <p:nvPr/>
        </p:nvSpPr>
        <p:spPr bwMode="auto">
          <a:xfrm>
            <a:off x="10390967" y="1809502"/>
            <a:ext cx="1618153" cy="457200"/>
          </a:xfrm>
          <a:prstGeom prst="wedgeRoundRectCallout">
            <a:avLst>
              <a:gd name="adj1" fmla="val -64874"/>
              <a:gd name="adj2" fmla="val -719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Length = 14</a:t>
            </a:r>
          </a:p>
        </p:txBody>
      </p:sp>
      <p:sp>
        <p:nvSpPr>
          <p:cNvPr id="10" name="AutoShape 5">
            <a:extLst>
              <a:ext uri="{FF2B5EF4-FFF2-40B4-BE49-F238E27FC236}">
                <a16:creationId xmlns:a16="http://schemas.microsoft.com/office/drawing/2014/main" id="{9A9D1AA0-0F04-2123-47F6-BBC4149DAA43}"/>
              </a:ext>
            </a:extLst>
          </p:cNvPr>
          <p:cNvSpPr>
            <a:spLocks noChangeArrowheads="1"/>
          </p:cNvSpPr>
          <p:nvPr/>
        </p:nvSpPr>
        <p:spPr bwMode="auto">
          <a:xfrm>
            <a:off x="10307148" y="1091410"/>
            <a:ext cx="1618153"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Single value</a:t>
            </a:r>
          </a:p>
        </p:txBody>
      </p:sp>
      <p:sp>
        <p:nvSpPr>
          <p:cNvPr id="11" name="AutoShape 5">
            <a:extLst>
              <a:ext uri="{FF2B5EF4-FFF2-40B4-BE49-F238E27FC236}">
                <a16:creationId xmlns:a16="http://schemas.microsoft.com/office/drawing/2014/main" id="{3A697BE0-7CFC-F8C7-5FA5-3B7A9886C19D}"/>
              </a:ext>
            </a:extLst>
          </p:cNvPr>
          <p:cNvSpPr>
            <a:spLocks noChangeArrowheads="1"/>
          </p:cNvSpPr>
          <p:nvPr/>
        </p:nvSpPr>
        <p:spPr bwMode="auto">
          <a:xfrm>
            <a:off x="4237217" y="4127500"/>
            <a:ext cx="1618152" cy="457200"/>
          </a:xfrm>
          <a:prstGeom prst="wedgeRoundRectCallout">
            <a:avLst>
              <a:gd name="adj1" fmla="val -23236"/>
              <a:gd name="adj2" fmla="val 10649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a:t>(2) Important</a:t>
            </a:r>
            <a:endParaRPr kumimoji="0" lang="en-US" altLang="zh-TW" sz="1800" dirty="0"/>
          </a:p>
        </p:txBody>
      </p:sp>
      <p:sp>
        <p:nvSpPr>
          <p:cNvPr id="12" name="AutoShape 5">
            <a:extLst>
              <a:ext uri="{FF2B5EF4-FFF2-40B4-BE49-F238E27FC236}">
                <a16:creationId xmlns:a16="http://schemas.microsoft.com/office/drawing/2014/main" id="{4B148553-287E-8D25-FF32-88D826D9D351}"/>
              </a:ext>
            </a:extLst>
          </p:cNvPr>
          <p:cNvSpPr>
            <a:spLocks noChangeArrowheads="1"/>
          </p:cNvSpPr>
          <p:nvPr/>
        </p:nvSpPr>
        <p:spPr bwMode="auto">
          <a:xfrm>
            <a:off x="6758820" y="4062914"/>
            <a:ext cx="1326186" cy="457200"/>
          </a:xfrm>
          <a:prstGeom prst="wedgeRoundRectCallout">
            <a:avLst>
              <a:gd name="adj1" fmla="val -23236"/>
              <a:gd name="adj2" fmla="val 10649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Important</a:t>
            </a:r>
          </a:p>
        </p:txBody>
      </p:sp>
      <p:sp>
        <p:nvSpPr>
          <p:cNvPr id="13" name="Right Brace 12">
            <a:extLst>
              <a:ext uri="{FF2B5EF4-FFF2-40B4-BE49-F238E27FC236}">
                <a16:creationId xmlns:a16="http://schemas.microsoft.com/office/drawing/2014/main" id="{46404420-F537-DBDD-C4C6-AFD076918CAB}"/>
              </a:ext>
            </a:extLst>
          </p:cNvPr>
          <p:cNvSpPr/>
          <p:nvPr/>
        </p:nvSpPr>
        <p:spPr>
          <a:xfrm rot="5400000">
            <a:off x="2517865" y="3334272"/>
            <a:ext cx="471638" cy="8085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AutoShape 5">
            <a:extLst>
              <a:ext uri="{FF2B5EF4-FFF2-40B4-BE49-F238E27FC236}">
                <a16:creationId xmlns:a16="http://schemas.microsoft.com/office/drawing/2014/main" id="{FE982C3F-E2C3-C869-53BD-9B7CB6BC730C}"/>
              </a:ext>
            </a:extLst>
          </p:cNvPr>
          <p:cNvSpPr>
            <a:spLocks noChangeArrowheads="1"/>
          </p:cNvSpPr>
          <p:nvPr/>
        </p:nvSpPr>
        <p:spPr bwMode="auto">
          <a:xfrm>
            <a:off x="1314777" y="4159878"/>
            <a:ext cx="2102873" cy="408219"/>
          </a:xfrm>
          <a:prstGeom prst="wedgeRoundRectCallout">
            <a:avLst>
              <a:gd name="adj1" fmla="val 18430"/>
              <a:gd name="adj2" fmla="val -897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Mask of length =4</a:t>
            </a:r>
          </a:p>
        </p:txBody>
      </p:sp>
      <p:sp>
        <p:nvSpPr>
          <p:cNvPr id="15" name="AutoShape 5">
            <a:extLst>
              <a:ext uri="{FF2B5EF4-FFF2-40B4-BE49-F238E27FC236}">
                <a16:creationId xmlns:a16="http://schemas.microsoft.com/office/drawing/2014/main" id="{7A1B0D98-1F3B-5F9B-0105-F6621D01CF60}"/>
              </a:ext>
            </a:extLst>
          </p:cNvPr>
          <p:cNvSpPr>
            <a:spLocks noChangeArrowheads="1"/>
          </p:cNvSpPr>
          <p:nvPr/>
        </p:nvSpPr>
        <p:spPr bwMode="auto">
          <a:xfrm>
            <a:off x="3327150" y="5377926"/>
            <a:ext cx="2370321" cy="408219"/>
          </a:xfrm>
          <a:prstGeom prst="wedgeRoundRectCallout">
            <a:avLst>
              <a:gd name="adj1" fmla="val 18430"/>
              <a:gd name="adj2" fmla="val -8971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(1) Significant drop</a:t>
            </a:r>
          </a:p>
        </p:txBody>
      </p:sp>
    </p:spTree>
    <p:extLst>
      <p:ext uri="{BB962C8B-B14F-4D97-AF65-F5344CB8AC3E}">
        <p14:creationId xmlns:p14="http://schemas.microsoft.com/office/powerpoint/2010/main" val="3496865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solidFill>
                  <a:schemeClr val="bg1">
                    <a:lumMod val="85000"/>
                  </a:schemeClr>
                </a:solidFill>
              </a:rPr>
              <a:t>Introduction</a:t>
            </a:r>
          </a:p>
          <a:p>
            <a:r>
              <a:rPr lang="en-US" dirty="0">
                <a:solidFill>
                  <a:schemeClr val="bg1">
                    <a:lumMod val="85000"/>
                  </a:schemeClr>
                </a:solidFill>
              </a:rPr>
              <a:t>1. </a:t>
            </a:r>
            <a:r>
              <a:rPr lang="en-US" dirty="0" err="1">
                <a:solidFill>
                  <a:schemeClr val="bg1">
                    <a:lumMod val="85000"/>
                  </a:schemeClr>
                </a:solidFill>
              </a:rPr>
              <a:t>MTSCCleav</a:t>
            </a:r>
            <a:r>
              <a:rPr lang="en-US" dirty="0">
                <a:solidFill>
                  <a:schemeClr val="bg1">
                    <a:lumMod val="85000"/>
                  </a:schemeClr>
                </a:solidFill>
              </a:rPr>
              <a:t>: a Multivariate Time Series Classification (MTSC)-based Method for Predicting Human Dicer Cleavage</a:t>
            </a:r>
          </a:p>
          <a:p>
            <a:r>
              <a:rPr lang="en-US" dirty="0"/>
              <a:t>2. Scaling with Multiple Scaling Factors in Time Series Searching</a:t>
            </a:r>
          </a:p>
          <a:p>
            <a:r>
              <a:rPr lang="en-US" dirty="0">
                <a:solidFill>
                  <a:schemeClr val="bg1">
                    <a:lumMod val="85000"/>
                  </a:schemeClr>
                </a:solidFill>
              </a:rPr>
              <a:t>3. Leveraging Nearest Neighbors for Time Series Forecasting with Matrix Profile</a:t>
            </a:r>
          </a:p>
          <a:p>
            <a:r>
              <a:rPr lang="en-US" dirty="0">
                <a:solidFill>
                  <a:schemeClr val="bg1">
                    <a:lumMod val="85000"/>
                  </a:schemeClr>
                </a:solidFill>
              </a:rPr>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44</a:t>
            </a:fld>
            <a:endParaRPr lang="en-US"/>
          </a:p>
        </p:txBody>
      </p:sp>
    </p:spTree>
    <p:extLst>
      <p:ext uri="{BB962C8B-B14F-4D97-AF65-F5344CB8AC3E}">
        <p14:creationId xmlns:p14="http://schemas.microsoft.com/office/powerpoint/2010/main" val="2954325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FD696-CAE0-2A04-9C2F-4418258ABB29}"/>
              </a:ext>
            </a:extLst>
          </p:cNvPr>
          <p:cNvSpPr>
            <a:spLocks noGrp="1"/>
          </p:cNvSpPr>
          <p:nvPr>
            <p:ph type="title"/>
          </p:nvPr>
        </p:nvSpPr>
        <p:spPr/>
        <p:txBody>
          <a:bodyPr/>
          <a:lstStyle/>
          <a:p>
            <a:r>
              <a:rPr lang="en-US" dirty="0"/>
              <a:t>How to compare Q and C</a:t>
            </a:r>
          </a:p>
        </p:txBody>
      </p:sp>
      <p:pic>
        <p:nvPicPr>
          <p:cNvPr id="7" name="Content Placeholder 6">
            <a:extLst>
              <a:ext uri="{FF2B5EF4-FFF2-40B4-BE49-F238E27FC236}">
                <a16:creationId xmlns:a16="http://schemas.microsoft.com/office/drawing/2014/main" id="{A62A1C7C-7688-9142-8F7F-2957CDB77D72}"/>
              </a:ext>
            </a:extLst>
          </p:cNvPr>
          <p:cNvPicPr>
            <a:picLocks noGrp="1" noChangeAspect="1"/>
          </p:cNvPicPr>
          <p:nvPr>
            <p:ph idx="1"/>
          </p:nvPr>
        </p:nvPicPr>
        <p:blipFill>
          <a:blip r:embed="rId2"/>
          <a:stretch>
            <a:fillRect/>
          </a:stretch>
        </p:blipFill>
        <p:spPr>
          <a:xfrm>
            <a:off x="1076752" y="3104249"/>
            <a:ext cx="4360913" cy="1711541"/>
          </a:xfrm>
          <a:prstGeom prst="rect">
            <a:avLst/>
          </a:prstGeom>
        </p:spPr>
      </p:pic>
      <p:sp>
        <p:nvSpPr>
          <p:cNvPr id="4" name="Slide Number Placeholder 3">
            <a:extLst>
              <a:ext uri="{FF2B5EF4-FFF2-40B4-BE49-F238E27FC236}">
                <a16:creationId xmlns:a16="http://schemas.microsoft.com/office/drawing/2014/main" id="{89335C57-A40F-E97B-A21C-61ACDAF614E9}"/>
              </a:ext>
            </a:extLst>
          </p:cNvPr>
          <p:cNvSpPr>
            <a:spLocks noGrp="1"/>
          </p:cNvSpPr>
          <p:nvPr>
            <p:ph type="sldNum" sz="quarter" idx="12"/>
          </p:nvPr>
        </p:nvSpPr>
        <p:spPr/>
        <p:txBody>
          <a:bodyPr/>
          <a:lstStyle/>
          <a:p>
            <a:fld id="{E6273567-A204-4EB6-9B78-A239DD70ADA3}" type="slidenum">
              <a:rPr lang="en-US" smtClean="0"/>
              <a:t>45</a:t>
            </a:fld>
            <a:endParaRPr lang="en-US"/>
          </a:p>
        </p:txBody>
      </p:sp>
      <p:sp>
        <p:nvSpPr>
          <p:cNvPr id="5" name="AutoShape 5">
            <a:extLst>
              <a:ext uri="{FF2B5EF4-FFF2-40B4-BE49-F238E27FC236}">
                <a16:creationId xmlns:a16="http://schemas.microsoft.com/office/drawing/2014/main" id="{A4923CF0-DB52-ECC8-7F57-BC80969E731E}"/>
              </a:ext>
            </a:extLst>
          </p:cNvPr>
          <p:cNvSpPr>
            <a:spLocks noChangeArrowheads="1"/>
          </p:cNvSpPr>
          <p:nvPr/>
        </p:nvSpPr>
        <p:spPr bwMode="auto">
          <a:xfrm>
            <a:off x="5787104" y="343265"/>
            <a:ext cx="852688"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Query</a:t>
            </a:r>
          </a:p>
        </p:txBody>
      </p:sp>
      <p:sp>
        <p:nvSpPr>
          <p:cNvPr id="6" name="AutoShape 5">
            <a:extLst>
              <a:ext uri="{FF2B5EF4-FFF2-40B4-BE49-F238E27FC236}">
                <a16:creationId xmlns:a16="http://schemas.microsoft.com/office/drawing/2014/main" id="{488713E1-FB2D-DE50-A33C-994485473D0B}"/>
              </a:ext>
            </a:extLst>
          </p:cNvPr>
          <p:cNvSpPr>
            <a:spLocks noChangeArrowheads="1"/>
          </p:cNvSpPr>
          <p:nvPr/>
        </p:nvSpPr>
        <p:spPr bwMode="auto">
          <a:xfrm>
            <a:off x="7296933" y="343265"/>
            <a:ext cx="1323742"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Candidate</a:t>
            </a:r>
          </a:p>
        </p:txBody>
      </p:sp>
      <p:pic>
        <p:nvPicPr>
          <p:cNvPr id="8" name="Picture 7">
            <a:extLst>
              <a:ext uri="{FF2B5EF4-FFF2-40B4-BE49-F238E27FC236}">
                <a16:creationId xmlns:a16="http://schemas.microsoft.com/office/drawing/2014/main" id="{C1F43ED9-A997-2119-6A0E-558D8103ACD4}"/>
              </a:ext>
            </a:extLst>
          </p:cNvPr>
          <p:cNvPicPr>
            <a:picLocks noChangeAspect="1"/>
          </p:cNvPicPr>
          <p:nvPr/>
        </p:nvPicPr>
        <p:blipFill>
          <a:blip r:embed="rId3"/>
          <a:stretch>
            <a:fillRect/>
          </a:stretch>
        </p:blipFill>
        <p:spPr>
          <a:xfrm>
            <a:off x="6213448" y="3051405"/>
            <a:ext cx="4520361" cy="1514932"/>
          </a:xfrm>
          <a:prstGeom prst="rect">
            <a:avLst/>
          </a:prstGeom>
        </p:spPr>
      </p:pic>
      <p:sp>
        <p:nvSpPr>
          <p:cNvPr id="9" name="AutoShape 5">
            <a:extLst>
              <a:ext uri="{FF2B5EF4-FFF2-40B4-BE49-F238E27FC236}">
                <a16:creationId xmlns:a16="http://schemas.microsoft.com/office/drawing/2014/main" id="{DC732D9F-74FA-B4D6-6A19-D15CAEF50663}"/>
              </a:ext>
            </a:extLst>
          </p:cNvPr>
          <p:cNvSpPr>
            <a:spLocks noChangeArrowheads="1"/>
          </p:cNvSpPr>
          <p:nvPr/>
        </p:nvSpPr>
        <p:spPr bwMode="auto">
          <a:xfrm>
            <a:off x="2177996" y="2417984"/>
            <a:ext cx="2944722"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They are in different scale</a:t>
            </a:r>
          </a:p>
        </p:txBody>
      </p:sp>
      <p:sp>
        <p:nvSpPr>
          <p:cNvPr id="10" name="AutoShape 5">
            <a:extLst>
              <a:ext uri="{FF2B5EF4-FFF2-40B4-BE49-F238E27FC236}">
                <a16:creationId xmlns:a16="http://schemas.microsoft.com/office/drawing/2014/main" id="{F93FC6B8-9244-4571-88DD-8878E1AF9164}"/>
              </a:ext>
            </a:extLst>
          </p:cNvPr>
          <p:cNvSpPr>
            <a:spLocks noChangeArrowheads="1"/>
          </p:cNvSpPr>
          <p:nvPr/>
        </p:nvSpPr>
        <p:spPr bwMode="auto">
          <a:xfrm>
            <a:off x="6639792" y="2417984"/>
            <a:ext cx="2944722" cy="457200"/>
          </a:xfrm>
          <a:prstGeom prst="wedgeRoundRectCallout">
            <a:avLst>
              <a:gd name="adj1" fmla="val -20857"/>
              <a:gd name="adj2" fmla="val 8333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They are in different scale</a:t>
            </a:r>
          </a:p>
        </p:txBody>
      </p:sp>
      <p:sp>
        <p:nvSpPr>
          <p:cNvPr id="11" name="AutoShape 5">
            <a:extLst>
              <a:ext uri="{FF2B5EF4-FFF2-40B4-BE49-F238E27FC236}">
                <a16:creationId xmlns:a16="http://schemas.microsoft.com/office/drawing/2014/main" id="{08B86D14-C4E6-1E37-222A-8F9F8397E154}"/>
              </a:ext>
            </a:extLst>
          </p:cNvPr>
          <p:cNvSpPr>
            <a:spLocks noChangeArrowheads="1"/>
          </p:cNvSpPr>
          <p:nvPr/>
        </p:nvSpPr>
        <p:spPr bwMode="auto">
          <a:xfrm>
            <a:off x="6902079" y="4790115"/>
            <a:ext cx="2944722" cy="457200"/>
          </a:xfrm>
          <a:prstGeom prst="wedgeRoundRectCallout">
            <a:avLst>
              <a:gd name="adj1" fmla="val -21916"/>
              <a:gd name="adj2" fmla="val -10984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Q is similar to a prefix of C</a:t>
            </a:r>
          </a:p>
        </p:txBody>
      </p:sp>
      <p:sp>
        <p:nvSpPr>
          <p:cNvPr id="12" name="Rectangle 37">
            <a:extLst>
              <a:ext uri="{FF2B5EF4-FFF2-40B4-BE49-F238E27FC236}">
                <a16:creationId xmlns:a16="http://schemas.microsoft.com/office/drawing/2014/main" id="{67CFB19D-9DF8-886C-AD3E-D06E88BC6C32}"/>
              </a:ext>
            </a:extLst>
          </p:cNvPr>
          <p:cNvSpPr>
            <a:spLocks noChangeArrowheads="1"/>
          </p:cNvSpPr>
          <p:nvPr/>
        </p:nvSpPr>
        <p:spPr bwMode="auto">
          <a:xfrm>
            <a:off x="1629009" y="5641241"/>
            <a:ext cx="9168877" cy="83099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Before applying the distance measure, we need to eliminate the scaling effect.</a:t>
            </a:r>
          </a:p>
        </p:txBody>
      </p:sp>
      <p:sp>
        <p:nvSpPr>
          <p:cNvPr id="13" name="AutoShape 5">
            <a:extLst>
              <a:ext uri="{FF2B5EF4-FFF2-40B4-BE49-F238E27FC236}">
                <a16:creationId xmlns:a16="http://schemas.microsoft.com/office/drawing/2014/main" id="{E3544D76-E0FA-F34B-CC67-4EABEBC3A95C}"/>
              </a:ext>
            </a:extLst>
          </p:cNvPr>
          <p:cNvSpPr>
            <a:spLocks noChangeArrowheads="1"/>
          </p:cNvSpPr>
          <p:nvPr/>
        </p:nvSpPr>
        <p:spPr bwMode="auto">
          <a:xfrm>
            <a:off x="917304" y="4875189"/>
            <a:ext cx="4520361" cy="457200"/>
          </a:xfrm>
          <a:prstGeom prst="wedgeRoundRectCallout">
            <a:avLst>
              <a:gd name="adj1" fmla="val -19478"/>
              <a:gd name="adj2" fmla="val -10530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can just scale up Q to the length of C</a:t>
            </a:r>
          </a:p>
        </p:txBody>
      </p:sp>
      <p:sp>
        <p:nvSpPr>
          <p:cNvPr id="14" name="AutoShape 5">
            <a:extLst>
              <a:ext uri="{FF2B5EF4-FFF2-40B4-BE49-F238E27FC236}">
                <a16:creationId xmlns:a16="http://schemas.microsoft.com/office/drawing/2014/main" id="{ECC5EE3E-1D72-EAB1-3396-F5C5B50020BB}"/>
              </a:ext>
            </a:extLst>
          </p:cNvPr>
          <p:cNvSpPr>
            <a:spLocks noChangeArrowheads="1"/>
          </p:cNvSpPr>
          <p:nvPr/>
        </p:nvSpPr>
        <p:spPr bwMode="auto">
          <a:xfrm>
            <a:off x="7398527" y="6186486"/>
            <a:ext cx="2643455" cy="457200"/>
          </a:xfrm>
          <a:prstGeom prst="wedgeRoundRectCallout">
            <a:avLst>
              <a:gd name="adj1" fmla="val -67434"/>
              <a:gd name="adj2" fmla="val 378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Only one scaling factor</a:t>
            </a:r>
          </a:p>
        </p:txBody>
      </p:sp>
    </p:spTree>
    <p:extLst>
      <p:ext uri="{BB962C8B-B14F-4D97-AF65-F5344CB8AC3E}">
        <p14:creationId xmlns:p14="http://schemas.microsoft.com/office/powerpoint/2010/main" val="1759285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E99E-22F3-253E-B547-ED98628A44B7}"/>
              </a:ext>
            </a:extLst>
          </p:cNvPr>
          <p:cNvSpPr>
            <a:spLocks noGrp="1"/>
          </p:cNvSpPr>
          <p:nvPr>
            <p:ph type="title"/>
          </p:nvPr>
        </p:nvSpPr>
        <p:spPr/>
        <p:txBody>
          <a:bodyPr/>
          <a:lstStyle/>
          <a:p>
            <a:r>
              <a:rPr lang="en-US" dirty="0"/>
              <a:t>More than one scaling factor</a:t>
            </a:r>
          </a:p>
        </p:txBody>
      </p:sp>
      <p:pic>
        <p:nvPicPr>
          <p:cNvPr id="5" name="Content Placeholder 4">
            <a:extLst>
              <a:ext uri="{FF2B5EF4-FFF2-40B4-BE49-F238E27FC236}">
                <a16:creationId xmlns:a16="http://schemas.microsoft.com/office/drawing/2014/main" id="{B2322843-032F-822B-1EE3-879418358CE0}"/>
              </a:ext>
            </a:extLst>
          </p:cNvPr>
          <p:cNvPicPr>
            <a:picLocks noGrp="1" noChangeAspect="1"/>
          </p:cNvPicPr>
          <p:nvPr>
            <p:ph idx="1"/>
          </p:nvPr>
        </p:nvPicPr>
        <p:blipFill>
          <a:blip r:embed="rId2"/>
          <a:stretch>
            <a:fillRect/>
          </a:stretch>
        </p:blipFill>
        <p:spPr>
          <a:xfrm>
            <a:off x="3226232" y="2109354"/>
            <a:ext cx="5388363" cy="3295795"/>
          </a:xfrm>
          <a:prstGeom prst="rect">
            <a:avLst/>
          </a:prstGeom>
        </p:spPr>
      </p:pic>
      <p:sp>
        <p:nvSpPr>
          <p:cNvPr id="4" name="Slide Number Placeholder 3">
            <a:extLst>
              <a:ext uri="{FF2B5EF4-FFF2-40B4-BE49-F238E27FC236}">
                <a16:creationId xmlns:a16="http://schemas.microsoft.com/office/drawing/2014/main" id="{D95DAD8D-D331-6BF9-A6A3-8FC77BDD1110}"/>
              </a:ext>
            </a:extLst>
          </p:cNvPr>
          <p:cNvSpPr>
            <a:spLocks noGrp="1"/>
          </p:cNvSpPr>
          <p:nvPr>
            <p:ph type="sldNum" sz="quarter" idx="12"/>
          </p:nvPr>
        </p:nvSpPr>
        <p:spPr/>
        <p:txBody>
          <a:bodyPr/>
          <a:lstStyle/>
          <a:p>
            <a:fld id="{E6273567-A204-4EB6-9B78-A239DD70ADA3}" type="slidenum">
              <a:rPr lang="en-US" smtClean="0"/>
              <a:t>46</a:t>
            </a:fld>
            <a:endParaRPr lang="en-US"/>
          </a:p>
        </p:txBody>
      </p:sp>
      <p:sp>
        <p:nvSpPr>
          <p:cNvPr id="7" name="AutoShape 5">
            <a:extLst>
              <a:ext uri="{FF2B5EF4-FFF2-40B4-BE49-F238E27FC236}">
                <a16:creationId xmlns:a16="http://schemas.microsoft.com/office/drawing/2014/main" id="{A6DEE1E7-006B-859E-722C-02B3D181765E}"/>
              </a:ext>
            </a:extLst>
          </p:cNvPr>
          <p:cNvSpPr>
            <a:spLocks noChangeArrowheads="1"/>
          </p:cNvSpPr>
          <p:nvPr/>
        </p:nvSpPr>
        <p:spPr bwMode="auto">
          <a:xfrm>
            <a:off x="147987" y="3300051"/>
            <a:ext cx="2944722" cy="457200"/>
          </a:xfrm>
          <a:prstGeom prst="wedgeRoundRectCallout">
            <a:avLst>
              <a:gd name="adj1" fmla="val 57126"/>
              <a:gd name="adj2" fmla="val -212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Can it be solved by DTW?</a:t>
            </a:r>
          </a:p>
        </p:txBody>
      </p:sp>
      <p:sp>
        <p:nvSpPr>
          <p:cNvPr id="8" name="AutoShape 5">
            <a:extLst>
              <a:ext uri="{FF2B5EF4-FFF2-40B4-BE49-F238E27FC236}">
                <a16:creationId xmlns:a16="http://schemas.microsoft.com/office/drawing/2014/main" id="{CBE7CECD-8417-E603-E762-C5C36697DCCC}"/>
              </a:ext>
            </a:extLst>
          </p:cNvPr>
          <p:cNvSpPr>
            <a:spLocks noChangeArrowheads="1"/>
          </p:cNvSpPr>
          <p:nvPr/>
        </p:nvSpPr>
        <p:spPr bwMode="auto">
          <a:xfrm>
            <a:off x="147987" y="4003169"/>
            <a:ext cx="2944722" cy="457200"/>
          </a:xfrm>
          <a:prstGeom prst="wedgeRoundRectCallout">
            <a:avLst>
              <a:gd name="adj1" fmla="val 57126"/>
              <a:gd name="adj2" fmla="val -212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But wait! What is DTW?</a:t>
            </a:r>
          </a:p>
        </p:txBody>
      </p:sp>
      <p:sp>
        <p:nvSpPr>
          <p:cNvPr id="9" name="AutoShape 5">
            <a:extLst>
              <a:ext uri="{FF2B5EF4-FFF2-40B4-BE49-F238E27FC236}">
                <a16:creationId xmlns:a16="http://schemas.microsoft.com/office/drawing/2014/main" id="{F02A434D-1C1B-A136-089D-1F7791E844C3}"/>
              </a:ext>
            </a:extLst>
          </p:cNvPr>
          <p:cNvSpPr>
            <a:spLocks noChangeArrowheads="1"/>
          </p:cNvSpPr>
          <p:nvPr/>
        </p:nvSpPr>
        <p:spPr bwMode="auto">
          <a:xfrm>
            <a:off x="281510" y="4727936"/>
            <a:ext cx="2944722" cy="685944"/>
          </a:xfrm>
          <a:prstGeom prst="wedgeRoundRectCallout">
            <a:avLst>
              <a:gd name="adj1" fmla="val 19722"/>
              <a:gd name="adj2" fmla="val -9998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famous elastic distance measure</a:t>
            </a:r>
          </a:p>
        </p:txBody>
      </p:sp>
    </p:spTree>
    <p:extLst>
      <p:ext uri="{BB962C8B-B14F-4D97-AF65-F5344CB8AC3E}">
        <p14:creationId xmlns:p14="http://schemas.microsoft.com/office/powerpoint/2010/main" val="15109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a:extLst>
              <a:ext uri="{FF2B5EF4-FFF2-40B4-BE49-F238E27FC236}">
                <a16:creationId xmlns:a16="http://schemas.microsoft.com/office/drawing/2014/main" id="{9CE267B0-9EEA-489D-1D86-C32CCA7ED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988" y="297571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9F7B4406-3887-4C75-38A6-794BE78B2095}"/>
              </a:ext>
            </a:extLst>
          </p:cNvPr>
          <p:cNvPicPr>
            <a:picLocks noGrp="1" noChangeAspect="1"/>
          </p:cNvPicPr>
          <p:nvPr>
            <p:ph idx="1"/>
          </p:nvPr>
        </p:nvPicPr>
        <p:blipFill>
          <a:blip r:embed="rId4"/>
          <a:stretch>
            <a:fillRect/>
          </a:stretch>
        </p:blipFill>
        <p:spPr>
          <a:xfrm>
            <a:off x="2422" y="2272334"/>
            <a:ext cx="4829799" cy="3375371"/>
          </a:xfrm>
          <a:prstGeom prst="rect">
            <a:avLst/>
          </a:prstGeom>
        </p:spPr>
      </p:pic>
      <p:sp>
        <p:nvSpPr>
          <p:cNvPr id="2" name="Title 1">
            <a:extLst>
              <a:ext uri="{FF2B5EF4-FFF2-40B4-BE49-F238E27FC236}">
                <a16:creationId xmlns:a16="http://schemas.microsoft.com/office/drawing/2014/main" id="{65B49C60-DE4E-656A-8A26-AF48FBD96210}"/>
              </a:ext>
            </a:extLst>
          </p:cNvPr>
          <p:cNvSpPr>
            <a:spLocks noGrp="1"/>
          </p:cNvSpPr>
          <p:nvPr>
            <p:ph type="title"/>
          </p:nvPr>
        </p:nvSpPr>
        <p:spPr/>
        <p:txBody>
          <a:bodyPr/>
          <a:lstStyle/>
          <a:p>
            <a:r>
              <a:rPr lang="en-US" dirty="0"/>
              <a:t>Dynamic Time Warping (DTW)</a:t>
            </a:r>
          </a:p>
        </p:txBody>
      </p:sp>
      <p:sp>
        <p:nvSpPr>
          <p:cNvPr id="4" name="Slide Number Placeholder 3">
            <a:extLst>
              <a:ext uri="{FF2B5EF4-FFF2-40B4-BE49-F238E27FC236}">
                <a16:creationId xmlns:a16="http://schemas.microsoft.com/office/drawing/2014/main" id="{99F1C15F-3E5C-29E8-1BDA-D3C5D5878AB7}"/>
              </a:ext>
            </a:extLst>
          </p:cNvPr>
          <p:cNvSpPr>
            <a:spLocks noGrp="1"/>
          </p:cNvSpPr>
          <p:nvPr>
            <p:ph type="sldNum" sz="quarter" idx="12"/>
          </p:nvPr>
        </p:nvSpPr>
        <p:spPr/>
        <p:txBody>
          <a:bodyPr/>
          <a:lstStyle/>
          <a:p>
            <a:fld id="{E6273567-A204-4EB6-9B78-A239DD70ADA3}" type="slidenum">
              <a:rPr lang="en-US" smtClean="0"/>
              <a:t>47</a:t>
            </a:fld>
            <a:endParaRPr lang="en-US"/>
          </a:p>
        </p:txBody>
      </p:sp>
      <p:sp>
        <p:nvSpPr>
          <p:cNvPr id="5" name="AutoShape 5">
            <a:extLst>
              <a:ext uri="{FF2B5EF4-FFF2-40B4-BE49-F238E27FC236}">
                <a16:creationId xmlns:a16="http://schemas.microsoft.com/office/drawing/2014/main" id="{A85C4F35-EB11-FA6B-3B1C-C7512B9D51D7}"/>
              </a:ext>
            </a:extLst>
          </p:cNvPr>
          <p:cNvSpPr>
            <a:spLocks noChangeArrowheads="1"/>
          </p:cNvSpPr>
          <p:nvPr/>
        </p:nvSpPr>
        <p:spPr bwMode="auto">
          <a:xfrm>
            <a:off x="3556972" y="2272334"/>
            <a:ext cx="1275249" cy="457200"/>
          </a:xfrm>
          <a:prstGeom prst="wedgeRoundRectCallout">
            <a:avLst>
              <a:gd name="adj1" fmla="val -29326"/>
              <a:gd name="adj2" fmla="val 11969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1 to many</a:t>
            </a:r>
          </a:p>
        </p:txBody>
      </p:sp>
      <p:sp>
        <p:nvSpPr>
          <p:cNvPr id="10" name="AutoShape 5">
            <a:extLst>
              <a:ext uri="{FF2B5EF4-FFF2-40B4-BE49-F238E27FC236}">
                <a16:creationId xmlns:a16="http://schemas.microsoft.com/office/drawing/2014/main" id="{F38A90DE-ABD4-B21E-D49C-845E47B42CEA}"/>
              </a:ext>
            </a:extLst>
          </p:cNvPr>
          <p:cNvSpPr>
            <a:spLocks noChangeArrowheads="1"/>
          </p:cNvSpPr>
          <p:nvPr/>
        </p:nvSpPr>
        <p:spPr bwMode="auto">
          <a:xfrm>
            <a:off x="5039408" y="1957143"/>
            <a:ext cx="893801" cy="457200"/>
          </a:xfrm>
          <a:prstGeom prst="wedgeRoundRectCallout">
            <a:avLst>
              <a:gd name="adj1" fmla="val -60289"/>
              <a:gd name="adj2" fmla="val 2196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elastic</a:t>
            </a:r>
          </a:p>
        </p:txBody>
      </p:sp>
      <p:sp>
        <p:nvSpPr>
          <p:cNvPr id="12" name="Rectangle 37">
            <a:extLst>
              <a:ext uri="{FF2B5EF4-FFF2-40B4-BE49-F238E27FC236}">
                <a16:creationId xmlns:a16="http://schemas.microsoft.com/office/drawing/2014/main" id="{09897E01-27A3-5748-ED90-30E7CA65D7A5}"/>
              </a:ext>
            </a:extLst>
          </p:cNvPr>
          <p:cNvSpPr>
            <a:spLocks noChangeArrowheads="1"/>
          </p:cNvSpPr>
          <p:nvPr/>
        </p:nvSpPr>
        <p:spPr bwMode="auto">
          <a:xfrm>
            <a:off x="6258793" y="1770244"/>
            <a:ext cx="4132116" cy="83099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DTW is computed by filling the entries in a cost matrix </a:t>
            </a:r>
          </a:p>
        </p:txBody>
      </p:sp>
      <p:sp>
        <p:nvSpPr>
          <p:cNvPr id="13" name="AutoShape 5">
            <a:extLst>
              <a:ext uri="{FF2B5EF4-FFF2-40B4-BE49-F238E27FC236}">
                <a16:creationId xmlns:a16="http://schemas.microsoft.com/office/drawing/2014/main" id="{4192DFB6-3BE9-32D4-9E4C-A4AE51A28D5F}"/>
              </a:ext>
            </a:extLst>
          </p:cNvPr>
          <p:cNvSpPr>
            <a:spLocks noChangeArrowheads="1"/>
          </p:cNvSpPr>
          <p:nvPr/>
        </p:nvSpPr>
        <p:spPr bwMode="auto">
          <a:xfrm>
            <a:off x="10196561" y="552819"/>
            <a:ext cx="1728740" cy="947699"/>
          </a:xfrm>
          <a:prstGeom prst="wedgeRoundRectCallout">
            <a:avLst>
              <a:gd name="adj1" fmla="val -49643"/>
              <a:gd name="adj2" fmla="val 13904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cost matrix has a size of n</a:t>
            </a:r>
            <a:r>
              <a:rPr kumimoji="0" lang="en-US" altLang="zh-TW" sz="1800" baseline="30000" dirty="0"/>
              <a:t>2</a:t>
            </a:r>
            <a:r>
              <a:rPr kumimoji="0" lang="en-US" altLang="zh-TW" sz="1800" dirty="0"/>
              <a:t>.</a:t>
            </a:r>
          </a:p>
        </p:txBody>
      </p:sp>
      <p:sp>
        <p:nvSpPr>
          <p:cNvPr id="14" name="AutoShape 5">
            <a:extLst>
              <a:ext uri="{FF2B5EF4-FFF2-40B4-BE49-F238E27FC236}">
                <a16:creationId xmlns:a16="http://schemas.microsoft.com/office/drawing/2014/main" id="{3DC25C58-9DF6-D466-2DC0-EC2489A1C40D}"/>
              </a:ext>
            </a:extLst>
          </p:cNvPr>
          <p:cNvSpPr>
            <a:spLocks noChangeArrowheads="1"/>
          </p:cNvSpPr>
          <p:nvPr/>
        </p:nvSpPr>
        <p:spPr bwMode="auto">
          <a:xfrm>
            <a:off x="9018696" y="315894"/>
            <a:ext cx="741674" cy="473850"/>
          </a:xfrm>
          <a:prstGeom prst="wedgeRoundRectCallout">
            <a:avLst>
              <a:gd name="adj1" fmla="val 113047"/>
              <a:gd name="adj2" fmla="val 4355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a:t>
            </a:r>
            <a:r>
              <a:rPr kumimoji="0" lang="en-US" altLang="zh-TW" sz="1800" baseline="30000" dirty="0"/>
              <a:t>2</a:t>
            </a:r>
            <a:r>
              <a:rPr kumimoji="0" lang="en-US" altLang="zh-TW" sz="1800" dirty="0"/>
              <a:t>)</a:t>
            </a:r>
          </a:p>
        </p:txBody>
      </p:sp>
      <p:sp>
        <p:nvSpPr>
          <p:cNvPr id="15" name="AutoShape 5">
            <a:extLst>
              <a:ext uri="{FF2B5EF4-FFF2-40B4-BE49-F238E27FC236}">
                <a16:creationId xmlns:a16="http://schemas.microsoft.com/office/drawing/2014/main" id="{EDF55E64-9F0E-473C-FDFE-DDD124F354F2}"/>
              </a:ext>
            </a:extLst>
          </p:cNvPr>
          <p:cNvSpPr>
            <a:spLocks noChangeArrowheads="1"/>
          </p:cNvSpPr>
          <p:nvPr/>
        </p:nvSpPr>
        <p:spPr bwMode="auto">
          <a:xfrm>
            <a:off x="4404423" y="3387331"/>
            <a:ext cx="1645558" cy="972195"/>
          </a:xfrm>
          <a:prstGeom prst="wedgeRoundRectCallout">
            <a:avLst>
              <a:gd name="adj1" fmla="val 77927"/>
              <a:gd name="adj2" fmla="val 10122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Optimal Warping path W</a:t>
            </a:r>
            <a:r>
              <a:rPr kumimoji="0" lang="en-US" altLang="zh-TW" sz="1800" baseline="30000" dirty="0"/>
              <a:t>*</a:t>
            </a:r>
          </a:p>
        </p:txBody>
      </p:sp>
      <p:sp>
        <p:nvSpPr>
          <p:cNvPr id="17" name="Left Brace 16">
            <a:extLst>
              <a:ext uri="{FF2B5EF4-FFF2-40B4-BE49-F238E27FC236}">
                <a16:creationId xmlns:a16="http://schemas.microsoft.com/office/drawing/2014/main" id="{D4B2B4E4-5481-F031-E7F0-A6E02438C7D5}"/>
              </a:ext>
            </a:extLst>
          </p:cNvPr>
          <p:cNvSpPr/>
          <p:nvPr/>
        </p:nvSpPr>
        <p:spPr>
          <a:xfrm>
            <a:off x="5964025" y="5322398"/>
            <a:ext cx="131975" cy="14723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AutoShape 5">
            <a:extLst>
              <a:ext uri="{FF2B5EF4-FFF2-40B4-BE49-F238E27FC236}">
                <a16:creationId xmlns:a16="http://schemas.microsoft.com/office/drawing/2014/main" id="{014F77AC-3963-4823-3045-D7CE80154B2E}"/>
              </a:ext>
            </a:extLst>
          </p:cNvPr>
          <p:cNvSpPr>
            <a:spLocks noChangeArrowheads="1"/>
          </p:cNvSpPr>
          <p:nvPr/>
        </p:nvSpPr>
        <p:spPr bwMode="auto">
          <a:xfrm>
            <a:off x="4406259" y="4897088"/>
            <a:ext cx="1428550" cy="714387"/>
          </a:xfrm>
          <a:prstGeom prst="wedgeRoundRectCallout">
            <a:avLst>
              <a:gd name="adj1" fmla="val 58937"/>
              <a:gd name="adj2" fmla="val 1888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3 pts map to 1 </a:t>
            </a:r>
            <a:r>
              <a:rPr kumimoji="0" lang="en-US" altLang="zh-TW" sz="1800" dirty="0" err="1"/>
              <a:t>pt</a:t>
            </a:r>
            <a:endParaRPr kumimoji="0" lang="en-US" altLang="zh-TW" sz="1800" dirty="0"/>
          </a:p>
        </p:txBody>
      </p:sp>
      <p:sp>
        <p:nvSpPr>
          <p:cNvPr id="20" name="Right Brace 19">
            <a:extLst>
              <a:ext uri="{FF2B5EF4-FFF2-40B4-BE49-F238E27FC236}">
                <a16:creationId xmlns:a16="http://schemas.microsoft.com/office/drawing/2014/main" id="{B2E3F68B-ECF6-8B10-1866-FC4AC98157D5}"/>
              </a:ext>
            </a:extLst>
          </p:cNvPr>
          <p:cNvSpPr/>
          <p:nvPr/>
        </p:nvSpPr>
        <p:spPr>
          <a:xfrm rot="5400000">
            <a:off x="3040959" y="4822627"/>
            <a:ext cx="329780" cy="54528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AutoShape 5">
            <a:extLst>
              <a:ext uri="{FF2B5EF4-FFF2-40B4-BE49-F238E27FC236}">
                <a16:creationId xmlns:a16="http://schemas.microsoft.com/office/drawing/2014/main" id="{9EA8821A-D453-84C6-2C79-2241A246F4FF}"/>
              </a:ext>
            </a:extLst>
          </p:cNvPr>
          <p:cNvSpPr>
            <a:spLocks noChangeArrowheads="1"/>
          </p:cNvSpPr>
          <p:nvPr/>
        </p:nvSpPr>
        <p:spPr bwMode="auto">
          <a:xfrm>
            <a:off x="2265412" y="5611475"/>
            <a:ext cx="1428550" cy="717443"/>
          </a:xfrm>
          <a:prstGeom prst="wedgeRoundRectCallout">
            <a:avLst>
              <a:gd name="adj1" fmla="val 20663"/>
              <a:gd name="adj2" fmla="val -9396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 pts map to 1 </a:t>
            </a:r>
            <a:r>
              <a:rPr kumimoji="0" lang="en-US" altLang="zh-TW" sz="1800" dirty="0" err="1"/>
              <a:t>pt</a:t>
            </a:r>
            <a:endParaRPr kumimoji="0" lang="en-US" altLang="zh-TW" sz="1800" dirty="0"/>
          </a:p>
        </p:txBody>
      </p:sp>
      <p:sp>
        <p:nvSpPr>
          <p:cNvPr id="22" name="AutoShape 5">
            <a:extLst>
              <a:ext uri="{FF2B5EF4-FFF2-40B4-BE49-F238E27FC236}">
                <a16:creationId xmlns:a16="http://schemas.microsoft.com/office/drawing/2014/main" id="{EC6680A3-0C3E-405A-DB5D-2266CE8391FB}"/>
              </a:ext>
            </a:extLst>
          </p:cNvPr>
          <p:cNvSpPr>
            <a:spLocks noChangeArrowheads="1"/>
          </p:cNvSpPr>
          <p:nvPr/>
        </p:nvSpPr>
        <p:spPr bwMode="auto">
          <a:xfrm>
            <a:off x="3911113" y="240234"/>
            <a:ext cx="4369774" cy="646147"/>
          </a:xfrm>
          <a:prstGeom prst="wedgeRoundRectCallout">
            <a:avLst>
              <a:gd name="adj1" fmla="val 64261"/>
              <a:gd name="adj2" fmla="val 2087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can speed this up by constraining the warping path. Band Constraint</a:t>
            </a:r>
          </a:p>
        </p:txBody>
      </p:sp>
      <p:pic>
        <p:nvPicPr>
          <p:cNvPr id="25" name="Picture 24">
            <a:extLst>
              <a:ext uri="{FF2B5EF4-FFF2-40B4-BE49-F238E27FC236}">
                <a16:creationId xmlns:a16="http://schemas.microsoft.com/office/drawing/2014/main" id="{54DD0E0D-7274-DD3D-0C9F-876D9108F75D}"/>
              </a:ext>
            </a:extLst>
          </p:cNvPr>
          <p:cNvPicPr>
            <a:picLocks noChangeAspect="1"/>
          </p:cNvPicPr>
          <p:nvPr/>
        </p:nvPicPr>
        <p:blipFill>
          <a:blip r:embed="rId5"/>
          <a:stretch>
            <a:fillRect/>
          </a:stretch>
        </p:blipFill>
        <p:spPr>
          <a:xfrm>
            <a:off x="9339311" y="2834844"/>
            <a:ext cx="1714500" cy="1435100"/>
          </a:xfrm>
          <a:prstGeom prst="rect">
            <a:avLst/>
          </a:prstGeom>
        </p:spPr>
      </p:pic>
      <p:pic>
        <p:nvPicPr>
          <p:cNvPr id="26" name="Picture 25">
            <a:extLst>
              <a:ext uri="{FF2B5EF4-FFF2-40B4-BE49-F238E27FC236}">
                <a16:creationId xmlns:a16="http://schemas.microsoft.com/office/drawing/2014/main" id="{86849181-CD84-3599-F8E6-B47863355E4B}"/>
              </a:ext>
            </a:extLst>
          </p:cNvPr>
          <p:cNvPicPr>
            <a:picLocks noChangeAspect="1"/>
          </p:cNvPicPr>
          <p:nvPr/>
        </p:nvPicPr>
        <p:blipFill>
          <a:blip r:embed="rId6"/>
          <a:stretch>
            <a:fillRect/>
          </a:stretch>
        </p:blipFill>
        <p:spPr>
          <a:xfrm>
            <a:off x="9567911" y="4448911"/>
            <a:ext cx="1485900" cy="1384300"/>
          </a:xfrm>
          <a:prstGeom prst="rect">
            <a:avLst/>
          </a:prstGeom>
        </p:spPr>
      </p:pic>
      <p:sp>
        <p:nvSpPr>
          <p:cNvPr id="27" name="AutoShape 5">
            <a:extLst>
              <a:ext uri="{FF2B5EF4-FFF2-40B4-BE49-F238E27FC236}">
                <a16:creationId xmlns:a16="http://schemas.microsoft.com/office/drawing/2014/main" id="{1FDD3A42-3257-67F1-06F1-9EF9206D68EE}"/>
              </a:ext>
            </a:extLst>
          </p:cNvPr>
          <p:cNvSpPr>
            <a:spLocks noChangeArrowheads="1"/>
          </p:cNvSpPr>
          <p:nvPr/>
        </p:nvSpPr>
        <p:spPr bwMode="auto">
          <a:xfrm>
            <a:off x="8865221" y="4883131"/>
            <a:ext cx="741674" cy="473850"/>
          </a:xfrm>
          <a:prstGeom prst="wedgeRoundRectCallout">
            <a:avLst>
              <a:gd name="adj1" fmla="val 119402"/>
              <a:gd name="adj2" fmla="val 336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Band</a:t>
            </a:r>
          </a:p>
        </p:txBody>
      </p:sp>
      <p:sp>
        <p:nvSpPr>
          <p:cNvPr id="28" name="AutoShape 5">
            <a:extLst>
              <a:ext uri="{FF2B5EF4-FFF2-40B4-BE49-F238E27FC236}">
                <a16:creationId xmlns:a16="http://schemas.microsoft.com/office/drawing/2014/main" id="{E094EF69-1AAC-44AF-9981-DE468555E1E8}"/>
              </a:ext>
            </a:extLst>
          </p:cNvPr>
          <p:cNvSpPr>
            <a:spLocks noChangeArrowheads="1"/>
          </p:cNvSpPr>
          <p:nvPr/>
        </p:nvSpPr>
        <p:spPr bwMode="auto">
          <a:xfrm>
            <a:off x="8481293" y="5925987"/>
            <a:ext cx="1909616" cy="473850"/>
          </a:xfrm>
          <a:prstGeom prst="wedgeRoundRectCallout">
            <a:avLst>
              <a:gd name="adj1" fmla="val -19139"/>
              <a:gd name="adj2" fmla="val -14146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Allowed region</a:t>
            </a:r>
          </a:p>
        </p:txBody>
      </p:sp>
      <p:pic>
        <p:nvPicPr>
          <p:cNvPr id="3" name="Picture 2">
            <a:extLst>
              <a:ext uri="{FF2B5EF4-FFF2-40B4-BE49-F238E27FC236}">
                <a16:creationId xmlns:a16="http://schemas.microsoft.com/office/drawing/2014/main" id="{F34E1A1C-E65D-021C-42EA-EB4037F11BF2}"/>
              </a:ext>
            </a:extLst>
          </p:cNvPr>
          <p:cNvPicPr>
            <a:picLocks noChangeAspect="1"/>
          </p:cNvPicPr>
          <p:nvPr/>
        </p:nvPicPr>
        <p:blipFill>
          <a:blip r:embed="rId7"/>
          <a:stretch>
            <a:fillRect/>
          </a:stretch>
        </p:blipFill>
        <p:spPr>
          <a:xfrm>
            <a:off x="4609015" y="2742198"/>
            <a:ext cx="1587500" cy="546100"/>
          </a:xfrm>
          <a:prstGeom prst="rect">
            <a:avLst/>
          </a:prstGeom>
        </p:spPr>
      </p:pic>
      <p:pic>
        <p:nvPicPr>
          <p:cNvPr id="6" name="Picture 5">
            <a:extLst>
              <a:ext uri="{FF2B5EF4-FFF2-40B4-BE49-F238E27FC236}">
                <a16:creationId xmlns:a16="http://schemas.microsoft.com/office/drawing/2014/main" id="{3045E1D6-5075-5A13-1C57-9FA48B5AB59D}"/>
              </a:ext>
            </a:extLst>
          </p:cNvPr>
          <p:cNvPicPr>
            <a:picLocks noChangeAspect="1"/>
          </p:cNvPicPr>
          <p:nvPr/>
        </p:nvPicPr>
        <p:blipFill>
          <a:blip r:embed="rId8"/>
          <a:stretch>
            <a:fillRect/>
          </a:stretch>
        </p:blipFill>
        <p:spPr>
          <a:xfrm>
            <a:off x="3972862" y="5833211"/>
            <a:ext cx="1866900" cy="889000"/>
          </a:xfrm>
          <a:prstGeom prst="rect">
            <a:avLst/>
          </a:prstGeom>
        </p:spPr>
      </p:pic>
      <p:cxnSp>
        <p:nvCxnSpPr>
          <p:cNvPr id="8" name="Straight Arrow Connector 7">
            <a:extLst>
              <a:ext uri="{FF2B5EF4-FFF2-40B4-BE49-F238E27FC236}">
                <a16:creationId xmlns:a16="http://schemas.microsoft.com/office/drawing/2014/main" id="{3D1BC7C3-50D6-DF12-D7C8-B9D72A0F166C}"/>
              </a:ext>
            </a:extLst>
          </p:cNvPr>
          <p:cNvCxnSpPr>
            <a:cxnSpLocks/>
            <a:stCxn id="6" idx="0"/>
          </p:cNvCxnSpPr>
          <p:nvPr/>
        </p:nvCxnSpPr>
        <p:spPr>
          <a:xfrm flipV="1">
            <a:off x="4906312" y="5545667"/>
            <a:ext cx="1189688" cy="2875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367B2997-12F5-0B63-8FEB-B99BB82926D3}"/>
              </a:ext>
            </a:extLst>
          </p:cNvPr>
          <p:cNvSpPr/>
          <p:nvPr/>
        </p:nvSpPr>
        <p:spPr>
          <a:xfrm>
            <a:off x="9389533" y="2834844"/>
            <a:ext cx="1802822" cy="13843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AutoShape 5">
            <a:extLst>
              <a:ext uri="{FF2B5EF4-FFF2-40B4-BE49-F238E27FC236}">
                <a16:creationId xmlns:a16="http://schemas.microsoft.com/office/drawing/2014/main" id="{E79E3FCD-7CE4-99A2-C820-8932B58CDB36}"/>
              </a:ext>
            </a:extLst>
          </p:cNvPr>
          <p:cNvSpPr>
            <a:spLocks noChangeArrowheads="1"/>
          </p:cNvSpPr>
          <p:nvPr/>
        </p:nvSpPr>
        <p:spPr bwMode="auto">
          <a:xfrm>
            <a:off x="11695455" y="3201741"/>
            <a:ext cx="322904" cy="371179"/>
          </a:xfrm>
          <a:prstGeom prst="wedgeRoundRectCallout">
            <a:avLst>
              <a:gd name="adj1" fmla="val -189337"/>
              <a:gd name="adj2" fmla="val -9057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a:t>
            </a:r>
            <a:endParaRPr kumimoji="0" lang="en-US" altLang="zh-TW" sz="1800" i="1" dirty="0"/>
          </a:p>
        </p:txBody>
      </p:sp>
      <p:cxnSp>
        <p:nvCxnSpPr>
          <p:cNvPr id="23" name="Straight Connector 22">
            <a:extLst>
              <a:ext uri="{FF2B5EF4-FFF2-40B4-BE49-F238E27FC236}">
                <a16:creationId xmlns:a16="http://schemas.microsoft.com/office/drawing/2014/main" id="{57CE2EB1-992F-2ADE-C868-17ABED949F7D}"/>
              </a:ext>
            </a:extLst>
          </p:cNvPr>
          <p:cNvCxnSpPr/>
          <p:nvPr/>
        </p:nvCxnSpPr>
        <p:spPr>
          <a:xfrm flipV="1">
            <a:off x="9389533" y="2500934"/>
            <a:ext cx="2235200" cy="171821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24" name="Right Brace 23">
            <a:extLst>
              <a:ext uri="{FF2B5EF4-FFF2-40B4-BE49-F238E27FC236}">
                <a16:creationId xmlns:a16="http://schemas.microsoft.com/office/drawing/2014/main" id="{2BE7C4AC-CCA0-6B0C-53FC-1FE01D6F68A2}"/>
              </a:ext>
            </a:extLst>
          </p:cNvPr>
          <p:cNvSpPr/>
          <p:nvPr/>
        </p:nvSpPr>
        <p:spPr>
          <a:xfrm rot="19348393">
            <a:off x="11095497" y="2894776"/>
            <a:ext cx="142402" cy="16186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30EAB43F-C460-DE20-6145-D2234F5C7320}"/>
              </a:ext>
            </a:extLst>
          </p:cNvPr>
          <p:cNvSpPr/>
          <p:nvPr/>
        </p:nvSpPr>
        <p:spPr>
          <a:xfrm rot="19348393">
            <a:off x="10984762" y="2753910"/>
            <a:ext cx="142402" cy="16186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Rectangle 37">
            <a:extLst>
              <a:ext uri="{FF2B5EF4-FFF2-40B4-BE49-F238E27FC236}">
                <a16:creationId xmlns:a16="http://schemas.microsoft.com/office/drawing/2014/main" id="{4B006AEF-F829-9CAE-4A14-03CEC66FA3A6}"/>
              </a:ext>
            </a:extLst>
          </p:cNvPr>
          <p:cNvSpPr>
            <a:spLocks noChangeArrowheads="1"/>
          </p:cNvSpPr>
          <p:nvPr/>
        </p:nvSpPr>
        <p:spPr bwMode="auto">
          <a:xfrm>
            <a:off x="6156532" y="5758947"/>
            <a:ext cx="183707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a:t>Boundary conditions</a:t>
            </a:r>
          </a:p>
        </p:txBody>
      </p:sp>
      <p:sp>
        <p:nvSpPr>
          <p:cNvPr id="33" name="Rectangle 37">
            <a:extLst>
              <a:ext uri="{FF2B5EF4-FFF2-40B4-BE49-F238E27FC236}">
                <a16:creationId xmlns:a16="http://schemas.microsoft.com/office/drawing/2014/main" id="{270504F1-5589-A910-3C3F-16A410C0242C}"/>
              </a:ext>
            </a:extLst>
          </p:cNvPr>
          <p:cNvSpPr>
            <a:spLocks noChangeArrowheads="1"/>
          </p:cNvSpPr>
          <p:nvPr/>
        </p:nvSpPr>
        <p:spPr bwMode="auto">
          <a:xfrm>
            <a:off x="6156532" y="6123822"/>
            <a:ext cx="183707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a:t>Continuity</a:t>
            </a:r>
          </a:p>
        </p:txBody>
      </p:sp>
      <p:sp>
        <p:nvSpPr>
          <p:cNvPr id="34" name="Rectangle 37">
            <a:extLst>
              <a:ext uri="{FF2B5EF4-FFF2-40B4-BE49-F238E27FC236}">
                <a16:creationId xmlns:a16="http://schemas.microsoft.com/office/drawing/2014/main" id="{6C5B4867-35C8-6E13-AE27-379C63EFA6F5}"/>
              </a:ext>
            </a:extLst>
          </p:cNvPr>
          <p:cNvSpPr>
            <a:spLocks noChangeArrowheads="1"/>
          </p:cNvSpPr>
          <p:nvPr/>
        </p:nvSpPr>
        <p:spPr bwMode="auto">
          <a:xfrm>
            <a:off x="6147871" y="6489797"/>
            <a:ext cx="183707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a:t>Monotonicity</a:t>
            </a:r>
          </a:p>
        </p:txBody>
      </p:sp>
    </p:spTree>
    <p:extLst>
      <p:ext uri="{BB962C8B-B14F-4D97-AF65-F5344CB8AC3E}">
        <p14:creationId xmlns:p14="http://schemas.microsoft.com/office/powerpoint/2010/main" val="1855242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4">
            <a:extLst>
              <a:ext uri="{FF2B5EF4-FFF2-40B4-BE49-F238E27FC236}">
                <a16:creationId xmlns:a16="http://schemas.microsoft.com/office/drawing/2014/main" id="{CB2D61FC-5C6A-3856-0A1F-ED0AED5F91E7}"/>
              </a:ext>
            </a:extLst>
          </p:cNvPr>
          <p:cNvPicPr>
            <a:picLocks noChangeAspect="1"/>
          </p:cNvPicPr>
          <p:nvPr/>
        </p:nvPicPr>
        <p:blipFill>
          <a:blip r:embed="rId2"/>
          <a:stretch>
            <a:fillRect/>
          </a:stretch>
        </p:blipFill>
        <p:spPr bwMode="auto">
          <a:xfrm>
            <a:off x="5705350" y="5559083"/>
            <a:ext cx="3164417" cy="106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27664791-3EEE-6778-EABA-77DFB2F51A7B}"/>
              </a:ext>
            </a:extLst>
          </p:cNvPr>
          <p:cNvSpPr>
            <a:spLocks noGrp="1"/>
          </p:cNvSpPr>
          <p:nvPr>
            <p:ph type="title"/>
          </p:nvPr>
        </p:nvSpPr>
        <p:spPr/>
        <p:txBody>
          <a:bodyPr/>
          <a:lstStyle/>
          <a:p>
            <a:r>
              <a:rPr lang="en-US" dirty="0"/>
              <a:t>Lower bound</a:t>
            </a:r>
          </a:p>
        </p:txBody>
      </p:sp>
      <p:sp>
        <p:nvSpPr>
          <p:cNvPr id="3" name="Content Placeholder 2">
            <a:extLst>
              <a:ext uri="{FF2B5EF4-FFF2-40B4-BE49-F238E27FC236}">
                <a16:creationId xmlns:a16="http://schemas.microsoft.com/office/drawing/2014/main" id="{6F5DEAA1-8045-5CFE-40F4-07A004B5E398}"/>
              </a:ext>
            </a:extLst>
          </p:cNvPr>
          <p:cNvSpPr>
            <a:spLocks noGrp="1"/>
          </p:cNvSpPr>
          <p:nvPr>
            <p:ph idx="1"/>
          </p:nvPr>
        </p:nvSpPr>
        <p:spPr/>
        <p:txBody>
          <a:bodyPr/>
          <a:lstStyle/>
          <a:p>
            <a:r>
              <a:rPr lang="en-US" dirty="0"/>
              <a:t>A number that is fast to compute and lower bound from below to the target function</a:t>
            </a:r>
          </a:p>
        </p:txBody>
      </p:sp>
      <p:sp>
        <p:nvSpPr>
          <p:cNvPr id="4" name="Slide Number Placeholder 3">
            <a:extLst>
              <a:ext uri="{FF2B5EF4-FFF2-40B4-BE49-F238E27FC236}">
                <a16:creationId xmlns:a16="http://schemas.microsoft.com/office/drawing/2014/main" id="{384974FD-1D9E-A847-FBE6-5C9D2065933E}"/>
              </a:ext>
            </a:extLst>
          </p:cNvPr>
          <p:cNvSpPr>
            <a:spLocks noGrp="1"/>
          </p:cNvSpPr>
          <p:nvPr>
            <p:ph type="sldNum" sz="quarter" idx="12"/>
          </p:nvPr>
        </p:nvSpPr>
        <p:spPr/>
        <p:txBody>
          <a:bodyPr/>
          <a:lstStyle/>
          <a:p>
            <a:fld id="{E6273567-A204-4EB6-9B78-A239DD70ADA3}" type="slidenum">
              <a:rPr lang="en-US" smtClean="0"/>
              <a:t>48</a:t>
            </a:fld>
            <a:endParaRPr lang="en-US"/>
          </a:p>
        </p:txBody>
      </p:sp>
      <p:sp>
        <p:nvSpPr>
          <p:cNvPr id="5" name="Rectangle 37">
            <a:extLst>
              <a:ext uri="{FF2B5EF4-FFF2-40B4-BE49-F238E27FC236}">
                <a16:creationId xmlns:a16="http://schemas.microsoft.com/office/drawing/2014/main" id="{02014E57-4691-05B4-99DB-7C5027E422F8}"/>
              </a:ext>
            </a:extLst>
          </p:cNvPr>
          <p:cNvSpPr>
            <a:spLocks noChangeArrowheads="1"/>
          </p:cNvSpPr>
          <p:nvPr/>
        </p:nvSpPr>
        <p:spPr bwMode="auto">
          <a:xfrm>
            <a:off x="407664" y="2927978"/>
            <a:ext cx="574469"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err="1"/>
              <a:t>LB</a:t>
            </a:r>
            <a:r>
              <a:rPr lang="en-US" sz="1400" baseline="-25000" dirty="0" err="1"/>
              <a:t>Kim</a:t>
            </a:r>
            <a:endParaRPr lang="en-US" sz="1400" dirty="0"/>
          </a:p>
        </p:txBody>
      </p:sp>
      <p:sp>
        <p:nvSpPr>
          <p:cNvPr id="6" name="Rectangle 37">
            <a:extLst>
              <a:ext uri="{FF2B5EF4-FFF2-40B4-BE49-F238E27FC236}">
                <a16:creationId xmlns:a16="http://schemas.microsoft.com/office/drawing/2014/main" id="{B59BD6FC-A381-37CA-0AA4-B064622D23C2}"/>
              </a:ext>
            </a:extLst>
          </p:cNvPr>
          <p:cNvSpPr>
            <a:spLocks noChangeArrowheads="1"/>
          </p:cNvSpPr>
          <p:nvPr/>
        </p:nvSpPr>
        <p:spPr bwMode="auto">
          <a:xfrm>
            <a:off x="407664" y="4308045"/>
            <a:ext cx="76920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err="1"/>
              <a:t>LB</a:t>
            </a:r>
            <a:r>
              <a:rPr lang="en-US" sz="1400" baseline="-25000" dirty="0" err="1"/>
              <a:t>Keogh</a:t>
            </a:r>
            <a:endParaRPr lang="en-US" sz="1400" dirty="0"/>
          </a:p>
        </p:txBody>
      </p:sp>
      <p:sp>
        <p:nvSpPr>
          <p:cNvPr id="7" name="Rectangle 37">
            <a:extLst>
              <a:ext uri="{FF2B5EF4-FFF2-40B4-BE49-F238E27FC236}">
                <a16:creationId xmlns:a16="http://schemas.microsoft.com/office/drawing/2014/main" id="{3C51C1EB-C314-8306-9F15-E1920E63CFA9}"/>
              </a:ext>
            </a:extLst>
          </p:cNvPr>
          <p:cNvSpPr>
            <a:spLocks noChangeArrowheads="1"/>
          </p:cNvSpPr>
          <p:nvPr/>
        </p:nvSpPr>
        <p:spPr bwMode="auto">
          <a:xfrm>
            <a:off x="6772276" y="2927977"/>
            <a:ext cx="769202" cy="30777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err="1"/>
              <a:t>LB</a:t>
            </a:r>
            <a:r>
              <a:rPr lang="en-US" sz="1400" baseline="-25000" dirty="0" err="1"/>
              <a:t>Shen</a:t>
            </a:r>
            <a:endParaRPr lang="en-US" sz="1400" dirty="0"/>
          </a:p>
        </p:txBody>
      </p:sp>
      <p:pic>
        <p:nvPicPr>
          <p:cNvPr id="8" name="Picture 7">
            <a:extLst>
              <a:ext uri="{FF2B5EF4-FFF2-40B4-BE49-F238E27FC236}">
                <a16:creationId xmlns:a16="http://schemas.microsoft.com/office/drawing/2014/main" id="{31938A89-499C-D89A-ACF4-8A206D98C500}"/>
              </a:ext>
            </a:extLst>
          </p:cNvPr>
          <p:cNvPicPr>
            <a:picLocks noChangeAspect="1"/>
          </p:cNvPicPr>
          <p:nvPr/>
        </p:nvPicPr>
        <p:blipFill>
          <a:blip r:embed="rId3"/>
          <a:stretch>
            <a:fillRect/>
          </a:stretch>
        </p:blipFill>
        <p:spPr>
          <a:xfrm>
            <a:off x="1332236" y="3017415"/>
            <a:ext cx="2082801" cy="1049231"/>
          </a:xfrm>
          <a:prstGeom prst="rect">
            <a:avLst/>
          </a:prstGeom>
        </p:spPr>
      </p:pic>
      <p:sp>
        <p:nvSpPr>
          <p:cNvPr id="9" name="AutoShape 5">
            <a:extLst>
              <a:ext uri="{FF2B5EF4-FFF2-40B4-BE49-F238E27FC236}">
                <a16:creationId xmlns:a16="http://schemas.microsoft.com/office/drawing/2014/main" id="{3E98FCD8-0239-17A9-C91F-8A649AE36B50}"/>
              </a:ext>
            </a:extLst>
          </p:cNvPr>
          <p:cNvSpPr>
            <a:spLocks noChangeArrowheads="1"/>
          </p:cNvSpPr>
          <p:nvPr/>
        </p:nvSpPr>
        <p:spPr bwMode="auto">
          <a:xfrm>
            <a:off x="3832480" y="3081865"/>
            <a:ext cx="2441319" cy="347135"/>
          </a:xfrm>
          <a:prstGeom prst="wedgeRoundRectCallout">
            <a:avLst>
              <a:gd name="adj1" fmla="val -64367"/>
              <a:gd name="adj2" fmla="val 1953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boundary condition</a:t>
            </a:r>
          </a:p>
        </p:txBody>
      </p:sp>
      <p:sp>
        <p:nvSpPr>
          <p:cNvPr id="10" name="Right Brace 9">
            <a:extLst>
              <a:ext uri="{FF2B5EF4-FFF2-40B4-BE49-F238E27FC236}">
                <a16:creationId xmlns:a16="http://schemas.microsoft.com/office/drawing/2014/main" id="{0C091B91-5195-C3B1-2708-276CCFB97D8A}"/>
              </a:ext>
            </a:extLst>
          </p:cNvPr>
          <p:cNvSpPr/>
          <p:nvPr/>
        </p:nvSpPr>
        <p:spPr>
          <a:xfrm>
            <a:off x="3251200" y="3121223"/>
            <a:ext cx="163837" cy="38397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72BF2A2E-A015-6A53-2DB3-E62FD7D05F21}"/>
              </a:ext>
            </a:extLst>
          </p:cNvPr>
          <p:cNvSpPr/>
          <p:nvPr/>
        </p:nvSpPr>
        <p:spPr>
          <a:xfrm>
            <a:off x="3352800" y="3572933"/>
            <a:ext cx="152400" cy="4148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utoShape 5">
            <a:extLst>
              <a:ext uri="{FF2B5EF4-FFF2-40B4-BE49-F238E27FC236}">
                <a16:creationId xmlns:a16="http://schemas.microsoft.com/office/drawing/2014/main" id="{B55BC1F6-A5E0-051D-046A-D3506F4D1005}"/>
              </a:ext>
            </a:extLst>
          </p:cNvPr>
          <p:cNvSpPr>
            <a:spLocks noChangeArrowheads="1"/>
          </p:cNvSpPr>
          <p:nvPr/>
        </p:nvSpPr>
        <p:spPr bwMode="auto">
          <a:xfrm>
            <a:off x="3815088" y="3687162"/>
            <a:ext cx="2441319" cy="636656"/>
          </a:xfrm>
          <a:prstGeom prst="wedgeRoundRectCallout">
            <a:avLst>
              <a:gd name="adj1" fmla="val -60552"/>
              <a:gd name="adj2" fmla="val -3233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A </a:t>
            </a:r>
            <a:r>
              <a:rPr kumimoji="0" lang="en-US" altLang="zh-TW" sz="1800" dirty="0" err="1"/>
              <a:t>pt</a:t>
            </a:r>
            <a:r>
              <a:rPr kumimoji="0" lang="en-US" altLang="zh-TW" sz="1800" dirty="0"/>
              <a:t> in Q must map to a </a:t>
            </a:r>
            <a:r>
              <a:rPr kumimoji="0" lang="en-US" altLang="zh-TW" sz="1800" dirty="0" err="1"/>
              <a:t>pt</a:t>
            </a:r>
            <a:r>
              <a:rPr kumimoji="0" lang="en-US" altLang="zh-TW" sz="1800" dirty="0"/>
              <a:t> in C</a:t>
            </a:r>
          </a:p>
        </p:txBody>
      </p:sp>
      <p:pic>
        <p:nvPicPr>
          <p:cNvPr id="13" name="Picture 12">
            <a:extLst>
              <a:ext uri="{FF2B5EF4-FFF2-40B4-BE49-F238E27FC236}">
                <a16:creationId xmlns:a16="http://schemas.microsoft.com/office/drawing/2014/main" id="{BCEC22BA-5738-1C3E-D3C7-56348DEE4D8F}"/>
              </a:ext>
            </a:extLst>
          </p:cNvPr>
          <p:cNvPicPr>
            <a:picLocks noChangeAspect="1"/>
          </p:cNvPicPr>
          <p:nvPr/>
        </p:nvPicPr>
        <p:blipFill>
          <a:blip r:embed="rId4"/>
          <a:stretch>
            <a:fillRect/>
          </a:stretch>
        </p:blipFill>
        <p:spPr>
          <a:xfrm>
            <a:off x="1332236" y="4665130"/>
            <a:ext cx="3164417" cy="707571"/>
          </a:xfrm>
          <a:prstGeom prst="rect">
            <a:avLst/>
          </a:prstGeom>
        </p:spPr>
      </p:pic>
      <p:sp>
        <p:nvSpPr>
          <p:cNvPr id="14" name="AutoShape 5">
            <a:extLst>
              <a:ext uri="{FF2B5EF4-FFF2-40B4-BE49-F238E27FC236}">
                <a16:creationId xmlns:a16="http://schemas.microsoft.com/office/drawing/2014/main" id="{5469310A-7930-23B3-6CEC-E3EC22A2037F}"/>
              </a:ext>
            </a:extLst>
          </p:cNvPr>
          <p:cNvSpPr>
            <a:spLocks noChangeArrowheads="1"/>
          </p:cNvSpPr>
          <p:nvPr/>
        </p:nvSpPr>
        <p:spPr bwMode="auto">
          <a:xfrm>
            <a:off x="4963584" y="4576089"/>
            <a:ext cx="1698829" cy="636656"/>
          </a:xfrm>
          <a:prstGeom prst="wedgeRoundRectCallout">
            <a:avLst>
              <a:gd name="adj1" fmla="val -66795"/>
              <a:gd name="adj2" fmla="val 242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Form an envelope </a:t>
            </a:r>
          </a:p>
        </p:txBody>
      </p:sp>
      <p:sp>
        <p:nvSpPr>
          <p:cNvPr id="15" name="Right Brace 14">
            <a:extLst>
              <a:ext uri="{FF2B5EF4-FFF2-40B4-BE49-F238E27FC236}">
                <a16:creationId xmlns:a16="http://schemas.microsoft.com/office/drawing/2014/main" id="{560B9069-38DA-2374-84C5-79FF85946101}"/>
              </a:ext>
            </a:extLst>
          </p:cNvPr>
          <p:cNvSpPr/>
          <p:nvPr/>
        </p:nvSpPr>
        <p:spPr>
          <a:xfrm>
            <a:off x="4368800" y="4665130"/>
            <a:ext cx="194733" cy="70757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6" name="Picture 15">
            <a:extLst>
              <a:ext uri="{FF2B5EF4-FFF2-40B4-BE49-F238E27FC236}">
                <a16:creationId xmlns:a16="http://schemas.microsoft.com/office/drawing/2014/main" id="{61839598-64A0-501F-975B-F97D7F22664B}"/>
              </a:ext>
            </a:extLst>
          </p:cNvPr>
          <p:cNvPicPr>
            <a:picLocks noChangeAspect="1"/>
          </p:cNvPicPr>
          <p:nvPr/>
        </p:nvPicPr>
        <p:blipFill>
          <a:blip r:embed="rId5"/>
          <a:stretch>
            <a:fillRect/>
          </a:stretch>
        </p:blipFill>
        <p:spPr>
          <a:xfrm>
            <a:off x="1149092" y="5681088"/>
            <a:ext cx="3351793" cy="938502"/>
          </a:xfrm>
          <a:prstGeom prst="rect">
            <a:avLst/>
          </a:prstGeom>
        </p:spPr>
      </p:pic>
      <p:pic>
        <p:nvPicPr>
          <p:cNvPr id="17" name="Picture 16">
            <a:extLst>
              <a:ext uri="{FF2B5EF4-FFF2-40B4-BE49-F238E27FC236}">
                <a16:creationId xmlns:a16="http://schemas.microsoft.com/office/drawing/2014/main" id="{9F32FD88-0D4B-58D9-513A-369933FBD1B1}"/>
              </a:ext>
            </a:extLst>
          </p:cNvPr>
          <p:cNvPicPr>
            <a:picLocks noChangeAspect="1"/>
          </p:cNvPicPr>
          <p:nvPr/>
        </p:nvPicPr>
        <p:blipFill>
          <a:blip r:embed="rId6"/>
          <a:stretch>
            <a:fillRect/>
          </a:stretch>
        </p:blipFill>
        <p:spPr>
          <a:xfrm>
            <a:off x="7820089" y="3053928"/>
            <a:ext cx="3621897" cy="416310"/>
          </a:xfrm>
          <a:prstGeom prst="rect">
            <a:avLst/>
          </a:prstGeom>
        </p:spPr>
      </p:pic>
      <p:pic>
        <p:nvPicPr>
          <p:cNvPr id="19" name="Picture 18">
            <a:extLst>
              <a:ext uri="{FF2B5EF4-FFF2-40B4-BE49-F238E27FC236}">
                <a16:creationId xmlns:a16="http://schemas.microsoft.com/office/drawing/2014/main" id="{517F94EF-1A7A-A7F6-D708-46E5486E8C35}"/>
              </a:ext>
            </a:extLst>
          </p:cNvPr>
          <p:cNvPicPr>
            <a:picLocks noChangeAspect="1"/>
          </p:cNvPicPr>
          <p:nvPr/>
        </p:nvPicPr>
        <p:blipFill>
          <a:blip r:embed="rId7"/>
          <a:stretch>
            <a:fillRect/>
          </a:stretch>
        </p:blipFill>
        <p:spPr>
          <a:xfrm>
            <a:off x="7637875" y="3593615"/>
            <a:ext cx="4164659" cy="605769"/>
          </a:xfrm>
          <a:prstGeom prst="rect">
            <a:avLst/>
          </a:prstGeom>
        </p:spPr>
      </p:pic>
      <p:pic>
        <p:nvPicPr>
          <p:cNvPr id="20" name="Picture 19">
            <a:extLst>
              <a:ext uri="{FF2B5EF4-FFF2-40B4-BE49-F238E27FC236}">
                <a16:creationId xmlns:a16="http://schemas.microsoft.com/office/drawing/2014/main" id="{59777D04-434D-68DF-404A-CDD825475132}"/>
              </a:ext>
            </a:extLst>
          </p:cNvPr>
          <p:cNvPicPr>
            <a:picLocks noChangeAspect="1"/>
          </p:cNvPicPr>
          <p:nvPr/>
        </p:nvPicPr>
        <p:blipFill>
          <a:blip r:embed="rId8"/>
          <a:stretch>
            <a:fillRect/>
          </a:stretch>
        </p:blipFill>
        <p:spPr>
          <a:xfrm>
            <a:off x="7162203" y="4576089"/>
            <a:ext cx="4787284" cy="891559"/>
          </a:xfrm>
          <a:prstGeom prst="rect">
            <a:avLst/>
          </a:prstGeom>
        </p:spPr>
      </p:pic>
      <p:sp>
        <p:nvSpPr>
          <p:cNvPr id="21" name="AutoShape 5">
            <a:extLst>
              <a:ext uri="{FF2B5EF4-FFF2-40B4-BE49-F238E27FC236}">
                <a16:creationId xmlns:a16="http://schemas.microsoft.com/office/drawing/2014/main" id="{E7EA8C59-21A9-3728-74EC-03DB6042A152}"/>
              </a:ext>
            </a:extLst>
          </p:cNvPr>
          <p:cNvSpPr>
            <a:spLocks noChangeArrowheads="1"/>
          </p:cNvSpPr>
          <p:nvPr/>
        </p:nvSpPr>
        <p:spPr bwMode="auto">
          <a:xfrm>
            <a:off x="8907181" y="5739396"/>
            <a:ext cx="2421219" cy="636656"/>
          </a:xfrm>
          <a:prstGeom prst="wedgeRoundRectCallout">
            <a:avLst>
              <a:gd name="adj1" fmla="val -17455"/>
              <a:gd name="adj2" fmla="val -14865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can grow the LB incrementally</a:t>
            </a:r>
          </a:p>
        </p:txBody>
      </p:sp>
    </p:spTree>
    <p:extLst>
      <p:ext uri="{BB962C8B-B14F-4D97-AF65-F5344CB8AC3E}">
        <p14:creationId xmlns:p14="http://schemas.microsoft.com/office/powerpoint/2010/main" val="2817495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5AC4-C107-6EB4-8B09-09C85C155D54}"/>
              </a:ext>
            </a:extLst>
          </p:cNvPr>
          <p:cNvSpPr>
            <a:spLocks noGrp="1"/>
          </p:cNvSpPr>
          <p:nvPr>
            <p:ph type="title"/>
          </p:nvPr>
        </p:nvSpPr>
        <p:spPr/>
        <p:txBody>
          <a:bodyPr/>
          <a:lstStyle/>
          <a:p>
            <a:r>
              <a:rPr lang="en-US" dirty="0"/>
              <a:t>Nearest Neighbor Interpolation and Uniform Scaling</a:t>
            </a:r>
          </a:p>
        </p:txBody>
      </p:sp>
      <p:sp>
        <p:nvSpPr>
          <p:cNvPr id="4" name="Slide Number Placeholder 3">
            <a:extLst>
              <a:ext uri="{FF2B5EF4-FFF2-40B4-BE49-F238E27FC236}">
                <a16:creationId xmlns:a16="http://schemas.microsoft.com/office/drawing/2014/main" id="{D44F6663-95B6-9833-A27A-3787DA939267}"/>
              </a:ext>
            </a:extLst>
          </p:cNvPr>
          <p:cNvSpPr>
            <a:spLocks noGrp="1"/>
          </p:cNvSpPr>
          <p:nvPr>
            <p:ph type="sldNum" sz="quarter" idx="12"/>
          </p:nvPr>
        </p:nvSpPr>
        <p:spPr/>
        <p:txBody>
          <a:bodyPr/>
          <a:lstStyle/>
          <a:p>
            <a:fld id="{E6273567-A204-4EB6-9B78-A239DD70ADA3}" type="slidenum">
              <a:rPr lang="en-US" smtClean="0"/>
              <a:t>49</a:t>
            </a:fld>
            <a:endParaRPr lang="en-US" dirty="0"/>
          </a:p>
        </p:txBody>
      </p:sp>
      <p:pic>
        <p:nvPicPr>
          <p:cNvPr id="5" name="Content Placeholder 4">
            <a:extLst>
              <a:ext uri="{FF2B5EF4-FFF2-40B4-BE49-F238E27FC236}">
                <a16:creationId xmlns:a16="http://schemas.microsoft.com/office/drawing/2014/main" id="{DDEB5807-9885-340A-6111-FDA2D394E412}"/>
              </a:ext>
            </a:extLst>
          </p:cNvPr>
          <p:cNvPicPr>
            <a:picLocks noGrp="1" noChangeAspect="1"/>
          </p:cNvPicPr>
          <p:nvPr>
            <p:ph idx="1"/>
          </p:nvPr>
        </p:nvPicPr>
        <p:blipFill>
          <a:blip r:embed="rId2"/>
          <a:stretch>
            <a:fillRect/>
          </a:stretch>
        </p:blipFill>
        <p:spPr>
          <a:xfrm>
            <a:off x="1378883" y="2250610"/>
            <a:ext cx="4362679" cy="1462087"/>
          </a:xfrm>
          <a:prstGeom prst="rect">
            <a:avLst/>
          </a:prstGeom>
        </p:spPr>
      </p:pic>
      <p:sp>
        <p:nvSpPr>
          <p:cNvPr id="6" name="Right Brace 5">
            <a:extLst>
              <a:ext uri="{FF2B5EF4-FFF2-40B4-BE49-F238E27FC236}">
                <a16:creationId xmlns:a16="http://schemas.microsoft.com/office/drawing/2014/main" id="{31A787B6-AE88-56C1-5863-E08DB86ED958}"/>
              </a:ext>
            </a:extLst>
          </p:cNvPr>
          <p:cNvSpPr/>
          <p:nvPr/>
        </p:nvSpPr>
        <p:spPr>
          <a:xfrm rot="5400000">
            <a:off x="2565835" y="2537557"/>
            <a:ext cx="286756" cy="234925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7816764-C585-5E2B-01A7-860D6BB3DAF7}"/>
              </a:ext>
            </a:extLst>
          </p:cNvPr>
          <p:cNvSpPr/>
          <p:nvPr/>
        </p:nvSpPr>
        <p:spPr>
          <a:xfrm rot="5400000">
            <a:off x="3062720" y="2327429"/>
            <a:ext cx="188536" cy="324480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AutoShape 5">
            <a:extLst>
              <a:ext uri="{FF2B5EF4-FFF2-40B4-BE49-F238E27FC236}">
                <a16:creationId xmlns:a16="http://schemas.microsoft.com/office/drawing/2014/main" id="{B15817EC-1722-3560-3528-59E1CCA06D78}"/>
              </a:ext>
            </a:extLst>
          </p:cNvPr>
          <p:cNvSpPr>
            <a:spLocks noChangeArrowheads="1"/>
          </p:cNvSpPr>
          <p:nvPr/>
        </p:nvSpPr>
        <p:spPr bwMode="auto">
          <a:xfrm>
            <a:off x="2190448" y="4418057"/>
            <a:ext cx="3386787" cy="743989"/>
          </a:xfrm>
          <a:prstGeom prst="wedgeRoundRectCallout">
            <a:avLst>
              <a:gd name="adj1" fmla="val -21195"/>
              <a:gd name="adj2" fmla="val -885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Nearest neighbor interpolation to find the best prefix</a:t>
            </a:r>
          </a:p>
        </p:txBody>
      </p:sp>
      <p:pic>
        <p:nvPicPr>
          <p:cNvPr id="9" name="Picture 8">
            <a:extLst>
              <a:ext uri="{FF2B5EF4-FFF2-40B4-BE49-F238E27FC236}">
                <a16:creationId xmlns:a16="http://schemas.microsoft.com/office/drawing/2014/main" id="{B5EDF04E-F5A9-E83C-A755-6769498EF1C7}"/>
              </a:ext>
            </a:extLst>
          </p:cNvPr>
          <p:cNvPicPr>
            <a:picLocks noChangeAspect="1"/>
          </p:cNvPicPr>
          <p:nvPr/>
        </p:nvPicPr>
        <p:blipFill>
          <a:blip r:embed="rId3"/>
          <a:stretch>
            <a:fillRect/>
          </a:stretch>
        </p:blipFill>
        <p:spPr>
          <a:xfrm>
            <a:off x="6729943" y="1836777"/>
            <a:ext cx="4671833" cy="1144876"/>
          </a:xfrm>
          <a:prstGeom prst="rect">
            <a:avLst/>
          </a:prstGeom>
        </p:spPr>
      </p:pic>
      <p:pic>
        <p:nvPicPr>
          <p:cNvPr id="10" name="Picture 9">
            <a:extLst>
              <a:ext uri="{FF2B5EF4-FFF2-40B4-BE49-F238E27FC236}">
                <a16:creationId xmlns:a16="http://schemas.microsoft.com/office/drawing/2014/main" id="{890AE472-F760-3F36-B2B5-841A8BB9DC06}"/>
              </a:ext>
            </a:extLst>
          </p:cNvPr>
          <p:cNvPicPr>
            <a:picLocks noChangeAspect="1"/>
          </p:cNvPicPr>
          <p:nvPr/>
        </p:nvPicPr>
        <p:blipFill>
          <a:blip r:embed="rId4"/>
          <a:stretch>
            <a:fillRect/>
          </a:stretch>
        </p:blipFill>
        <p:spPr>
          <a:xfrm>
            <a:off x="6906705" y="3250556"/>
            <a:ext cx="4132082" cy="924282"/>
          </a:xfrm>
          <a:prstGeom prst="rect">
            <a:avLst/>
          </a:prstGeom>
        </p:spPr>
      </p:pic>
      <p:sp>
        <p:nvSpPr>
          <p:cNvPr id="11" name="Rectangle 37">
            <a:extLst>
              <a:ext uri="{FF2B5EF4-FFF2-40B4-BE49-F238E27FC236}">
                <a16:creationId xmlns:a16="http://schemas.microsoft.com/office/drawing/2014/main" id="{817AAA9A-ADB4-804B-1616-7E264D4D6DA4}"/>
              </a:ext>
            </a:extLst>
          </p:cNvPr>
          <p:cNvSpPr>
            <a:spLocks noChangeArrowheads="1"/>
          </p:cNvSpPr>
          <p:nvPr/>
        </p:nvSpPr>
        <p:spPr bwMode="auto">
          <a:xfrm>
            <a:off x="8002752" y="1214736"/>
            <a:ext cx="2385586"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i="1" dirty="0"/>
              <a:t>T</a:t>
            </a:r>
            <a:r>
              <a:rPr lang="en-US" sz="2400" dirty="0"/>
              <a:t> =1, 2, …, 6</a:t>
            </a:r>
          </a:p>
        </p:txBody>
      </p:sp>
      <p:sp>
        <p:nvSpPr>
          <p:cNvPr id="12" name="AutoShape 5">
            <a:extLst>
              <a:ext uri="{FF2B5EF4-FFF2-40B4-BE49-F238E27FC236}">
                <a16:creationId xmlns:a16="http://schemas.microsoft.com/office/drawing/2014/main" id="{4F57991A-2578-C274-07DF-FA70109BD843}"/>
              </a:ext>
            </a:extLst>
          </p:cNvPr>
          <p:cNvSpPr>
            <a:spLocks noChangeArrowheads="1"/>
          </p:cNvSpPr>
          <p:nvPr/>
        </p:nvSpPr>
        <p:spPr bwMode="auto">
          <a:xfrm>
            <a:off x="6021428" y="2581560"/>
            <a:ext cx="1417030" cy="668996"/>
          </a:xfrm>
          <a:prstGeom prst="wedgeRoundRectCallout">
            <a:avLst>
              <a:gd name="adj1" fmla="val 19385"/>
              <a:gd name="adj2" fmla="val 6081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4-prefix of </a:t>
            </a:r>
            <a:r>
              <a:rPr kumimoji="0" lang="en-US" altLang="zh-TW" sz="1800" i="1" dirty="0"/>
              <a:t>T</a:t>
            </a:r>
          </a:p>
        </p:txBody>
      </p:sp>
      <p:sp>
        <p:nvSpPr>
          <p:cNvPr id="13" name="AutoShape 5">
            <a:extLst>
              <a:ext uri="{FF2B5EF4-FFF2-40B4-BE49-F238E27FC236}">
                <a16:creationId xmlns:a16="http://schemas.microsoft.com/office/drawing/2014/main" id="{53AD7A0A-181F-B633-D1EF-3D4F7C6F8E2F}"/>
              </a:ext>
            </a:extLst>
          </p:cNvPr>
          <p:cNvSpPr>
            <a:spLocks noChangeArrowheads="1"/>
          </p:cNvSpPr>
          <p:nvPr/>
        </p:nvSpPr>
        <p:spPr bwMode="auto">
          <a:xfrm>
            <a:off x="5713991" y="3701124"/>
            <a:ext cx="1417030" cy="668996"/>
          </a:xfrm>
          <a:prstGeom prst="wedgeRoundRectCallout">
            <a:avLst>
              <a:gd name="adj1" fmla="val 81253"/>
              <a:gd name="adj2" fmla="val -7586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Interpolate to 8</a:t>
            </a:r>
            <a:endParaRPr kumimoji="0" lang="en-US" altLang="zh-TW" sz="1800" i="1" dirty="0"/>
          </a:p>
        </p:txBody>
      </p:sp>
      <p:pic>
        <p:nvPicPr>
          <p:cNvPr id="14" name="Picture 13">
            <a:extLst>
              <a:ext uri="{FF2B5EF4-FFF2-40B4-BE49-F238E27FC236}">
                <a16:creationId xmlns:a16="http://schemas.microsoft.com/office/drawing/2014/main" id="{5AF9A42C-A60E-55A8-14BA-4D6DBE11B214}"/>
              </a:ext>
            </a:extLst>
          </p:cNvPr>
          <p:cNvPicPr>
            <a:picLocks noChangeAspect="1"/>
          </p:cNvPicPr>
          <p:nvPr/>
        </p:nvPicPr>
        <p:blipFill>
          <a:blip r:embed="rId5"/>
          <a:stretch>
            <a:fillRect/>
          </a:stretch>
        </p:blipFill>
        <p:spPr>
          <a:xfrm>
            <a:off x="5926242" y="4596230"/>
            <a:ext cx="4372017" cy="2075432"/>
          </a:xfrm>
          <a:prstGeom prst="rect">
            <a:avLst/>
          </a:prstGeom>
        </p:spPr>
      </p:pic>
      <p:sp>
        <p:nvSpPr>
          <p:cNvPr id="15" name="AutoShape 5">
            <a:extLst>
              <a:ext uri="{FF2B5EF4-FFF2-40B4-BE49-F238E27FC236}">
                <a16:creationId xmlns:a16="http://schemas.microsoft.com/office/drawing/2014/main" id="{6488B1F1-1C72-CE49-49AA-72EF6FA6C328}"/>
              </a:ext>
            </a:extLst>
          </p:cNvPr>
          <p:cNvSpPr>
            <a:spLocks noChangeArrowheads="1"/>
          </p:cNvSpPr>
          <p:nvPr/>
        </p:nvSpPr>
        <p:spPr bwMode="auto">
          <a:xfrm>
            <a:off x="10508271" y="5299448"/>
            <a:ext cx="1417030" cy="668996"/>
          </a:xfrm>
          <a:prstGeom prst="wedgeRoundRectCallout">
            <a:avLst>
              <a:gd name="adj1" fmla="val -115920"/>
              <a:gd name="adj2" fmla="val 12156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Find the best prefix</a:t>
            </a:r>
            <a:endParaRPr kumimoji="0" lang="en-US" altLang="zh-TW" sz="1800" i="1" dirty="0"/>
          </a:p>
        </p:txBody>
      </p:sp>
      <mc:AlternateContent xmlns:mc="http://schemas.openxmlformats.org/markup-compatibility/2006" xmlns:a14="http://schemas.microsoft.com/office/drawing/2010/main">
        <mc:Choice Requires="a14">
          <p:sp>
            <p:nvSpPr>
              <p:cNvPr id="16" name="AutoShape 5">
                <a:extLst>
                  <a:ext uri="{FF2B5EF4-FFF2-40B4-BE49-F238E27FC236}">
                    <a16:creationId xmlns:a16="http://schemas.microsoft.com/office/drawing/2014/main" id="{BFD46757-0574-ECB1-2656-A8E700D17374}"/>
                  </a:ext>
                </a:extLst>
              </p:cNvPr>
              <p:cNvSpPr>
                <a:spLocks noChangeArrowheads="1"/>
              </p:cNvSpPr>
              <p:nvPr/>
            </p:nvSpPr>
            <p:spPr bwMode="auto">
              <a:xfrm>
                <a:off x="262467" y="5949290"/>
                <a:ext cx="3012166" cy="426110"/>
              </a:xfrm>
              <a:prstGeom prst="wedgeRoundRectCallout">
                <a:avLst>
                  <a:gd name="adj1" fmla="val -3881"/>
                  <a:gd name="adj2" fmla="val -464636"/>
                  <a:gd name="adj3" fmla="val 16667"/>
                </a:avLst>
              </a:prstGeom>
              <a:solidFill>
                <a:srgbClr val="CCFFFF"/>
              </a:solidFill>
              <a:ln w="9525">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a:t>
                </a:r>
                <a:r>
                  <a:rPr kumimoji="0" lang="en-US" altLang="zh-TW" sz="1800" dirty="0" err="1"/>
                  <a:t>en</a:t>
                </a:r>
                <a:r>
                  <a:rPr kumimoji="0" lang="en-US" altLang="zh-TW" sz="1800" dirty="0"/>
                  <a:t> = </a:t>
                </a:r>
                <a14:m>
                  <m:oMath xmlns:m="http://schemas.openxmlformats.org/officeDocument/2006/math">
                    <m:d>
                      <m:dPr>
                        <m:begChr m:val="⌈"/>
                        <m:endChr m:val="⌉"/>
                        <m:ctrlPr>
                          <a:rPr kumimoji="0" lang="en-US" altLang="zh-TW" sz="1800" i="1" smtClean="0">
                            <a:latin typeface="Cambria Math" panose="02040503050406030204" pitchFamily="18" charset="0"/>
                          </a:rPr>
                        </m:ctrlPr>
                      </m:dPr>
                      <m:e>
                        <m:r>
                          <a:rPr kumimoji="0" lang="en-US" altLang="zh-TW" sz="1800" b="0" i="1" smtClean="0">
                            <a:latin typeface="Cambria Math" panose="02040503050406030204" pitchFamily="18" charset="0"/>
                          </a:rPr>
                          <m:t>𝑚</m:t>
                        </m:r>
                        <m:r>
                          <a:rPr kumimoji="0" lang="en-US" altLang="zh-TW" sz="1800" b="0" i="1" smtClean="0">
                            <a:latin typeface="Cambria Math" panose="02040503050406030204" pitchFamily="18" charset="0"/>
                          </a:rPr>
                          <m:t>/</m:t>
                        </m:r>
                        <m:r>
                          <a:rPr kumimoji="0" lang="en-US" altLang="zh-TW" sz="1800" b="0" i="1" smtClean="0">
                            <a:latin typeface="Cambria Math" panose="02040503050406030204" pitchFamily="18" charset="0"/>
                          </a:rPr>
                          <m:t>𝑙</m:t>
                        </m:r>
                      </m:e>
                    </m:d>
                    <m:r>
                      <a:rPr kumimoji="0" lang="en-US" altLang="zh-TW" sz="1800" b="0" i="1" smtClean="0">
                        <a:latin typeface="Cambria Math" panose="02040503050406030204" pitchFamily="18" charset="0"/>
                      </a:rPr>
                      <m:t> ~ </m:t>
                    </m:r>
                    <m:r>
                      <m:rPr>
                        <m:sty m:val="p"/>
                      </m:rPr>
                      <a:rPr kumimoji="0" lang="en-US" altLang="zh-TW" sz="1800" b="0" i="0" smtClean="0">
                        <a:latin typeface="Cambria Math" panose="02040503050406030204" pitchFamily="18" charset="0"/>
                      </a:rPr>
                      <m:t>min</m:t>
                    </m:r>
                    <m:r>
                      <a:rPr kumimoji="0" lang="en-US" altLang="zh-TW" sz="1800" b="0" i="1" smtClean="0">
                        <a:latin typeface="Cambria Math" panose="02040503050406030204" pitchFamily="18" charset="0"/>
                      </a:rPr>
                      <m:t>⁡(</m:t>
                    </m:r>
                    <m:d>
                      <m:dPr>
                        <m:begChr m:val="⌊"/>
                        <m:endChr m:val="⌋"/>
                        <m:ctrlPr>
                          <a:rPr kumimoji="0" lang="en-US" altLang="zh-TW" sz="1800" b="0" i="1" smtClean="0">
                            <a:latin typeface="Cambria Math" panose="02040503050406030204" pitchFamily="18" charset="0"/>
                          </a:rPr>
                        </m:ctrlPr>
                      </m:dPr>
                      <m:e>
                        <m:r>
                          <a:rPr kumimoji="0" lang="en-US" altLang="zh-TW" sz="1800" b="0" i="1" smtClean="0">
                            <a:latin typeface="Cambria Math" panose="02040503050406030204" pitchFamily="18" charset="0"/>
                          </a:rPr>
                          <m:t>𝑙𝑚</m:t>
                        </m:r>
                      </m:e>
                    </m:d>
                    <m:r>
                      <a:rPr kumimoji="0" lang="en-US" altLang="zh-TW" sz="1800" b="0" i="1" smtClean="0">
                        <a:latin typeface="Cambria Math" panose="02040503050406030204" pitchFamily="18" charset="0"/>
                      </a:rPr>
                      <m:t>, </m:t>
                    </m:r>
                    <m:r>
                      <a:rPr kumimoji="0" lang="en-US" altLang="zh-TW" sz="1800" b="0" i="1" smtClean="0">
                        <a:latin typeface="Cambria Math" panose="02040503050406030204" pitchFamily="18" charset="0"/>
                      </a:rPr>
                      <m:t>𝑛</m:t>
                    </m:r>
                    <m:r>
                      <a:rPr kumimoji="0" lang="en-US" altLang="zh-TW" sz="1800" b="0" i="1" smtClean="0">
                        <a:latin typeface="Cambria Math" panose="02040503050406030204" pitchFamily="18" charset="0"/>
                      </a:rPr>
                      <m:t>)</m:t>
                    </m:r>
                  </m:oMath>
                </a14:m>
                <a:r>
                  <a:rPr kumimoji="0" lang="en-US" altLang="zh-TW" sz="1800" dirty="0"/>
                  <a:t> </a:t>
                </a:r>
                <a:endParaRPr kumimoji="0" lang="en-US" altLang="zh-TW" sz="1800" i="1" dirty="0"/>
              </a:p>
            </p:txBody>
          </p:sp>
        </mc:Choice>
        <mc:Fallback xmlns="">
          <p:sp>
            <p:nvSpPr>
              <p:cNvPr id="16" name="AutoShape 5">
                <a:extLst>
                  <a:ext uri="{FF2B5EF4-FFF2-40B4-BE49-F238E27FC236}">
                    <a16:creationId xmlns:a16="http://schemas.microsoft.com/office/drawing/2014/main" id="{BFD46757-0574-ECB1-2656-A8E700D17374}"/>
                  </a:ext>
                </a:extLst>
              </p:cNvPr>
              <p:cNvSpPr>
                <a:spLocks noRot="1" noChangeAspect="1" noMove="1" noResize="1" noEditPoints="1" noAdjustHandles="1" noChangeArrowheads="1" noChangeShapeType="1" noTextEdit="1"/>
              </p:cNvSpPr>
              <p:nvPr/>
            </p:nvSpPr>
            <p:spPr bwMode="auto">
              <a:xfrm>
                <a:off x="262467" y="5949290"/>
                <a:ext cx="3012166" cy="426110"/>
              </a:xfrm>
              <a:prstGeom prst="wedgeRoundRectCallout">
                <a:avLst>
                  <a:gd name="adj1" fmla="val -3881"/>
                  <a:gd name="adj2" fmla="val -464636"/>
                  <a:gd name="adj3" fmla="val 16667"/>
                </a:avLst>
              </a:prstGeom>
              <a:blipFill>
                <a:blip r:embed="rId6"/>
                <a:stretch>
                  <a:fillRect l="-837" b="-2260"/>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E32C6BE-2159-A067-5260-AD1CE566CE19}"/>
              </a:ext>
            </a:extLst>
          </p:cNvPr>
          <p:cNvCxnSpPr/>
          <p:nvPr/>
        </p:nvCxnSpPr>
        <p:spPr>
          <a:xfrm>
            <a:off x="3530600" y="6243638"/>
            <a:ext cx="4165600" cy="42802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13BBB319-1205-AFF8-3BD5-41D850CF55B0}"/>
              </a:ext>
            </a:extLst>
          </p:cNvPr>
          <p:cNvSpPr/>
          <p:nvPr/>
        </p:nvSpPr>
        <p:spPr>
          <a:xfrm>
            <a:off x="7498455" y="6025407"/>
            <a:ext cx="1130548" cy="62085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1427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7B72-6D9E-065B-D560-998E468D8738}"/>
              </a:ext>
            </a:extLst>
          </p:cNvPr>
          <p:cNvSpPr>
            <a:spLocks noGrp="1"/>
          </p:cNvSpPr>
          <p:nvPr>
            <p:ph type="title"/>
          </p:nvPr>
        </p:nvSpPr>
        <p:spPr/>
        <p:txBody>
          <a:bodyPr/>
          <a:lstStyle/>
          <a:p>
            <a:r>
              <a:rPr lang="en-US" dirty="0"/>
              <a:t>What is Time Series?</a:t>
            </a:r>
          </a:p>
        </p:txBody>
      </p:sp>
      <p:sp>
        <p:nvSpPr>
          <p:cNvPr id="3" name="Content Placeholder 2">
            <a:extLst>
              <a:ext uri="{FF2B5EF4-FFF2-40B4-BE49-F238E27FC236}">
                <a16:creationId xmlns:a16="http://schemas.microsoft.com/office/drawing/2014/main" id="{F0BFE9C9-F5B3-24C1-47D3-4C53D44DC56D}"/>
              </a:ext>
            </a:extLst>
          </p:cNvPr>
          <p:cNvSpPr>
            <a:spLocks noGrp="1"/>
          </p:cNvSpPr>
          <p:nvPr>
            <p:ph idx="1"/>
          </p:nvPr>
        </p:nvSpPr>
        <p:spPr>
          <a:xfrm>
            <a:off x="1576917" y="3970868"/>
            <a:ext cx="10363200" cy="2449513"/>
          </a:xfrm>
        </p:spPr>
        <p:txBody>
          <a:bodyPr/>
          <a:lstStyle/>
          <a:p>
            <a:r>
              <a:rPr lang="en-US" dirty="0"/>
              <a:t>T = 1, 0, -1, 1.1 ✅</a:t>
            </a:r>
          </a:p>
          <a:p>
            <a:r>
              <a:rPr lang="en-US" dirty="0"/>
              <a:t>T = A, G, C, T ❌</a:t>
            </a:r>
          </a:p>
          <a:p>
            <a:r>
              <a:rPr lang="en-US" dirty="0"/>
              <a:t>T = 1, 2, 3, 4 ✅</a:t>
            </a:r>
          </a:p>
        </p:txBody>
      </p:sp>
      <p:sp>
        <p:nvSpPr>
          <p:cNvPr id="4" name="Slide Number Placeholder 3">
            <a:extLst>
              <a:ext uri="{FF2B5EF4-FFF2-40B4-BE49-F238E27FC236}">
                <a16:creationId xmlns:a16="http://schemas.microsoft.com/office/drawing/2014/main" id="{CEC8B4AF-9F85-EE29-505A-B2195ACBC98F}"/>
              </a:ext>
            </a:extLst>
          </p:cNvPr>
          <p:cNvSpPr>
            <a:spLocks noGrp="1"/>
          </p:cNvSpPr>
          <p:nvPr>
            <p:ph type="sldNum" sz="quarter" idx="12"/>
          </p:nvPr>
        </p:nvSpPr>
        <p:spPr/>
        <p:txBody>
          <a:bodyPr/>
          <a:lstStyle/>
          <a:p>
            <a:fld id="{E6273567-A204-4EB6-9B78-A239DD70ADA3}" type="slidenum">
              <a:rPr lang="en-US" smtClean="0"/>
              <a:t>5</a:t>
            </a:fld>
            <a:endParaRPr lang="en-US"/>
          </a:p>
        </p:txBody>
      </p:sp>
      <p:sp>
        <p:nvSpPr>
          <p:cNvPr id="5" name="Freeform 24">
            <a:extLst>
              <a:ext uri="{FF2B5EF4-FFF2-40B4-BE49-F238E27FC236}">
                <a16:creationId xmlns:a16="http://schemas.microsoft.com/office/drawing/2014/main" id="{A405C05E-D82A-0FD5-DDE2-161B977D8556}"/>
              </a:ext>
            </a:extLst>
          </p:cNvPr>
          <p:cNvSpPr>
            <a:spLocks/>
          </p:cNvSpPr>
          <p:nvPr/>
        </p:nvSpPr>
        <p:spPr bwMode="auto">
          <a:xfrm>
            <a:off x="232568" y="2462741"/>
            <a:ext cx="11726863" cy="568325"/>
          </a:xfrm>
          <a:custGeom>
            <a:avLst/>
            <a:gdLst>
              <a:gd name="T0" fmla="*/ 116 w 7387"/>
              <a:gd name="T1" fmla="*/ 89 h 358"/>
              <a:gd name="T2" fmla="*/ 231 w 7387"/>
              <a:gd name="T3" fmla="*/ 91 h 358"/>
              <a:gd name="T4" fmla="*/ 347 w 7387"/>
              <a:gd name="T5" fmla="*/ 73 h 358"/>
              <a:gd name="T6" fmla="*/ 463 w 7387"/>
              <a:gd name="T7" fmla="*/ 89 h 358"/>
              <a:gd name="T8" fmla="*/ 579 w 7387"/>
              <a:gd name="T9" fmla="*/ 88 h 358"/>
              <a:gd name="T10" fmla="*/ 695 w 7387"/>
              <a:gd name="T11" fmla="*/ 100 h 358"/>
              <a:gd name="T12" fmla="*/ 810 w 7387"/>
              <a:gd name="T13" fmla="*/ 90 h 358"/>
              <a:gd name="T14" fmla="*/ 926 w 7387"/>
              <a:gd name="T15" fmla="*/ 83 h 358"/>
              <a:gd name="T16" fmla="*/ 1042 w 7387"/>
              <a:gd name="T17" fmla="*/ 90 h 358"/>
              <a:gd name="T18" fmla="*/ 1158 w 7387"/>
              <a:gd name="T19" fmla="*/ 111 h 358"/>
              <a:gd name="T20" fmla="*/ 1274 w 7387"/>
              <a:gd name="T21" fmla="*/ 169 h 358"/>
              <a:gd name="T22" fmla="*/ 1389 w 7387"/>
              <a:gd name="T23" fmla="*/ 138 h 358"/>
              <a:gd name="T24" fmla="*/ 1505 w 7387"/>
              <a:gd name="T25" fmla="*/ 83 h 358"/>
              <a:gd name="T26" fmla="*/ 1621 w 7387"/>
              <a:gd name="T27" fmla="*/ 85 h 358"/>
              <a:gd name="T28" fmla="*/ 1737 w 7387"/>
              <a:gd name="T29" fmla="*/ 180 h 358"/>
              <a:gd name="T30" fmla="*/ 1853 w 7387"/>
              <a:gd name="T31" fmla="*/ 253 h 358"/>
              <a:gd name="T32" fmla="*/ 1968 w 7387"/>
              <a:gd name="T33" fmla="*/ 85 h 358"/>
              <a:gd name="T34" fmla="*/ 2084 w 7387"/>
              <a:gd name="T35" fmla="*/ 309 h 358"/>
              <a:gd name="T36" fmla="*/ 2200 w 7387"/>
              <a:gd name="T37" fmla="*/ 92 h 358"/>
              <a:gd name="T38" fmla="*/ 2316 w 7387"/>
              <a:gd name="T39" fmla="*/ 320 h 358"/>
              <a:gd name="T40" fmla="*/ 2432 w 7387"/>
              <a:gd name="T41" fmla="*/ 125 h 358"/>
              <a:gd name="T42" fmla="*/ 2547 w 7387"/>
              <a:gd name="T43" fmla="*/ 110 h 358"/>
              <a:gd name="T44" fmla="*/ 2663 w 7387"/>
              <a:gd name="T45" fmla="*/ 274 h 358"/>
              <a:gd name="T46" fmla="*/ 2779 w 7387"/>
              <a:gd name="T47" fmla="*/ 254 h 358"/>
              <a:gd name="T48" fmla="*/ 2895 w 7387"/>
              <a:gd name="T49" fmla="*/ 177 h 358"/>
              <a:gd name="T50" fmla="*/ 3011 w 7387"/>
              <a:gd name="T51" fmla="*/ 76 h 358"/>
              <a:gd name="T52" fmla="*/ 3127 w 7387"/>
              <a:gd name="T53" fmla="*/ 325 h 358"/>
              <a:gd name="T54" fmla="*/ 3242 w 7387"/>
              <a:gd name="T55" fmla="*/ 146 h 358"/>
              <a:gd name="T56" fmla="*/ 3358 w 7387"/>
              <a:gd name="T57" fmla="*/ 151 h 358"/>
              <a:gd name="T58" fmla="*/ 3474 w 7387"/>
              <a:gd name="T59" fmla="*/ 86 h 358"/>
              <a:gd name="T60" fmla="*/ 3590 w 7387"/>
              <a:gd name="T61" fmla="*/ 97 h 358"/>
              <a:gd name="T62" fmla="*/ 3706 w 7387"/>
              <a:gd name="T63" fmla="*/ 91 h 358"/>
              <a:gd name="T64" fmla="*/ 3821 w 7387"/>
              <a:gd name="T65" fmla="*/ 82 h 358"/>
              <a:gd name="T66" fmla="*/ 3937 w 7387"/>
              <a:gd name="T67" fmla="*/ 111 h 358"/>
              <a:gd name="T68" fmla="*/ 4053 w 7387"/>
              <a:gd name="T69" fmla="*/ 210 h 358"/>
              <a:gd name="T70" fmla="*/ 4169 w 7387"/>
              <a:gd name="T71" fmla="*/ 85 h 358"/>
              <a:gd name="T72" fmla="*/ 4285 w 7387"/>
              <a:gd name="T73" fmla="*/ 220 h 358"/>
              <a:gd name="T74" fmla="*/ 4400 w 7387"/>
              <a:gd name="T75" fmla="*/ 82 h 358"/>
              <a:gd name="T76" fmla="*/ 4516 w 7387"/>
              <a:gd name="T77" fmla="*/ 104 h 358"/>
              <a:gd name="T78" fmla="*/ 4632 w 7387"/>
              <a:gd name="T79" fmla="*/ 78 h 358"/>
              <a:gd name="T80" fmla="*/ 4748 w 7387"/>
              <a:gd name="T81" fmla="*/ 81 h 358"/>
              <a:gd name="T82" fmla="*/ 4864 w 7387"/>
              <a:gd name="T83" fmla="*/ 73 h 358"/>
              <a:gd name="T84" fmla="*/ 4979 w 7387"/>
              <a:gd name="T85" fmla="*/ 118 h 358"/>
              <a:gd name="T86" fmla="*/ 5095 w 7387"/>
              <a:gd name="T87" fmla="*/ 43 h 358"/>
              <a:gd name="T88" fmla="*/ 5211 w 7387"/>
              <a:gd name="T89" fmla="*/ 181 h 358"/>
              <a:gd name="T90" fmla="*/ 5327 w 7387"/>
              <a:gd name="T91" fmla="*/ 95 h 358"/>
              <a:gd name="T92" fmla="*/ 5443 w 7387"/>
              <a:gd name="T93" fmla="*/ 170 h 358"/>
              <a:gd name="T94" fmla="*/ 5558 w 7387"/>
              <a:gd name="T95" fmla="*/ 181 h 358"/>
              <a:gd name="T96" fmla="*/ 5674 w 7387"/>
              <a:gd name="T97" fmla="*/ 193 h 358"/>
              <a:gd name="T98" fmla="*/ 5790 w 7387"/>
              <a:gd name="T99" fmla="*/ 66 h 358"/>
              <a:gd name="T100" fmla="*/ 5906 w 7387"/>
              <a:gd name="T101" fmla="*/ 200 h 358"/>
              <a:gd name="T102" fmla="*/ 6022 w 7387"/>
              <a:gd name="T103" fmla="*/ 84 h 358"/>
              <a:gd name="T104" fmla="*/ 6138 w 7387"/>
              <a:gd name="T105" fmla="*/ 77 h 358"/>
              <a:gd name="T106" fmla="*/ 6253 w 7387"/>
              <a:gd name="T107" fmla="*/ 210 h 358"/>
              <a:gd name="T108" fmla="*/ 6369 w 7387"/>
              <a:gd name="T109" fmla="*/ 81 h 358"/>
              <a:gd name="T110" fmla="*/ 6485 w 7387"/>
              <a:gd name="T111" fmla="*/ 124 h 358"/>
              <a:gd name="T112" fmla="*/ 6601 w 7387"/>
              <a:gd name="T113" fmla="*/ 108 h 358"/>
              <a:gd name="T114" fmla="*/ 6717 w 7387"/>
              <a:gd name="T115" fmla="*/ 84 h 358"/>
              <a:gd name="T116" fmla="*/ 6832 w 7387"/>
              <a:gd name="T117" fmla="*/ 101 h 358"/>
              <a:gd name="T118" fmla="*/ 6948 w 7387"/>
              <a:gd name="T119" fmla="*/ 82 h 358"/>
              <a:gd name="T120" fmla="*/ 7064 w 7387"/>
              <a:gd name="T121" fmla="*/ 94 h 358"/>
              <a:gd name="T122" fmla="*/ 7180 w 7387"/>
              <a:gd name="T123" fmla="*/ 81 h 358"/>
              <a:gd name="T124" fmla="*/ 7296 w 7387"/>
              <a:gd name="T125" fmla="*/ 8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7" h="358">
                <a:moveTo>
                  <a:pt x="0" y="352"/>
                </a:moveTo>
                <a:lnTo>
                  <a:pt x="1" y="301"/>
                </a:lnTo>
                <a:lnTo>
                  <a:pt x="2" y="271"/>
                </a:lnTo>
                <a:lnTo>
                  <a:pt x="3" y="239"/>
                </a:lnTo>
                <a:lnTo>
                  <a:pt x="4" y="219"/>
                </a:lnTo>
                <a:lnTo>
                  <a:pt x="5" y="199"/>
                </a:lnTo>
                <a:lnTo>
                  <a:pt x="6" y="195"/>
                </a:lnTo>
                <a:lnTo>
                  <a:pt x="7" y="190"/>
                </a:lnTo>
                <a:lnTo>
                  <a:pt x="8" y="184"/>
                </a:lnTo>
                <a:lnTo>
                  <a:pt x="9" y="183"/>
                </a:lnTo>
                <a:lnTo>
                  <a:pt x="9" y="192"/>
                </a:lnTo>
                <a:lnTo>
                  <a:pt x="10" y="186"/>
                </a:lnTo>
                <a:lnTo>
                  <a:pt x="11" y="175"/>
                </a:lnTo>
                <a:lnTo>
                  <a:pt x="12" y="171"/>
                </a:lnTo>
                <a:lnTo>
                  <a:pt x="13" y="164"/>
                </a:lnTo>
                <a:lnTo>
                  <a:pt x="14" y="158"/>
                </a:lnTo>
                <a:lnTo>
                  <a:pt x="15" y="156"/>
                </a:lnTo>
                <a:lnTo>
                  <a:pt x="16" y="144"/>
                </a:lnTo>
                <a:lnTo>
                  <a:pt x="17" y="149"/>
                </a:lnTo>
                <a:lnTo>
                  <a:pt x="17" y="150"/>
                </a:lnTo>
                <a:lnTo>
                  <a:pt x="18" y="149"/>
                </a:lnTo>
                <a:lnTo>
                  <a:pt x="19" y="161"/>
                </a:lnTo>
                <a:lnTo>
                  <a:pt x="20" y="166"/>
                </a:lnTo>
                <a:lnTo>
                  <a:pt x="21" y="156"/>
                </a:lnTo>
                <a:lnTo>
                  <a:pt x="22" y="155"/>
                </a:lnTo>
                <a:lnTo>
                  <a:pt x="23" y="147"/>
                </a:lnTo>
                <a:lnTo>
                  <a:pt x="23" y="151"/>
                </a:lnTo>
                <a:lnTo>
                  <a:pt x="24" y="148"/>
                </a:lnTo>
                <a:lnTo>
                  <a:pt x="25" y="147"/>
                </a:lnTo>
                <a:lnTo>
                  <a:pt x="26" y="141"/>
                </a:lnTo>
                <a:lnTo>
                  <a:pt x="27" y="143"/>
                </a:lnTo>
                <a:lnTo>
                  <a:pt x="28" y="128"/>
                </a:lnTo>
                <a:lnTo>
                  <a:pt x="29" y="130"/>
                </a:lnTo>
                <a:lnTo>
                  <a:pt x="30" y="132"/>
                </a:lnTo>
                <a:lnTo>
                  <a:pt x="31" y="129"/>
                </a:lnTo>
                <a:lnTo>
                  <a:pt x="32" y="123"/>
                </a:lnTo>
                <a:lnTo>
                  <a:pt x="32" y="117"/>
                </a:lnTo>
                <a:lnTo>
                  <a:pt x="33" y="111"/>
                </a:lnTo>
                <a:lnTo>
                  <a:pt x="34" y="105"/>
                </a:lnTo>
                <a:lnTo>
                  <a:pt x="35" y="112"/>
                </a:lnTo>
                <a:lnTo>
                  <a:pt x="36" y="109"/>
                </a:lnTo>
                <a:lnTo>
                  <a:pt x="37" y="109"/>
                </a:lnTo>
                <a:lnTo>
                  <a:pt x="38" y="113"/>
                </a:lnTo>
                <a:lnTo>
                  <a:pt x="39" y="117"/>
                </a:lnTo>
                <a:lnTo>
                  <a:pt x="39" y="106"/>
                </a:lnTo>
                <a:lnTo>
                  <a:pt x="40" y="108"/>
                </a:lnTo>
                <a:lnTo>
                  <a:pt x="41" y="106"/>
                </a:lnTo>
                <a:lnTo>
                  <a:pt x="42" y="100"/>
                </a:lnTo>
                <a:lnTo>
                  <a:pt x="43" y="99"/>
                </a:lnTo>
                <a:lnTo>
                  <a:pt x="44" y="99"/>
                </a:lnTo>
                <a:lnTo>
                  <a:pt x="45" y="113"/>
                </a:lnTo>
                <a:lnTo>
                  <a:pt x="46" y="121"/>
                </a:lnTo>
                <a:lnTo>
                  <a:pt x="47" y="125"/>
                </a:lnTo>
                <a:lnTo>
                  <a:pt x="47" y="128"/>
                </a:lnTo>
                <a:lnTo>
                  <a:pt x="48" y="133"/>
                </a:lnTo>
                <a:lnTo>
                  <a:pt x="49" y="119"/>
                </a:lnTo>
                <a:lnTo>
                  <a:pt x="50" y="115"/>
                </a:lnTo>
                <a:lnTo>
                  <a:pt x="51" y="106"/>
                </a:lnTo>
                <a:lnTo>
                  <a:pt x="52" y="97"/>
                </a:lnTo>
                <a:lnTo>
                  <a:pt x="53" y="92"/>
                </a:lnTo>
                <a:lnTo>
                  <a:pt x="54" y="92"/>
                </a:lnTo>
                <a:lnTo>
                  <a:pt x="55" y="91"/>
                </a:lnTo>
                <a:lnTo>
                  <a:pt x="56" y="98"/>
                </a:lnTo>
                <a:lnTo>
                  <a:pt x="56" y="101"/>
                </a:lnTo>
                <a:lnTo>
                  <a:pt x="57" y="105"/>
                </a:lnTo>
                <a:lnTo>
                  <a:pt x="58" y="101"/>
                </a:lnTo>
                <a:lnTo>
                  <a:pt x="59" y="102"/>
                </a:lnTo>
                <a:lnTo>
                  <a:pt x="60" y="104"/>
                </a:lnTo>
                <a:lnTo>
                  <a:pt x="61" y="105"/>
                </a:lnTo>
                <a:lnTo>
                  <a:pt x="61" y="102"/>
                </a:lnTo>
                <a:lnTo>
                  <a:pt x="62" y="104"/>
                </a:lnTo>
                <a:lnTo>
                  <a:pt x="63" y="109"/>
                </a:lnTo>
                <a:lnTo>
                  <a:pt x="64" y="105"/>
                </a:lnTo>
                <a:lnTo>
                  <a:pt x="65" y="101"/>
                </a:lnTo>
                <a:lnTo>
                  <a:pt x="66" y="115"/>
                </a:lnTo>
                <a:lnTo>
                  <a:pt x="67" y="114"/>
                </a:lnTo>
                <a:lnTo>
                  <a:pt x="68" y="112"/>
                </a:lnTo>
                <a:lnTo>
                  <a:pt x="69" y="119"/>
                </a:lnTo>
                <a:lnTo>
                  <a:pt x="70" y="127"/>
                </a:lnTo>
                <a:lnTo>
                  <a:pt x="70" y="124"/>
                </a:lnTo>
                <a:lnTo>
                  <a:pt x="71" y="127"/>
                </a:lnTo>
                <a:lnTo>
                  <a:pt x="72" y="122"/>
                </a:lnTo>
                <a:lnTo>
                  <a:pt x="73" y="110"/>
                </a:lnTo>
                <a:lnTo>
                  <a:pt x="74" y="112"/>
                </a:lnTo>
                <a:lnTo>
                  <a:pt x="75" y="96"/>
                </a:lnTo>
                <a:lnTo>
                  <a:pt x="76" y="95"/>
                </a:lnTo>
                <a:lnTo>
                  <a:pt x="77" y="97"/>
                </a:lnTo>
                <a:lnTo>
                  <a:pt x="78" y="104"/>
                </a:lnTo>
                <a:lnTo>
                  <a:pt x="78" y="101"/>
                </a:lnTo>
                <a:lnTo>
                  <a:pt x="79" y="103"/>
                </a:lnTo>
                <a:lnTo>
                  <a:pt x="80" y="100"/>
                </a:lnTo>
                <a:lnTo>
                  <a:pt x="81" y="96"/>
                </a:lnTo>
                <a:lnTo>
                  <a:pt x="82" y="92"/>
                </a:lnTo>
                <a:lnTo>
                  <a:pt x="83" y="89"/>
                </a:lnTo>
                <a:lnTo>
                  <a:pt x="84" y="90"/>
                </a:lnTo>
                <a:lnTo>
                  <a:pt x="84" y="95"/>
                </a:lnTo>
                <a:lnTo>
                  <a:pt x="85" y="94"/>
                </a:lnTo>
                <a:lnTo>
                  <a:pt x="86" y="101"/>
                </a:lnTo>
                <a:lnTo>
                  <a:pt x="87" y="98"/>
                </a:lnTo>
                <a:lnTo>
                  <a:pt x="88" y="101"/>
                </a:lnTo>
                <a:lnTo>
                  <a:pt x="89" y="100"/>
                </a:lnTo>
                <a:lnTo>
                  <a:pt x="90" y="110"/>
                </a:lnTo>
                <a:lnTo>
                  <a:pt x="91" y="113"/>
                </a:lnTo>
                <a:lnTo>
                  <a:pt x="92" y="122"/>
                </a:lnTo>
                <a:lnTo>
                  <a:pt x="93" y="120"/>
                </a:lnTo>
                <a:lnTo>
                  <a:pt x="94" y="114"/>
                </a:lnTo>
                <a:lnTo>
                  <a:pt x="94" y="103"/>
                </a:lnTo>
                <a:lnTo>
                  <a:pt x="95" y="98"/>
                </a:lnTo>
                <a:lnTo>
                  <a:pt x="96" y="89"/>
                </a:lnTo>
                <a:lnTo>
                  <a:pt x="97" y="84"/>
                </a:lnTo>
                <a:lnTo>
                  <a:pt x="98" y="94"/>
                </a:lnTo>
                <a:lnTo>
                  <a:pt x="99" y="101"/>
                </a:lnTo>
                <a:lnTo>
                  <a:pt x="100" y="95"/>
                </a:lnTo>
                <a:lnTo>
                  <a:pt x="100" y="102"/>
                </a:lnTo>
                <a:lnTo>
                  <a:pt x="101" y="105"/>
                </a:lnTo>
                <a:lnTo>
                  <a:pt x="102" y="97"/>
                </a:lnTo>
                <a:lnTo>
                  <a:pt x="103" y="92"/>
                </a:lnTo>
                <a:lnTo>
                  <a:pt x="104" y="89"/>
                </a:lnTo>
                <a:lnTo>
                  <a:pt x="105" y="75"/>
                </a:lnTo>
                <a:lnTo>
                  <a:pt x="106" y="76"/>
                </a:lnTo>
                <a:lnTo>
                  <a:pt x="107" y="78"/>
                </a:lnTo>
                <a:lnTo>
                  <a:pt x="108" y="80"/>
                </a:lnTo>
                <a:lnTo>
                  <a:pt x="108" y="84"/>
                </a:lnTo>
                <a:lnTo>
                  <a:pt x="109" y="94"/>
                </a:lnTo>
                <a:lnTo>
                  <a:pt x="110" y="86"/>
                </a:lnTo>
                <a:lnTo>
                  <a:pt x="111" y="82"/>
                </a:lnTo>
                <a:lnTo>
                  <a:pt x="112" y="84"/>
                </a:lnTo>
                <a:lnTo>
                  <a:pt x="113" y="85"/>
                </a:lnTo>
                <a:lnTo>
                  <a:pt x="114" y="83"/>
                </a:lnTo>
                <a:lnTo>
                  <a:pt x="115" y="91"/>
                </a:lnTo>
                <a:lnTo>
                  <a:pt x="116" y="89"/>
                </a:lnTo>
                <a:lnTo>
                  <a:pt x="117" y="83"/>
                </a:lnTo>
                <a:lnTo>
                  <a:pt x="117" y="76"/>
                </a:lnTo>
                <a:lnTo>
                  <a:pt x="118" y="76"/>
                </a:lnTo>
                <a:lnTo>
                  <a:pt x="119" y="83"/>
                </a:lnTo>
                <a:lnTo>
                  <a:pt x="120" y="87"/>
                </a:lnTo>
                <a:lnTo>
                  <a:pt x="121" y="91"/>
                </a:lnTo>
                <a:lnTo>
                  <a:pt x="122" y="94"/>
                </a:lnTo>
                <a:lnTo>
                  <a:pt x="122" y="91"/>
                </a:lnTo>
                <a:lnTo>
                  <a:pt x="123" y="87"/>
                </a:lnTo>
                <a:lnTo>
                  <a:pt x="124" y="87"/>
                </a:lnTo>
                <a:lnTo>
                  <a:pt x="125" y="86"/>
                </a:lnTo>
                <a:lnTo>
                  <a:pt x="126" y="89"/>
                </a:lnTo>
                <a:lnTo>
                  <a:pt x="127" y="93"/>
                </a:lnTo>
                <a:lnTo>
                  <a:pt x="128" y="92"/>
                </a:lnTo>
                <a:lnTo>
                  <a:pt x="129" y="96"/>
                </a:lnTo>
                <a:lnTo>
                  <a:pt x="130" y="91"/>
                </a:lnTo>
                <a:lnTo>
                  <a:pt x="131" y="90"/>
                </a:lnTo>
                <a:lnTo>
                  <a:pt x="131" y="88"/>
                </a:lnTo>
                <a:lnTo>
                  <a:pt x="132" y="89"/>
                </a:lnTo>
                <a:lnTo>
                  <a:pt x="133" y="83"/>
                </a:lnTo>
                <a:lnTo>
                  <a:pt x="134" y="85"/>
                </a:lnTo>
                <a:lnTo>
                  <a:pt x="135" y="86"/>
                </a:lnTo>
                <a:lnTo>
                  <a:pt x="136" y="84"/>
                </a:lnTo>
                <a:lnTo>
                  <a:pt x="137" y="79"/>
                </a:lnTo>
                <a:lnTo>
                  <a:pt x="138" y="76"/>
                </a:lnTo>
                <a:lnTo>
                  <a:pt x="139" y="74"/>
                </a:lnTo>
                <a:lnTo>
                  <a:pt x="139" y="69"/>
                </a:lnTo>
                <a:lnTo>
                  <a:pt x="140" y="75"/>
                </a:lnTo>
                <a:lnTo>
                  <a:pt x="141" y="82"/>
                </a:lnTo>
                <a:lnTo>
                  <a:pt x="142" y="95"/>
                </a:lnTo>
                <a:lnTo>
                  <a:pt x="143" y="96"/>
                </a:lnTo>
                <a:lnTo>
                  <a:pt x="144" y="107"/>
                </a:lnTo>
                <a:lnTo>
                  <a:pt x="145" y="110"/>
                </a:lnTo>
                <a:lnTo>
                  <a:pt x="145" y="106"/>
                </a:lnTo>
                <a:lnTo>
                  <a:pt x="146" y="96"/>
                </a:lnTo>
                <a:lnTo>
                  <a:pt x="147" y="94"/>
                </a:lnTo>
                <a:lnTo>
                  <a:pt x="148" y="90"/>
                </a:lnTo>
                <a:lnTo>
                  <a:pt x="149" y="81"/>
                </a:lnTo>
                <a:lnTo>
                  <a:pt x="150" y="82"/>
                </a:lnTo>
                <a:lnTo>
                  <a:pt x="151" y="84"/>
                </a:lnTo>
                <a:lnTo>
                  <a:pt x="152" y="90"/>
                </a:lnTo>
                <a:lnTo>
                  <a:pt x="153" y="88"/>
                </a:lnTo>
                <a:lnTo>
                  <a:pt x="154" y="90"/>
                </a:lnTo>
                <a:lnTo>
                  <a:pt x="155" y="88"/>
                </a:lnTo>
                <a:lnTo>
                  <a:pt x="155" y="88"/>
                </a:lnTo>
                <a:lnTo>
                  <a:pt x="156" y="79"/>
                </a:lnTo>
                <a:lnTo>
                  <a:pt x="157" y="77"/>
                </a:lnTo>
                <a:lnTo>
                  <a:pt x="158" y="78"/>
                </a:lnTo>
                <a:lnTo>
                  <a:pt x="159" y="84"/>
                </a:lnTo>
                <a:lnTo>
                  <a:pt x="160" y="91"/>
                </a:lnTo>
                <a:lnTo>
                  <a:pt x="161" y="104"/>
                </a:lnTo>
                <a:lnTo>
                  <a:pt x="161" y="113"/>
                </a:lnTo>
                <a:lnTo>
                  <a:pt x="162" y="119"/>
                </a:lnTo>
                <a:lnTo>
                  <a:pt x="163" y="134"/>
                </a:lnTo>
                <a:lnTo>
                  <a:pt x="164" y="124"/>
                </a:lnTo>
                <a:lnTo>
                  <a:pt x="165" y="114"/>
                </a:lnTo>
                <a:lnTo>
                  <a:pt x="166" y="107"/>
                </a:lnTo>
                <a:lnTo>
                  <a:pt x="167" y="109"/>
                </a:lnTo>
                <a:lnTo>
                  <a:pt x="168" y="96"/>
                </a:lnTo>
                <a:lnTo>
                  <a:pt x="169" y="96"/>
                </a:lnTo>
                <a:lnTo>
                  <a:pt x="169" y="100"/>
                </a:lnTo>
                <a:lnTo>
                  <a:pt x="170" y="99"/>
                </a:lnTo>
                <a:lnTo>
                  <a:pt x="171" y="89"/>
                </a:lnTo>
                <a:lnTo>
                  <a:pt x="172" y="86"/>
                </a:lnTo>
                <a:lnTo>
                  <a:pt x="173" y="88"/>
                </a:lnTo>
                <a:lnTo>
                  <a:pt x="174" y="87"/>
                </a:lnTo>
                <a:lnTo>
                  <a:pt x="175" y="87"/>
                </a:lnTo>
                <a:lnTo>
                  <a:pt x="176" y="86"/>
                </a:lnTo>
                <a:lnTo>
                  <a:pt x="177" y="78"/>
                </a:lnTo>
                <a:lnTo>
                  <a:pt x="177" y="76"/>
                </a:lnTo>
                <a:lnTo>
                  <a:pt x="178" y="76"/>
                </a:lnTo>
                <a:lnTo>
                  <a:pt x="179" y="75"/>
                </a:lnTo>
                <a:lnTo>
                  <a:pt x="180" y="82"/>
                </a:lnTo>
                <a:lnTo>
                  <a:pt x="181" y="88"/>
                </a:lnTo>
                <a:lnTo>
                  <a:pt x="182" y="99"/>
                </a:lnTo>
                <a:lnTo>
                  <a:pt x="183" y="96"/>
                </a:lnTo>
                <a:lnTo>
                  <a:pt x="183" y="99"/>
                </a:lnTo>
                <a:lnTo>
                  <a:pt x="184" y="94"/>
                </a:lnTo>
                <a:lnTo>
                  <a:pt x="185" y="89"/>
                </a:lnTo>
                <a:lnTo>
                  <a:pt x="186" y="83"/>
                </a:lnTo>
                <a:lnTo>
                  <a:pt x="187" y="88"/>
                </a:lnTo>
                <a:lnTo>
                  <a:pt x="188" y="89"/>
                </a:lnTo>
                <a:lnTo>
                  <a:pt x="189" y="89"/>
                </a:lnTo>
                <a:lnTo>
                  <a:pt x="190" y="105"/>
                </a:lnTo>
                <a:lnTo>
                  <a:pt x="191" y="100"/>
                </a:lnTo>
                <a:lnTo>
                  <a:pt x="192" y="101"/>
                </a:lnTo>
                <a:lnTo>
                  <a:pt x="192" y="98"/>
                </a:lnTo>
                <a:lnTo>
                  <a:pt x="193" y="99"/>
                </a:lnTo>
                <a:lnTo>
                  <a:pt x="194" y="84"/>
                </a:lnTo>
                <a:lnTo>
                  <a:pt x="195" y="81"/>
                </a:lnTo>
                <a:lnTo>
                  <a:pt x="196" y="78"/>
                </a:lnTo>
                <a:lnTo>
                  <a:pt x="197" y="80"/>
                </a:lnTo>
                <a:lnTo>
                  <a:pt x="198" y="82"/>
                </a:lnTo>
                <a:lnTo>
                  <a:pt x="199" y="93"/>
                </a:lnTo>
                <a:lnTo>
                  <a:pt x="199" y="89"/>
                </a:lnTo>
                <a:lnTo>
                  <a:pt x="200" y="98"/>
                </a:lnTo>
                <a:lnTo>
                  <a:pt x="201" y="94"/>
                </a:lnTo>
                <a:lnTo>
                  <a:pt x="202" y="88"/>
                </a:lnTo>
                <a:lnTo>
                  <a:pt x="203" y="76"/>
                </a:lnTo>
                <a:lnTo>
                  <a:pt x="204" y="80"/>
                </a:lnTo>
                <a:lnTo>
                  <a:pt x="205" y="86"/>
                </a:lnTo>
                <a:lnTo>
                  <a:pt x="206" y="93"/>
                </a:lnTo>
                <a:lnTo>
                  <a:pt x="207" y="92"/>
                </a:lnTo>
                <a:lnTo>
                  <a:pt x="207" y="99"/>
                </a:lnTo>
                <a:lnTo>
                  <a:pt x="208" y="103"/>
                </a:lnTo>
                <a:lnTo>
                  <a:pt x="209" y="83"/>
                </a:lnTo>
                <a:lnTo>
                  <a:pt x="210" y="79"/>
                </a:lnTo>
                <a:lnTo>
                  <a:pt x="211" y="89"/>
                </a:lnTo>
                <a:lnTo>
                  <a:pt x="212" y="85"/>
                </a:lnTo>
                <a:lnTo>
                  <a:pt x="213" y="85"/>
                </a:lnTo>
                <a:lnTo>
                  <a:pt x="214" y="91"/>
                </a:lnTo>
                <a:lnTo>
                  <a:pt x="215" y="89"/>
                </a:lnTo>
                <a:lnTo>
                  <a:pt x="216" y="83"/>
                </a:lnTo>
                <a:lnTo>
                  <a:pt x="216" y="82"/>
                </a:lnTo>
                <a:lnTo>
                  <a:pt x="217" y="89"/>
                </a:lnTo>
                <a:lnTo>
                  <a:pt x="218" y="97"/>
                </a:lnTo>
                <a:lnTo>
                  <a:pt x="219" y="98"/>
                </a:lnTo>
                <a:lnTo>
                  <a:pt x="220" y="107"/>
                </a:lnTo>
                <a:lnTo>
                  <a:pt x="221" y="108"/>
                </a:lnTo>
                <a:lnTo>
                  <a:pt x="221" y="97"/>
                </a:lnTo>
                <a:lnTo>
                  <a:pt x="222" y="90"/>
                </a:lnTo>
                <a:lnTo>
                  <a:pt x="223" y="88"/>
                </a:lnTo>
                <a:lnTo>
                  <a:pt x="224" y="84"/>
                </a:lnTo>
                <a:lnTo>
                  <a:pt x="225" y="81"/>
                </a:lnTo>
                <a:lnTo>
                  <a:pt x="226" y="80"/>
                </a:lnTo>
                <a:lnTo>
                  <a:pt x="227" y="77"/>
                </a:lnTo>
                <a:lnTo>
                  <a:pt x="228" y="93"/>
                </a:lnTo>
                <a:lnTo>
                  <a:pt x="229" y="80"/>
                </a:lnTo>
                <a:lnTo>
                  <a:pt x="230" y="82"/>
                </a:lnTo>
                <a:lnTo>
                  <a:pt x="230" y="88"/>
                </a:lnTo>
                <a:lnTo>
                  <a:pt x="231" y="91"/>
                </a:lnTo>
                <a:lnTo>
                  <a:pt x="232" y="77"/>
                </a:lnTo>
                <a:lnTo>
                  <a:pt x="233" y="83"/>
                </a:lnTo>
                <a:lnTo>
                  <a:pt x="234" y="109"/>
                </a:lnTo>
                <a:lnTo>
                  <a:pt x="235" y="105"/>
                </a:lnTo>
                <a:lnTo>
                  <a:pt x="236" y="100"/>
                </a:lnTo>
                <a:lnTo>
                  <a:pt x="237" y="98"/>
                </a:lnTo>
                <a:lnTo>
                  <a:pt x="238" y="99"/>
                </a:lnTo>
                <a:lnTo>
                  <a:pt x="238" y="70"/>
                </a:lnTo>
                <a:lnTo>
                  <a:pt x="239" y="67"/>
                </a:lnTo>
                <a:lnTo>
                  <a:pt x="240" y="72"/>
                </a:lnTo>
                <a:lnTo>
                  <a:pt x="241" y="78"/>
                </a:lnTo>
                <a:lnTo>
                  <a:pt x="242" y="83"/>
                </a:lnTo>
                <a:lnTo>
                  <a:pt x="243" y="85"/>
                </a:lnTo>
                <a:lnTo>
                  <a:pt x="244" y="92"/>
                </a:lnTo>
                <a:lnTo>
                  <a:pt x="244" y="95"/>
                </a:lnTo>
                <a:lnTo>
                  <a:pt x="245" y="96"/>
                </a:lnTo>
                <a:lnTo>
                  <a:pt x="246" y="93"/>
                </a:lnTo>
                <a:lnTo>
                  <a:pt x="247" y="92"/>
                </a:lnTo>
                <a:lnTo>
                  <a:pt x="248" y="84"/>
                </a:lnTo>
                <a:lnTo>
                  <a:pt x="249" y="89"/>
                </a:lnTo>
                <a:lnTo>
                  <a:pt x="250" y="95"/>
                </a:lnTo>
                <a:lnTo>
                  <a:pt x="251" y="93"/>
                </a:lnTo>
                <a:lnTo>
                  <a:pt x="252" y="99"/>
                </a:lnTo>
                <a:lnTo>
                  <a:pt x="253" y="99"/>
                </a:lnTo>
                <a:lnTo>
                  <a:pt x="254" y="89"/>
                </a:lnTo>
                <a:lnTo>
                  <a:pt x="254" y="90"/>
                </a:lnTo>
                <a:lnTo>
                  <a:pt x="255" y="90"/>
                </a:lnTo>
                <a:lnTo>
                  <a:pt x="256" y="90"/>
                </a:lnTo>
                <a:lnTo>
                  <a:pt x="257" y="96"/>
                </a:lnTo>
                <a:lnTo>
                  <a:pt x="258" y="110"/>
                </a:lnTo>
                <a:lnTo>
                  <a:pt x="259" y="106"/>
                </a:lnTo>
                <a:lnTo>
                  <a:pt x="260" y="110"/>
                </a:lnTo>
                <a:lnTo>
                  <a:pt x="260" y="107"/>
                </a:lnTo>
                <a:lnTo>
                  <a:pt x="261" y="112"/>
                </a:lnTo>
                <a:lnTo>
                  <a:pt x="262" y="92"/>
                </a:lnTo>
                <a:lnTo>
                  <a:pt x="263" y="94"/>
                </a:lnTo>
                <a:lnTo>
                  <a:pt x="264" y="91"/>
                </a:lnTo>
                <a:lnTo>
                  <a:pt x="265" y="90"/>
                </a:lnTo>
                <a:lnTo>
                  <a:pt x="266" y="84"/>
                </a:lnTo>
                <a:lnTo>
                  <a:pt x="267" y="94"/>
                </a:lnTo>
                <a:lnTo>
                  <a:pt x="268" y="81"/>
                </a:lnTo>
                <a:lnTo>
                  <a:pt x="268" y="89"/>
                </a:lnTo>
                <a:lnTo>
                  <a:pt x="269" y="92"/>
                </a:lnTo>
                <a:lnTo>
                  <a:pt x="270" y="96"/>
                </a:lnTo>
                <a:lnTo>
                  <a:pt x="271" y="109"/>
                </a:lnTo>
                <a:lnTo>
                  <a:pt x="272" y="119"/>
                </a:lnTo>
                <a:lnTo>
                  <a:pt x="273" y="113"/>
                </a:lnTo>
                <a:lnTo>
                  <a:pt x="274" y="113"/>
                </a:lnTo>
                <a:lnTo>
                  <a:pt x="275" y="107"/>
                </a:lnTo>
                <a:lnTo>
                  <a:pt x="276" y="97"/>
                </a:lnTo>
                <a:lnTo>
                  <a:pt x="277" y="88"/>
                </a:lnTo>
                <a:lnTo>
                  <a:pt x="277" y="94"/>
                </a:lnTo>
                <a:lnTo>
                  <a:pt x="278" y="87"/>
                </a:lnTo>
                <a:lnTo>
                  <a:pt x="279" y="81"/>
                </a:lnTo>
                <a:lnTo>
                  <a:pt x="280" y="76"/>
                </a:lnTo>
                <a:lnTo>
                  <a:pt x="281" y="78"/>
                </a:lnTo>
                <a:lnTo>
                  <a:pt x="282" y="71"/>
                </a:lnTo>
                <a:lnTo>
                  <a:pt x="282" y="69"/>
                </a:lnTo>
                <a:lnTo>
                  <a:pt x="283" y="78"/>
                </a:lnTo>
                <a:lnTo>
                  <a:pt x="284" y="76"/>
                </a:lnTo>
                <a:lnTo>
                  <a:pt x="285" y="74"/>
                </a:lnTo>
                <a:lnTo>
                  <a:pt x="286" y="81"/>
                </a:lnTo>
                <a:lnTo>
                  <a:pt x="287" y="89"/>
                </a:lnTo>
                <a:lnTo>
                  <a:pt x="288" y="89"/>
                </a:lnTo>
                <a:lnTo>
                  <a:pt x="289" y="96"/>
                </a:lnTo>
                <a:lnTo>
                  <a:pt x="290" y="97"/>
                </a:lnTo>
                <a:lnTo>
                  <a:pt x="291" y="92"/>
                </a:lnTo>
                <a:lnTo>
                  <a:pt x="291" y="87"/>
                </a:lnTo>
                <a:lnTo>
                  <a:pt x="292" y="89"/>
                </a:lnTo>
                <a:lnTo>
                  <a:pt x="293" y="78"/>
                </a:lnTo>
                <a:lnTo>
                  <a:pt x="294" y="87"/>
                </a:lnTo>
                <a:lnTo>
                  <a:pt x="295" y="81"/>
                </a:lnTo>
                <a:lnTo>
                  <a:pt x="296" y="92"/>
                </a:lnTo>
                <a:lnTo>
                  <a:pt x="297" y="92"/>
                </a:lnTo>
                <a:lnTo>
                  <a:pt x="298" y="95"/>
                </a:lnTo>
                <a:lnTo>
                  <a:pt x="299" y="89"/>
                </a:lnTo>
                <a:lnTo>
                  <a:pt x="299" y="105"/>
                </a:lnTo>
                <a:lnTo>
                  <a:pt x="300" y="106"/>
                </a:lnTo>
                <a:lnTo>
                  <a:pt x="301" y="106"/>
                </a:lnTo>
                <a:lnTo>
                  <a:pt x="302" y="118"/>
                </a:lnTo>
                <a:lnTo>
                  <a:pt x="303" y="113"/>
                </a:lnTo>
                <a:lnTo>
                  <a:pt x="304" y="93"/>
                </a:lnTo>
                <a:lnTo>
                  <a:pt x="305" y="89"/>
                </a:lnTo>
                <a:lnTo>
                  <a:pt x="305" y="84"/>
                </a:lnTo>
                <a:lnTo>
                  <a:pt x="306" y="78"/>
                </a:lnTo>
                <a:lnTo>
                  <a:pt x="307" y="74"/>
                </a:lnTo>
                <a:lnTo>
                  <a:pt x="308" y="84"/>
                </a:lnTo>
                <a:lnTo>
                  <a:pt x="309" y="75"/>
                </a:lnTo>
                <a:lnTo>
                  <a:pt x="310" y="77"/>
                </a:lnTo>
                <a:lnTo>
                  <a:pt x="311" y="76"/>
                </a:lnTo>
                <a:lnTo>
                  <a:pt x="312" y="79"/>
                </a:lnTo>
                <a:lnTo>
                  <a:pt x="313" y="79"/>
                </a:lnTo>
                <a:lnTo>
                  <a:pt x="314" y="84"/>
                </a:lnTo>
                <a:lnTo>
                  <a:pt x="315" y="89"/>
                </a:lnTo>
                <a:lnTo>
                  <a:pt x="315" y="93"/>
                </a:lnTo>
                <a:lnTo>
                  <a:pt x="316" y="106"/>
                </a:lnTo>
                <a:lnTo>
                  <a:pt x="317" y="100"/>
                </a:lnTo>
                <a:lnTo>
                  <a:pt x="318" y="97"/>
                </a:lnTo>
                <a:lnTo>
                  <a:pt x="319" y="91"/>
                </a:lnTo>
                <a:lnTo>
                  <a:pt x="320" y="89"/>
                </a:lnTo>
                <a:lnTo>
                  <a:pt x="321" y="81"/>
                </a:lnTo>
                <a:lnTo>
                  <a:pt x="321" y="89"/>
                </a:lnTo>
                <a:lnTo>
                  <a:pt x="322" y="95"/>
                </a:lnTo>
                <a:lnTo>
                  <a:pt x="323" y="100"/>
                </a:lnTo>
                <a:lnTo>
                  <a:pt x="324" y="97"/>
                </a:lnTo>
                <a:lnTo>
                  <a:pt x="325" y="98"/>
                </a:lnTo>
                <a:lnTo>
                  <a:pt x="326" y="94"/>
                </a:lnTo>
                <a:lnTo>
                  <a:pt x="327" y="94"/>
                </a:lnTo>
                <a:lnTo>
                  <a:pt x="328" y="92"/>
                </a:lnTo>
                <a:lnTo>
                  <a:pt x="329" y="102"/>
                </a:lnTo>
                <a:lnTo>
                  <a:pt x="329" y="103"/>
                </a:lnTo>
                <a:lnTo>
                  <a:pt x="330" y="107"/>
                </a:lnTo>
                <a:lnTo>
                  <a:pt x="331" y="102"/>
                </a:lnTo>
                <a:lnTo>
                  <a:pt x="332" y="99"/>
                </a:lnTo>
                <a:lnTo>
                  <a:pt x="333" y="87"/>
                </a:lnTo>
                <a:lnTo>
                  <a:pt x="334" y="90"/>
                </a:lnTo>
                <a:lnTo>
                  <a:pt x="335" y="89"/>
                </a:lnTo>
                <a:lnTo>
                  <a:pt x="336" y="91"/>
                </a:lnTo>
                <a:lnTo>
                  <a:pt x="337" y="88"/>
                </a:lnTo>
                <a:lnTo>
                  <a:pt x="337" y="87"/>
                </a:lnTo>
                <a:lnTo>
                  <a:pt x="338" y="84"/>
                </a:lnTo>
                <a:lnTo>
                  <a:pt x="339" y="84"/>
                </a:lnTo>
                <a:lnTo>
                  <a:pt x="340" y="89"/>
                </a:lnTo>
                <a:lnTo>
                  <a:pt x="341" y="93"/>
                </a:lnTo>
                <a:lnTo>
                  <a:pt x="342" y="90"/>
                </a:lnTo>
                <a:lnTo>
                  <a:pt x="343" y="86"/>
                </a:lnTo>
                <a:lnTo>
                  <a:pt x="343" y="82"/>
                </a:lnTo>
                <a:lnTo>
                  <a:pt x="344" y="70"/>
                </a:lnTo>
                <a:lnTo>
                  <a:pt x="345" y="67"/>
                </a:lnTo>
                <a:lnTo>
                  <a:pt x="346" y="64"/>
                </a:lnTo>
                <a:lnTo>
                  <a:pt x="347" y="73"/>
                </a:lnTo>
                <a:lnTo>
                  <a:pt x="348" y="74"/>
                </a:lnTo>
                <a:lnTo>
                  <a:pt x="349" y="79"/>
                </a:lnTo>
                <a:lnTo>
                  <a:pt x="350" y="78"/>
                </a:lnTo>
                <a:lnTo>
                  <a:pt x="351" y="85"/>
                </a:lnTo>
                <a:lnTo>
                  <a:pt x="352" y="74"/>
                </a:lnTo>
                <a:lnTo>
                  <a:pt x="352" y="74"/>
                </a:lnTo>
                <a:lnTo>
                  <a:pt x="353" y="77"/>
                </a:lnTo>
                <a:lnTo>
                  <a:pt x="354" y="81"/>
                </a:lnTo>
                <a:lnTo>
                  <a:pt x="355" y="83"/>
                </a:lnTo>
                <a:lnTo>
                  <a:pt x="356" y="88"/>
                </a:lnTo>
                <a:lnTo>
                  <a:pt x="357" y="94"/>
                </a:lnTo>
                <a:lnTo>
                  <a:pt x="358" y="100"/>
                </a:lnTo>
                <a:lnTo>
                  <a:pt x="359" y="95"/>
                </a:lnTo>
                <a:lnTo>
                  <a:pt x="359" y="92"/>
                </a:lnTo>
                <a:lnTo>
                  <a:pt x="360" y="96"/>
                </a:lnTo>
                <a:lnTo>
                  <a:pt x="361" y="89"/>
                </a:lnTo>
                <a:lnTo>
                  <a:pt x="362" y="78"/>
                </a:lnTo>
                <a:lnTo>
                  <a:pt x="363" y="88"/>
                </a:lnTo>
                <a:lnTo>
                  <a:pt x="364" y="88"/>
                </a:lnTo>
                <a:lnTo>
                  <a:pt x="365" y="94"/>
                </a:lnTo>
                <a:lnTo>
                  <a:pt x="366" y="96"/>
                </a:lnTo>
                <a:lnTo>
                  <a:pt x="367" y="109"/>
                </a:lnTo>
                <a:lnTo>
                  <a:pt x="367" y="110"/>
                </a:lnTo>
                <a:lnTo>
                  <a:pt x="368" y="120"/>
                </a:lnTo>
                <a:lnTo>
                  <a:pt x="369" y="111"/>
                </a:lnTo>
                <a:lnTo>
                  <a:pt x="370" y="106"/>
                </a:lnTo>
                <a:lnTo>
                  <a:pt x="371" y="96"/>
                </a:lnTo>
                <a:lnTo>
                  <a:pt x="372" y="88"/>
                </a:lnTo>
                <a:lnTo>
                  <a:pt x="373" y="78"/>
                </a:lnTo>
                <a:lnTo>
                  <a:pt x="374" y="74"/>
                </a:lnTo>
                <a:lnTo>
                  <a:pt x="375" y="80"/>
                </a:lnTo>
                <a:lnTo>
                  <a:pt x="376" y="94"/>
                </a:lnTo>
                <a:lnTo>
                  <a:pt x="376" y="91"/>
                </a:lnTo>
                <a:lnTo>
                  <a:pt x="377" y="90"/>
                </a:lnTo>
                <a:lnTo>
                  <a:pt x="378" y="99"/>
                </a:lnTo>
                <a:lnTo>
                  <a:pt x="379" y="92"/>
                </a:lnTo>
                <a:lnTo>
                  <a:pt x="380" y="77"/>
                </a:lnTo>
                <a:lnTo>
                  <a:pt x="381" y="91"/>
                </a:lnTo>
                <a:lnTo>
                  <a:pt x="381" y="99"/>
                </a:lnTo>
                <a:lnTo>
                  <a:pt x="382" y="96"/>
                </a:lnTo>
                <a:lnTo>
                  <a:pt x="383" y="96"/>
                </a:lnTo>
                <a:lnTo>
                  <a:pt x="384" y="98"/>
                </a:lnTo>
                <a:lnTo>
                  <a:pt x="385" y="93"/>
                </a:lnTo>
                <a:lnTo>
                  <a:pt x="386" y="86"/>
                </a:lnTo>
                <a:lnTo>
                  <a:pt x="387" y="81"/>
                </a:lnTo>
                <a:lnTo>
                  <a:pt x="388" y="84"/>
                </a:lnTo>
                <a:lnTo>
                  <a:pt x="389" y="80"/>
                </a:lnTo>
                <a:lnTo>
                  <a:pt x="390" y="80"/>
                </a:lnTo>
                <a:lnTo>
                  <a:pt x="390" y="86"/>
                </a:lnTo>
                <a:lnTo>
                  <a:pt x="391" y="88"/>
                </a:lnTo>
                <a:lnTo>
                  <a:pt x="392" y="94"/>
                </a:lnTo>
                <a:lnTo>
                  <a:pt x="393" y="100"/>
                </a:lnTo>
                <a:lnTo>
                  <a:pt x="394" y="101"/>
                </a:lnTo>
                <a:lnTo>
                  <a:pt x="395" y="103"/>
                </a:lnTo>
                <a:lnTo>
                  <a:pt x="396" y="103"/>
                </a:lnTo>
                <a:lnTo>
                  <a:pt x="397" y="99"/>
                </a:lnTo>
                <a:lnTo>
                  <a:pt x="398" y="96"/>
                </a:lnTo>
                <a:lnTo>
                  <a:pt x="398" y="95"/>
                </a:lnTo>
                <a:lnTo>
                  <a:pt x="399" y="92"/>
                </a:lnTo>
                <a:lnTo>
                  <a:pt x="400" y="94"/>
                </a:lnTo>
                <a:lnTo>
                  <a:pt x="401" y="98"/>
                </a:lnTo>
                <a:lnTo>
                  <a:pt x="402" y="107"/>
                </a:lnTo>
                <a:lnTo>
                  <a:pt x="403" y="103"/>
                </a:lnTo>
                <a:lnTo>
                  <a:pt x="404" y="91"/>
                </a:lnTo>
                <a:lnTo>
                  <a:pt x="404" y="87"/>
                </a:lnTo>
                <a:lnTo>
                  <a:pt x="405" y="89"/>
                </a:lnTo>
                <a:lnTo>
                  <a:pt x="406" y="83"/>
                </a:lnTo>
                <a:lnTo>
                  <a:pt x="407" y="82"/>
                </a:lnTo>
                <a:lnTo>
                  <a:pt x="408" y="87"/>
                </a:lnTo>
                <a:lnTo>
                  <a:pt x="409" y="96"/>
                </a:lnTo>
                <a:lnTo>
                  <a:pt x="410" y="94"/>
                </a:lnTo>
                <a:lnTo>
                  <a:pt x="411" y="86"/>
                </a:lnTo>
                <a:lnTo>
                  <a:pt x="412" y="88"/>
                </a:lnTo>
                <a:lnTo>
                  <a:pt x="413" y="84"/>
                </a:lnTo>
                <a:lnTo>
                  <a:pt x="414" y="80"/>
                </a:lnTo>
                <a:lnTo>
                  <a:pt x="414" y="77"/>
                </a:lnTo>
                <a:lnTo>
                  <a:pt x="415" y="83"/>
                </a:lnTo>
                <a:lnTo>
                  <a:pt x="416" y="82"/>
                </a:lnTo>
                <a:lnTo>
                  <a:pt x="417" y="89"/>
                </a:lnTo>
                <a:lnTo>
                  <a:pt x="418" y="91"/>
                </a:lnTo>
                <a:lnTo>
                  <a:pt x="419" y="93"/>
                </a:lnTo>
                <a:lnTo>
                  <a:pt x="420" y="94"/>
                </a:lnTo>
                <a:lnTo>
                  <a:pt x="420" y="95"/>
                </a:lnTo>
                <a:lnTo>
                  <a:pt x="421" y="95"/>
                </a:lnTo>
                <a:lnTo>
                  <a:pt x="422" y="97"/>
                </a:lnTo>
                <a:lnTo>
                  <a:pt x="423" y="97"/>
                </a:lnTo>
                <a:lnTo>
                  <a:pt x="424" y="93"/>
                </a:lnTo>
                <a:lnTo>
                  <a:pt x="425" y="91"/>
                </a:lnTo>
                <a:lnTo>
                  <a:pt x="426" y="94"/>
                </a:lnTo>
                <a:lnTo>
                  <a:pt x="427" y="85"/>
                </a:lnTo>
                <a:lnTo>
                  <a:pt x="428" y="90"/>
                </a:lnTo>
                <a:lnTo>
                  <a:pt x="428" y="94"/>
                </a:lnTo>
                <a:lnTo>
                  <a:pt x="429" y="95"/>
                </a:lnTo>
                <a:lnTo>
                  <a:pt x="430" y="90"/>
                </a:lnTo>
                <a:lnTo>
                  <a:pt x="431" y="92"/>
                </a:lnTo>
                <a:lnTo>
                  <a:pt x="432" y="84"/>
                </a:lnTo>
                <a:lnTo>
                  <a:pt x="433" y="76"/>
                </a:lnTo>
                <a:lnTo>
                  <a:pt x="434" y="77"/>
                </a:lnTo>
                <a:lnTo>
                  <a:pt x="435" y="82"/>
                </a:lnTo>
                <a:lnTo>
                  <a:pt x="436" y="85"/>
                </a:lnTo>
                <a:lnTo>
                  <a:pt x="437" y="86"/>
                </a:lnTo>
                <a:lnTo>
                  <a:pt x="437" y="99"/>
                </a:lnTo>
                <a:lnTo>
                  <a:pt x="438" y="109"/>
                </a:lnTo>
                <a:lnTo>
                  <a:pt x="439" y="104"/>
                </a:lnTo>
                <a:lnTo>
                  <a:pt x="440" y="101"/>
                </a:lnTo>
                <a:lnTo>
                  <a:pt x="441" y="103"/>
                </a:lnTo>
                <a:lnTo>
                  <a:pt x="442" y="95"/>
                </a:lnTo>
                <a:lnTo>
                  <a:pt x="442" y="87"/>
                </a:lnTo>
                <a:lnTo>
                  <a:pt x="443" y="89"/>
                </a:lnTo>
                <a:lnTo>
                  <a:pt x="444" y="98"/>
                </a:lnTo>
                <a:lnTo>
                  <a:pt x="445" y="99"/>
                </a:lnTo>
                <a:lnTo>
                  <a:pt x="446" y="103"/>
                </a:lnTo>
                <a:lnTo>
                  <a:pt x="447" y="102"/>
                </a:lnTo>
                <a:lnTo>
                  <a:pt x="448" y="105"/>
                </a:lnTo>
                <a:lnTo>
                  <a:pt x="449" y="104"/>
                </a:lnTo>
                <a:lnTo>
                  <a:pt x="450" y="98"/>
                </a:lnTo>
                <a:lnTo>
                  <a:pt x="451" y="90"/>
                </a:lnTo>
                <a:lnTo>
                  <a:pt x="451" y="88"/>
                </a:lnTo>
                <a:lnTo>
                  <a:pt x="452" y="84"/>
                </a:lnTo>
                <a:lnTo>
                  <a:pt x="453" y="70"/>
                </a:lnTo>
                <a:lnTo>
                  <a:pt x="454" y="70"/>
                </a:lnTo>
                <a:lnTo>
                  <a:pt x="455" y="87"/>
                </a:lnTo>
                <a:lnTo>
                  <a:pt x="456" y="78"/>
                </a:lnTo>
                <a:lnTo>
                  <a:pt x="457" y="79"/>
                </a:lnTo>
                <a:lnTo>
                  <a:pt x="458" y="85"/>
                </a:lnTo>
                <a:lnTo>
                  <a:pt x="459" y="90"/>
                </a:lnTo>
                <a:lnTo>
                  <a:pt x="459" y="76"/>
                </a:lnTo>
                <a:lnTo>
                  <a:pt x="460" y="87"/>
                </a:lnTo>
                <a:lnTo>
                  <a:pt x="461" y="90"/>
                </a:lnTo>
                <a:lnTo>
                  <a:pt x="462" y="94"/>
                </a:lnTo>
                <a:lnTo>
                  <a:pt x="463" y="89"/>
                </a:lnTo>
                <a:lnTo>
                  <a:pt x="464" y="88"/>
                </a:lnTo>
                <a:lnTo>
                  <a:pt x="465" y="92"/>
                </a:lnTo>
                <a:lnTo>
                  <a:pt x="465" y="90"/>
                </a:lnTo>
                <a:lnTo>
                  <a:pt x="466" y="92"/>
                </a:lnTo>
                <a:lnTo>
                  <a:pt x="467" y="103"/>
                </a:lnTo>
                <a:lnTo>
                  <a:pt x="468" y="100"/>
                </a:lnTo>
                <a:lnTo>
                  <a:pt x="469" y="94"/>
                </a:lnTo>
                <a:lnTo>
                  <a:pt x="470" y="90"/>
                </a:lnTo>
                <a:lnTo>
                  <a:pt x="471" y="86"/>
                </a:lnTo>
                <a:lnTo>
                  <a:pt x="472" y="76"/>
                </a:lnTo>
                <a:lnTo>
                  <a:pt x="473" y="86"/>
                </a:lnTo>
                <a:lnTo>
                  <a:pt x="474" y="92"/>
                </a:lnTo>
                <a:lnTo>
                  <a:pt x="475" y="98"/>
                </a:lnTo>
                <a:lnTo>
                  <a:pt x="475" y="98"/>
                </a:lnTo>
                <a:lnTo>
                  <a:pt x="476" y="109"/>
                </a:lnTo>
                <a:lnTo>
                  <a:pt x="477" y="104"/>
                </a:lnTo>
                <a:lnTo>
                  <a:pt x="478" y="98"/>
                </a:lnTo>
                <a:lnTo>
                  <a:pt x="479" y="96"/>
                </a:lnTo>
                <a:lnTo>
                  <a:pt x="480" y="98"/>
                </a:lnTo>
                <a:lnTo>
                  <a:pt x="481" y="91"/>
                </a:lnTo>
                <a:lnTo>
                  <a:pt x="481" y="93"/>
                </a:lnTo>
                <a:lnTo>
                  <a:pt x="482" y="94"/>
                </a:lnTo>
                <a:lnTo>
                  <a:pt x="483" y="91"/>
                </a:lnTo>
                <a:lnTo>
                  <a:pt x="484" y="91"/>
                </a:lnTo>
                <a:lnTo>
                  <a:pt x="485" y="88"/>
                </a:lnTo>
                <a:lnTo>
                  <a:pt x="486" y="78"/>
                </a:lnTo>
                <a:lnTo>
                  <a:pt x="487" y="75"/>
                </a:lnTo>
                <a:lnTo>
                  <a:pt x="488" y="81"/>
                </a:lnTo>
                <a:lnTo>
                  <a:pt x="489" y="78"/>
                </a:lnTo>
                <a:lnTo>
                  <a:pt x="489" y="75"/>
                </a:lnTo>
                <a:lnTo>
                  <a:pt x="490" y="85"/>
                </a:lnTo>
                <a:lnTo>
                  <a:pt x="491" y="87"/>
                </a:lnTo>
                <a:lnTo>
                  <a:pt x="492" y="84"/>
                </a:lnTo>
                <a:lnTo>
                  <a:pt x="493" y="82"/>
                </a:lnTo>
                <a:lnTo>
                  <a:pt x="494" y="88"/>
                </a:lnTo>
                <a:lnTo>
                  <a:pt x="495" y="93"/>
                </a:lnTo>
                <a:lnTo>
                  <a:pt x="496" y="96"/>
                </a:lnTo>
                <a:lnTo>
                  <a:pt x="497" y="105"/>
                </a:lnTo>
                <a:lnTo>
                  <a:pt x="498" y="105"/>
                </a:lnTo>
                <a:lnTo>
                  <a:pt x="498" y="105"/>
                </a:lnTo>
                <a:lnTo>
                  <a:pt x="499" y="97"/>
                </a:lnTo>
                <a:lnTo>
                  <a:pt x="500" y="91"/>
                </a:lnTo>
                <a:lnTo>
                  <a:pt x="501" y="84"/>
                </a:lnTo>
                <a:lnTo>
                  <a:pt x="502" y="83"/>
                </a:lnTo>
                <a:lnTo>
                  <a:pt x="503" y="85"/>
                </a:lnTo>
                <a:lnTo>
                  <a:pt x="503" y="82"/>
                </a:lnTo>
                <a:lnTo>
                  <a:pt x="504" y="81"/>
                </a:lnTo>
                <a:lnTo>
                  <a:pt x="505" y="75"/>
                </a:lnTo>
                <a:lnTo>
                  <a:pt x="506" y="75"/>
                </a:lnTo>
                <a:lnTo>
                  <a:pt x="507" y="70"/>
                </a:lnTo>
                <a:lnTo>
                  <a:pt x="508" y="73"/>
                </a:lnTo>
                <a:lnTo>
                  <a:pt x="509" y="75"/>
                </a:lnTo>
                <a:lnTo>
                  <a:pt x="510" y="79"/>
                </a:lnTo>
                <a:lnTo>
                  <a:pt x="511" y="82"/>
                </a:lnTo>
                <a:lnTo>
                  <a:pt x="512" y="83"/>
                </a:lnTo>
                <a:lnTo>
                  <a:pt x="512" y="85"/>
                </a:lnTo>
                <a:lnTo>
                  <a:pt x="513" y="85"/>
                </a:lnTo>
                <a:lnTo>
                  <a:pt x="514" y="86"/>
                </a:lnTo>
                <a:lnTo>
                  <a:pt x="515" y="91"/>
                </a:lnTo>
                <a:lnTo>
                  <a:pt x="516" y="97"/>
                </a:lnTo>
                <a:lnTo>
                  <a:pt x="517" y="99"/>
                </a:lnTo>
                <a:lnTo>
                  <a:pt x="518" y="103"/>
                </a:lnTo>
                <a:lnTo>
                  <a:pt x="519" y="102"/>
                </a:lnTo>
                <a:lnTo>
                  <a:pt x="520" y="95"/>
                </a:lnTo>
                <a:lnTo>
                  <a:pt x="520" y="96"/>
                </a:lnTo>
                <a:lnTo>
                  <a:pt x="521" y="91"/>
                </a:lnTo>
                <a:lnTo>
                  <a:pt x="522" y="83"/>
                </a:lnTo>
                <a:lnTo>
                  <a:pt x="523" y="86"/>
                </a:lnTo>
                <a:lnTo>
                  <a:pt x="524" y="84"/>
                </a:lnTo>
                <a:lnTo>
                  <a:pt x="525" y="80"/>
                </a:lnTo>
                <a:lnTo>
                  <a:pt x="526" y="89"/>
                </a:lnTo>
                <a:lnTo>
                  <a:pt x="527" y="86"/>
                </a:lnTo>
                <a:lnTo>
                  <a:pt x="527" y="83"/>
                </a:lnTo>
                <a:lnTo>
                  <a:pt x="528" y="86"/>
                </a:lnTo>
                <a:lnTo>
                  <a:pt x="529" y="84"/>
                </a:lnTo>
                <a:lnTo>
                  <a:pt x="530" y="87"/>
                </a:lnTo>
                <a:lnTo>
                  <a:pt x="531" y="93"/>
                </a:lnTo>
                <a:lnTo>
                  <a:pt x="532" y="96"/>
                </a:lnTo>
                <a:lnTo>
                  <a:pt x="533" y="101"/>
                </a:lnTo>
                <a:lnTo>
                  <a:pt x="534" y="101"/>
                </a:lnTo>
                <a:lnTo>
                  <a:pt x="535" y="97"/>
                </a:lnTo>
                <a:lnTo>
                  <a:pt x="536" y="90"/>
                </a:lnTo>
                <a:lnTo>
                  <a:pt x="536" y="85"/>
                </a:lnTo>
                <a:lnTo>
                  <a:pt x="537" y="84"/>
                </a:lnTo>
                <a:lnTo>
                  <a:pt x="538" y="92"/>
                </a:lnTo>
                <a:lnTo>
                  <a:pt x="539" y="87"/>
                </a:lnTo>
                <a:lnTo>
                  <a:pt x="540" y="98"/>
                </a:lnTo>
                <a:lnTo>
                  <a:pt x="541" y="106"/>
                </a:lnTo>
                <a:lnTo>
                  <a:pt x="542" y="104"/>
                </a:lnTo>
                <a:lnTo>
                  <a:pt x="542" y="96"/>
                </a:lnTo>
                <a:lnTo>
                  <a:pt x="543" y="105"/>
                </a:lnTo>
                <a:lnTo>
                  <a:pt x="544" y="103"/>
                </a:lnTo>
                <a:lnTo>
                  <a:pt x="545" y="90"/>
                </a:lnTo>
                <a:lnTo>
                  <a:pt x="546" y="86"/>
                </a:lnTo>
                <a:lnTo>
                  <a:pt x="547" y="81"/>
                </a:lnTo>
                <a:lnTo>
                  <a:pt x="548" y="72"/>
                </a:lnTo>
                <a:lnTo>
                  <a:pt x="549" y="65"/>
                </a:lnTo>
                <a:lnTo>
                  <a:pt x="550" y="74"/>
                </a:lnTo>
                <a:lnTo>
                  <a:pt x="550" y="75"/>
                </a:lnTo>
                <a:lnTo>
                  <a:pt x="551" y="75"/>
                </a:lnTo>
                <a:lnTo>
                  <a:pt x="552" y="74"/>
                </a:lnTo>
                <a:lnTo>
                  <a:pt x="553" y="74"/>
                </a:lnTo>
                <a:lnTo>
                  <a:pt x="554" y="75"/>
                </a:lnTo>
                <a:lnTo>
                  <a:pt x="555" y="86"/>
                </a:lnTo>
                <a:lnTo>
                  <a:pt x="556" y="97"/>
                </a:lnTo>
                <a:lnTo>
                  <a:pt x="557" y="98"/>
                </a:lnTo>
                <a:lnTo>
                  <a:pt x="558" y="104"/>
                </a:lnTo>
                <a:lnTo>
                  <a:pt x="558" y="107"/>
                </a:lnTo>
                <a:lnTo>
                  <a:pt x="559" y="101"/>
                </a:lnTo>
                <a:lnTo>
                  <a:pt x="560" y="94"/>
                </a:lnTo>
                <a:lnTo>
                  <a:pt x="561" y="99"/>
                </a:lnTo>
                <a:lnTo>
                  <a:pt x="562" y="96"/>
                </a:lnTo>
                <a:lnTo>
                  <a:pt x="563" y="98"/>
                </a:lnTo>
                <a:lnTo>
                  <a:pt x="564" y="95"/>
                </a:lnTo>
                <a:lnTo>
                  <a:pt x="564" y="90"/>
                </a:lnTo>
                <a:lnTo>
                  <a:pt x="565" y="86"/>
                </a:lnTo>
                <a:lnTo>
                  <a:pt x="566" y="90"/>
                </a:lnTo>
                <a:lnTo>
                  <a:pt x="567" y="82"/>
                </a:lnTo>
                <a:lnTo>
                  <a:pt x="568" y="85"/>
                </a:lnTo>
                <a:lnTo>
                  <a:pt x="569" y="86"/>
                </a:lnTo>
                <a:lnTo>
                  <a:pt x="570" y="89"/>
                </a:lnTo>
                <a:lnTo>
                  <a:pt x="571" y="92"/>
                </a:lnTo>
                <a:lnTo>
                  <a:pt x="572" y="88"/>
                </a:lnTo>
                <a:lnTo>
                  <a:pt x="573" y="89"/>
                </a:lnTo>
                <a:lnTo>
                  <a:pt x="574" y="89"/>
                </a:lnTo>
                <a:lnTo>
                  <a:pt x="574" y="84"/>
                </a:lnTo>
                <a:lnTo>
                  <a:pt x="575" y="84"/>
                </a:lnTo>
                <a:lnTo>
                  <a:pt x="576" y="83"/>
                </a:lnTo>
                <a:lnTo>
                  <a:pt x="577" y="82"/>
                </a:lnTo>
                <a:lnTo>
                  <a:pt x="578" y="83"/>
                </a:lnTo>
                <a:lnTo>
                  <a:pt x="579" y="88"/>
                </a:lnTo>
                <a:lnTo>
                  <a:pt x="580" y="98"/>
                </a:lnTo>
                <a:lnTo>
                  <a:pt x="580" y="103"/>
                </a:lnTo>
                <a:lnTo>
                  <a:pt x="581" y="105"/>
                </a:lnTo>
                <a:lnTo>
                  <a:pt x="582" y="106"/>
                </a:lnTo>
                <a:lnTo>
                  <a:pt x="583" y="107"/>
                </a:lnTo>
                <a:lnTo>
                  <a:pt x="584" y="92"/>
                </a:lnTo>
                <a:lnTo>
                  <a:pt x="585" y="92"/>
                </a:lnTo>
                <a:lnTo>
                  <a:pt x="586" y="81"/>
                </a:lnTo>
                <a:lnTo>
                  <a:pt x="587" y="81"/>
                </a:lnTo>
                <a:lnTo>
                  <a:pt x="588" y="80"/>
                </a:lnTo>
                <a:lnTo>
                  <a:pt x="588" y="83"/>
                </a:lnTo>
                <a:lnTo>
                  <a:pt x="589" y="82"/>
                </a:lnTo>
                <a:lnTo>
                  <a:pt x="590" y="89"/>
                </a:lnTo>
                <a:lnTo>
                  <a:pt x="591" y="94"/>
                </a:lnTo>
                <a:lnTo>
                  <a:pt x="592" y="98"/>
                </a:lnTo>
                <a:lnTo>
                  <a:pt x="593" y="96"/>
                </a:lnTo>
                <a:lnTo>
                  <a:pt x="594" y="99"/>
                </a:lnTo>
                <a:lnTo>
                  <a:pt x="595" y="93"/>
                </a:lnTo>
                <a:lnTo>
                  <a:pt x="596" y="83"/>
                </a:lnTo>
                <a:lnTo>
                  <a:pt x="597" y="84"/>
                </a:lnTo>
                <a:lnTo>
                  <a:pt x="597" y="82"/>
                </a:lnTo>
                <a:lnTo>
                  <a:pt x="598" y="78"/>
                </a:lnTo>
                <a:lnTo>
                  <a:pt x="599" y="80"/>
                </a:lnTo>
                <a:lnTo>
                  <a:pt x="600" y="85"/>
                </a:lnTo>
                <a:lnTo>
                  <a:pt x="601" y="80"/>
                </a:lnTo>
                <a:lnTo>
                  <a:pt x="602" y="81"/>
                </a:lnTo>
                <a:lnTo>
                  <a:pt x="602" y="81"/>
                </a:lnTo>
                <a:lnTo>
                  <a:pt x="603" y="88"/>
                </a:lnTo>
                <a:lnTo>
                  <a:pt x="604" y="97"/>
                </a:lnTo>
                <a:lnTo>
                  <a:pt x="605" y="96"/>
                </a:lnTo>
                <a:lnTo>
                  <a:pt x="606" y="96"/>
                </a:lnTo>
                <a:lnTo>
                  <a:pt x="607" y="95"/>
                </a:lnTo>
                <a:lnTo>
                  <a:pt x="608" y="92"/>
                </a:lnTo>
                <a:lnTo>
                  <a:pt x="609" y="82"/>
                </a:lnTo>
                <a:lnTo>
                  <a:pt x="610" y="82"/>
                </a:lnTo>
                <a:lnTo>
                  <a:pt x="611" y="88"/>
                </a:lnTo>
                <a:lnTo>
                  <a:pt x="611" y="81"/>
                </a:lnTo>
                <a:lnTo>
                  <a:pt x="612" y="85"/>
                </a:lnTo>
                <a:lnTo>
                  <a:pt x="613" y="85"/>
                </a:lnTo>
                <a:lnTo>
                  <a:pt x="614" y="96"/>
                </a:lnTo>
                <a:lnTo>
                  <a:pt x="615" y="95"/>
                </a:lnTo>
                <a:lnTo>
                  <a:pt x="616" y="103"/>
                </a:lnTo>
                <a:lnTo>
                  <a:pt x="617" y="103"/>
                </a:lnTo>
                <a:lnTo>
                  <a:pt x="618" y="106"/>
                </a:lnTo>
                <a:lnTo>
                  <a:pt x="619" y="97"/>
                </a:lnTo>
                <a:lnTo>
                  <a:pt x="619" y="101"/>
                </a:lnTo>
                <a:lnTo>
                  <a:pt x="620" y="99"/>
                </a:lnTo>
                <a:lnTo>
                  <a:pt x="621" y="98"/>
                </a:lnTo>
                <a:lnTo>
                  <a:pt x="622" y="95"/>
                </a:lnTo>
                <a:lnTo>
                  <a:pt x="623" y="91"/>
                </a:lnTo>
                <a:lnTo>
                  <a:pt x="624" y="78"/>
                </a:lnTo>
                <a:lnTo>
                  <a:pt x="625" y="80"/>
                </a:lnTo>
                <a:lnTo>
                  <a:pt x="625" y="76"/>
                </a:lnTo>
                <a:lnTo>
                  <a:pt x="626" y="74"/>
                </a:lnTo>
                <a:lnTo>
                  <a:pt x="627" y="74"/>
                </a:lnTo>
                <a:lnTo>
                  <a:pt x="628" y="71"/>
                </a:lnTo>
                <a:lnTo>
                  <a:pt x="629" y="67"/>
                </a:lnTo>
                <a:lnTo>
                  <a:pt x="630" y="72"/>
                </a:lnTo>
                <a:lnTo>
                  <a:pt x="631" y="80"/>
                </a:lnTo>
                <a:lnTo>
                  <a:pt x="632" y="82"/>
                </a:lnTo>
                <a:lnTo>
                  <a:pt x="633" y="82"/>
                </a:lnTo>
                <a:lnTo>
                  <a:pt x="634" y="82"/>
                </a:lnTo>
                <a:lnTo>
                  <a:pt x="635" y="77"/>
                </a:lnTo>
                <a:lnTo>
                  <a:pt x="635" y="72"/>
                </a:lnTo>
                <a:lnTo>
                  <a:pt x="636" y="75"/>
                </a:lnTo>
                <a:lnTo>
                  <a:pt x="637" y="80"/>
                </a:lnTo>
                <a:lnTo>
                  <a:pt x="638" y="86"/>
                </a:lnTo>
                <a:lnTo>
                  <a:pt x="639" y="96"/>
                </a:lnTo>
                <a:lnTo>
                  <a:pt x="640" y="99"/>
                </a:lnTo>
                <a:lnTo>
                  <a:pt x="641" y="107"/>
                </a:lnTo>
                <a:lnTo>
                  <a:pt x="641" y="112"/>
                </a:lnTo>
                <a:lnTo>
                  <a:pt x="642" y="105"/>
                </a:lnTo>
                <a:lnTo>
                  <a:pt x="643" y="99"/>
                </a:lnTo>
                <a:lnTo>
                  <a:pt x="644" y="90"/>
                </a:lnTo>
                <a:lnTo>
                  <a:pt x="645" y="74"/>
                </a:lnTo>
                <a:lnTo>
                  <a:pt x="646" y="65"/>
                </a:lnTo>
                <a:lnTo>
                  <a:pt x="647" y="68"/>
                </a:lnTo>
                <a:lnTo>
                  <a:pt x="648" y="59"/>
                </a:lnTo>
                <a:lnTo>
                  <a:pt x="649" y="64"/>
                </a:lnTo>
                <a:lnTo>
                  <a:pt x="649" y="72"/>
                </a:lnTo>
                <a:lnTo>
                  <a:pt x="650" y="79"/>
                </a:lnTo>
                <a:lnTo>
                  <a:pt x="651" y="78"/>
                </a:lnTo>
                <a:lnTo>
                  <a:pt x="652" y="82"/>
                </a:lnTo>
                <a:lnTo>
                  <a:pt x="653" y="79"/>
                </a:lnTo>
                <a:lnTo>
                  <a:pt x="654" y="76"/>
                </a:lnTo>
                <a:lnTo>
                  <a:pt x="655" y="74"/>
                </a:lnTo>
                <a:lnTo>
                  <a:pt x="656" y="76"/>
                </a:lnTo>
                <a:lnTo>
                  <a:pt x="657" y="73"/>
                </a:lnTo>
                <a:lnTo>
                  <a:pt x="658" y="75"/>
                </a:lnTo>
                <a:lnTo>
                  <a:pt x="658" y="81"/>
                </a:lnTo>
                <a:lnTo>
                  <a:pt x="659" y="82"/>
                </a:lnTo>
                <a:lnTo>
                  <a:pt x="660" y="81"/>
                </a:lnTo>
                <a:lnTo>
                  <a:pt x="661" y="96"/>
                </a:lnTo>
                <a:lnTo>
                  <a:pt x="662" y="98"/>
                </a:lnTo>
                <a:lnTo>
                  <a:pt x="663" y="87"/>
                </a:lnTo>
                <a:lnTo>
                  <a:pt x="663" y="88"/>
                </a:lnTo>
                <a:lnTo>
                  <a:pt x="664" y="97"/>
                </a:lnTo>
                <a:lnTo>
                  <a:pt x="665" y="86"/>
                </a:lnTo>
                <a:lnTo>
                  <a:pt x="666" y="85"/>
                </a:lnTo>
                <a:lnTo>
                  <a:pt x="667" y="83"/>
                </a:lnTo>
                <a:lnTo>
                  <a:pt x="668" y="76"/>
                </a:lnTo>
                <a:lnTo>
                  <a:pt x="669" y="68"/>
                </a:lnTo>
                <a:lnTo>
                  <a:pt x="670" y="71"/>
                </a:lnTo>
                <a:lnTo>
                  <a:pt x="671" y="71"/>
                </a:lnTo>
                <a:lnTo>
                  <a:pt x="672" y="78"/>
                </a:lnTo>
                <a:lnTo>
                  <a:pt x="672" y="78"/>
                </a:lnTo>
                <a:lnTo>
                  <a:pt x="673" y="84"/>
                </a:lnTo>
                <a:lnTo>
                  <a:pt x="674" y="80"/>
                </a:lnTo>
                <a:lnTo>
                  <a:pt x="675" y="82"/>
                </a:lnTo>
                <a:lnTo>
                  <a:pt x="676" y="85"/>
                </a:lnTo>
                <a:lnTo>
                  <a:pt x="677" y="85"/>
                </a:lnTo>
                <a:lnTo>
                  <a:pt x="678" y="84"/>
                </a:lnTo>
                <a:lnTo>
                  <a:pt x="679" y="92"/>
                </a:lnTo>
                <a:lnTo>
                  <a:pt x="680" y="89"/>
                </a:lnTo>
                <a:lnTo>
                  <a:pt x="680" y="88"/>
                </a:lnTo>
                <a:lnTo>
                  <a:pt x="681" y="90"/>
                </a:lnTo>
                <a:lnTo>
                  <a:pt x="682" y="87"/>
                </a:lnTo>
                <a:lnTo>
                  <a:pt x="683" y="79"/>
                </a:lnTo>
                <a:lnTo>
                  <a:pt x="684" y="85"/>
                </a:lnTo>
                <a:lnTo>
                  <a:pt x="685" y="91"/>
                </a:lnTo>
                <a:lnTo>
                  <a:pt x="686" y="88"/>
                </a:lnTo>
                <a:lnTo>
                  <a:pt x="687" y="87"/>
                </a:lnTo>
                <a:lnTo>
                  <a:pt x="687" y="89"/>
                </a:lnTo>
                <a:lnTo>
                  <a:pt x="688" y="84"/>
                </a:lnTo>
                <a:lnTo>
                  <a:pt x="689" y="75"/>
                </a:lnTo>
                <a:lnTo>
                  <a:pt x="690" y="81"/>
                </a:lnTo>
                <a:lnTo>
                  <a:pt x="691" y="77"/>
                </a:lnTo>
                <a:lnTo>
                  <a:pt x="692" y="80"/>
                </a:lnTo>
                <a:lnTo>
                  <a:pt x="693" y="86"/>
                </a:lnTo>
                <a:lnTo>
                  <a:pt x="694" y="93"/>
                </a:lnTo>
                <a:lnTo>
                  <a:pt x="695" y="100"/>
                </a:lnTo>
                <a:lnTo>
                  <a:pt x="696" y="105"/>
                </a:lnTo>
                <a:lnTo>
                  <a:pt x="696" y="106"/>
                </a:lnTo>
                <a:lnTo>
                  <a:pt x="697" y="99"/>
                </a:lnTo>
                <a:lnTo>
                  <a:pt x="698" y="95"/>
                </a:lnTo>
                <a:lnTo>
                  <a:pt x="699" y="96"/>
                </a:lnTo>
                <a:lnTo>
                  <a:pt x="700" y="93"/>
                </a:lnTo>
                <a:lnTo>
                  <a:pt x="701" y="90"/>
                </a:lnTo>
                <a:lnTo>
                  <a:pt x="702" y="92"/>
                </a:lnTo>
                <a:lnTo>
                  <a:pt x="702" y="90"/>
                </a:lnTo>
                <a:lnTo>
                  <a:pt x="703" y="79"/>
                </a:lnTo>
                <a:lnTo>
                  <a:pt x="704" y="82"/>
                </a:lnTo>
                <a:lnTo>
                  <a:pt x="705" y="84"/>
                </a:lnTo>
                <a:lnTo>
                  <a:pt x="706" y="83"/>
                </a:lnTo>
                <a:lnTo>
                  <a:pt x="707" y="77"/>
                </a:lnTo>
                <a:lnTo>
                  <a:pt x="708" y="75"/>
                </a:lnTo>
                <a:lnTo>
                  <a:pt x="709" y="74"/>
                </a:lnTo>
                <a:lnTo>
                  <a:pt x="710" y="69"/>
                </a:lnTo>
                <a:lnTo>
                  <a:pt x="710" y="73"/>
                </a:lnTo>
                <a:lnTo>
                  <a:pt x="711" y="78"/>
                </a:lnTo>
                <a:lnTo>
                  <a:pt x="712" y="83"/>
                </a:lnTo>
                <a:lnTo>
                  <a:pt x="713" y="78"/>
                </a:lnTo>
                <a:lnTo>
                  <a:pt x="714" y="80"/>
                </a:lnTo>
                <a:lnTo>
                  <a:pt x="715" y="79"/>
                </a:lnTo>
                <a:lnTo>
                  <a:pt x="716" y="75"/>
                </a:lnTo>
                <a:lnTo>
                  <a:pt x="717" y="80"/>
                </a:lnTo>
                <a:lnTo>
                  <a:pt x="718" y="84"/>
                </a:lnTo>
                <a:lnTo>
                  <a:pt x="719" y="75"/>
                </a:lnTo>
                <a:lnTo>
                  <a:pt x="719" y="69"/>
                </a:lnTo>
                <a:lnTo>
                  <a:pt x="720" y="74"/>
                </a:lnTo>
                <a:lnTo>
                  <a:pt x="721" y="66"/>
                </a:lnTo>
                <a:lnTo>
                  <a:pt x="722" y="65"/>
                </a:lnTo>
                <a:lnTo>
                  <a:pt x="723" y="84"/>
                </a:lnTo>
                <a:lnTo>
                  <a:pt x="724" y="84"/>
                </a:lnTo>
                <a:lnTo>
                  <a:pt x="724" y="85"/>
                </a:lnTo>
                <a:lnTo>
                  <a:pt x="725" y="93"/>
                </a:lnTo>
                <a:lnTo>
                  <a:pt x="726" y="103"/>
                </a:lnTo>
                <a:lnTo>
                  <a:pt x="727" y="94"/>
                </a:lnTo>
                <a:lnTo>
                  <a:pt x="728" y="104"/>
                </a:lnTo>
                <a:lnTo>
                  <a:pt x="729" y="104"/>
                </a:lnTo>
                <a:lnTo>
                  <a:pt x="730" y="97"/>
                </a:lnTo>
                <a:lnTo>
                  <a:pt x="731" y="90"/>
                </a:lnTo>
                <a:lnTo>
                  <a:pt x="732" y="92"/>
                </a:lnTo>
                <a:lnTo>
                  <a:pt x="733" y="84"/>
                </a:lnTo>
                <a:lnTo>
                  <a:pt x="734" y="79"/>
                </a:lnTo>
                <a:lnTo>
                  <a:pt x="734" y="80"/>
                </a:lnTo>
                <a:lnTo>
                  <a:pt x="735" y="81"/>
                </a:lnTo>
                <a:lnTo>
                  <a:pt x="736" y="81"/>
                </a:lnTo>
                <a:lnTo>
                  <a:pt x="737" y="86"/>
                </a:lnTo>
                <a:lnTo>
                  <a:pt x="738" y="93"/>
                </a:lnTo>
                <a:lnTo>
                  <a:pt x="739" y="93"/>
                </a:lnTo>
                <a:lnTo>
                  <a:pt x="740" y="89"/>
                </a:lnTo>
                <a:lnTo>
                  <a:pt x="741" y="86"/>
                </a:lnTo>
                <a:lnTo>
                  <a:pt x="741" y="86"/>
                </a:lnTo>
                <a:lnTo>
                  <a:pt x="742" y="83"/>
                </a:lnTo>
                <a:lnTo>
                  <a:pt x="743" y="91"/>
                </a:lnTo>
                <a:lnTo>
                  <a:pt x="744" y="90"/>
                </a:lnTo>
                <a:lnTo>
                  <a:pt x="745" y="87"/>
                </a:lnTo>
                <a:lnTo>
                  <a:pt x="746" y="88"/>
                </a:lnTo>
                <a:lnTo>
                  <a:pt x="747" y="86"/>
                </a:lnTo>
                <a:lnTo>
                  <a:pt x="748" y="82"/>
                </a:lnTo>
                <a:lnTo>
                  <a:pt x="748" y="80"/>
                </a:lnTo>
                <a:lnTo>
                  <a:pt x="749" y="84"/>
                </a:lnTo>
                <a:lnTo>
                  <a:pt x="750" y="81"/>
                </a:lnTo>
                <a:lnTo>
                  <a:pt x="751" y="84"/>
                </a:lnTo>
                <a:lnTo>
                  <a:pt x="752" y="82"/>
                </a:lnTo>
                <a:lnTo>
                  <a:pt x="753" y="89"/>
                </a:lnTo>
                <a:lnTo>
                  <a:pt x="754" y="93"/>
                </a:lnTo>
                <a:lnTo>
                  <a:pt x="755" y="89"/>
                </a:lnTo>
                <a:lnTo>
                  <a:pt x="756" y="90"/>
                </a:lnTo>
                <a:lnTo>
                  <a:pt x="757" y="91"/>
                </a:lnTo>
                <a:lnTo>
                  <a:pt x="757" y="95"/>
                </a:lnTo>
                <a:lnTo>
                  <a:pt x="758" y="90"/>
                </a:lnTo>
                <a:lnTo>
                  <a:pt x="759" y="94"/>
                </a:lnTo>
                <a:lnTo>
                  <a:pt x="760" y="93"/>
                </a:lnTo>
                <a:lnTo>
                  <a:pt x="761" y="97"/>
                </a:lnTo>
                <a:lnTo>
                  <a:pt x="762" y="92"/>
                </a:lnTo>
                <a:lnTo>
                  <a:pt x="763" y="97"/>
                </a:lnTo>
                <a:lnTo>
                  <a:pt x="763" y="97"/>
                </a:lnTo>
                <a:lnTo>
                  <a:pt x="764" y="94"/>
                </a:lnTo>
                <a:lnTo>
                  <a:pt x="765" y="85"/>
                </a:lnTo>
                <a:lnTo>
                  <a:pt x="766" y="83"/>
                </a:lnTo>
                <a:lnTo>
                  <a:pt x="767" y="85"/>
                </a:lnTo>
                <a:lnTo>
                  <a:pt x="768" y="83"/>
                </a:lnTo>
                <a:lnTo>
                  <a:pt x="769" y="84"/>
                </a:lnTo>
                <a:lnTo>
                  <a:pt x="770" y="85"/>
                </a:lnTo>
                <a:lnTo>
                  <a:pt x="771" y="82"/>
                </a:lnTo>
                <a:lnTo>
                  <a:pt x="771" y="72"/>
                </a:lnTo>
                <a:lnTo>
                  <a:pt x="772" y="67"/>
                </a:lnTo>
                <a:lnTo>
                  <a:pt x="773" y="63"/>
                </a:lnTo>
                <a:lnTo>
                  <a:pt x="774" y="65"/>
                </a:lnTo>
                <a:lnTo>
                  <a:pt x="775" y="68"/>
                </a:lnTo>
                <a:lnTo>
                  <a:pt x="776" y="74"/>
                </a:lnTo>
                <a:lnTo>
                  <a:pt x="777" y="78"/>
                </a:lnTo>
                <a:lnTo>
                  <a:pt x="778" y="83"/>
                </a:lnTo>
                <a:lnTo>
                  <a:pt x="779" y="81"/>
                </a:lnTo>
                <a:lnTo>
                  <a:pt x="779" y="88"/>
                </a:lnTo>
                <a:lnTo>
                  <a:pt x="780" y="85"/>
                </a:lnTo>
                <a:lnTo>
                  <a:pt x="781" y="85"/>
                </a:lnTo>
                <a:lnTo>
                  <a:pt x="782" y="86"/>
                </a:lnTo>
                <a:lnTo>
                  <a:pt x="783" y="85"/>
                </a:lnTo>
                <a:lnTo>
                  <a:pt x="784" y="78"/>
                </a:lnTo>
                <a:lnTo>
                  <a:pt x="785" y="76"/>
                </a:lnTo>
                <a:lnTo>
                  <a:pt x="785" y="77"/>
                </a:lnTo>
                <a:lnTo>
                  <a:pt x="786" y="73"/>
                </a:lnTo>
                <a:lnTo>
                  <a:pt x="787" y="75"/>
                </a:lnTo>
                <a:lnTo>
                  <a:pt x="788" y="79"/>
                </a:lnTo>
                <a:lnTo>
                  <a:pt x="789" y="80"/>
                </a:lnTo>
                <a:lnTo>
                  <a:pt x="790" y="76"/>
                </a:lnTo>
                <a:lnTo>
                  <a:pt x="791" y="73"/>
                </a:lnTo>
                <a:lnTo>
                  <a:pt x="792" y="73"/>
                </a:lnTo>
                <a:lnTo>
                  <a:pt x="793" y="69"/>
                </a:lnTo>
                <a:lnTo>
                  <a:pt x="794" y="66"/>
                </a:lnTo>
                <a:lnTo>
                  <a:pt x="795" y="69"/>
                </a:lnTo>
                <a:lnTo>
                  <a:pt x="795" y="78"/>
                </a:lnTo>
                <a:lnTo>
                  <a:pt x="796" y="77"/>
                </a:lnTo>
                <a:lnTo>
                  <a:pt x="797" y="75"/>
                </a:lnTo>
                <a:lnTo>
                  <a:pt x="798" y="73"/>
                </a:lnTo>
                <a:lnTo>
                  <a:pt x="799" y="79"/>
                </a:lnTo>
                <a:lnTo>
                  <a:pt x="800" y="82"/>
                </a:lnTo>
                <a:lnTo>
                  <a:pt x="801" y="82"/>
                </a:lnTo>
                <a:lnTo>
                  <a:pt x="801" y="90"/>
                </a:lnTo>
                <a:lnTo>
                  <a:pt x="802" y="99"/>
                </a:lnTo>
                <a:lnTo>
                  <a:pt x="803" y="94"/>
                </a:lnTo>
                <a:lnTo>
                  <a:pt x="804" y="90"/>
                </a:lnTo>
                <a:lnTo>
                  <a:pt x="805" y="90"/>
                </a:lnTo>
                <a:lnTo>
                  <a:pt x="806" y="85"/>
                </a:lnTo>
                <a:lnTo>
                  <a:pt x="807" y="83"/>
                </a:lnTo>
                <a:lnTo>
                  <a:pt x="808" y="83"/>
                </a:lnTo>
                <a:lnTo>
                  <a:pt x="809" y="86"/>
                </a:lnTo>
                <a:lnTo>
                  <a:pt x="809" y="88"/>
                </a:lnTo>
                <a:lnTo>
                  <a:pt x="810" y="90"/>
                </a:lnTo>
                <a:lnTo>
                  <a:pt x="811" y="88"/>
                </a:lnTo>
                <a:lnTo>
                  <a:pt x="812" y="89"/>
                </a:lnTo>
                <a:lnTo>
                  <a:pt x="813" y="90"/>
                </a:lnTo>
                <a:lnTo>
                  <a:pt x="814" y="93"/>
                </a:lnTo>
                <a:lnTo>
                  <a:pt x="815" y="96"/>
                </a:lnTo>
                <a:lnTo>
                  <a:pt x="816" y="92"/>
                </a:lnTo>
                <a:lnTo>
                  <a:pt x="817" y="83"/>
                </a:lnTo>
                <a:lnTo>
                  <a:pt x="818" y="94"/>
                </a:lnTo>
                <a:lnTo>
                  <a:pt x="818" y="89"/>
                </a:lnTo>
                <a:lnTo>
                  <a:pt x="819" y="81"/>
                </a:lnTo>
                <a:lnTo>
                  <a:pt x="820" y="83"/>
                </a:lnTo>
                <a:lnTo>
                  <a:pt x="821" y="97"/>
                </a:lnTo>
                <a:lnTo>
                  <a:pt x="822" y="83"/>
                </a:lnTo>
                <a:lnTo>
                  <a:pt x="823" y="89"/>
                </a:lnTo>
                <a:lnTo>
                  <a:pt x="823" y="93"/>
                </a:lnTo>
                <a:lnTo>
                  <a:pt x="824" y="102"/>
                </a:lnTo>
                <a:lnTo>
                  <a:pt x="825" y="100"/>
                </a:lnTo>
                <a:lnTo>
                  <a:pt x="826" y="98"/>
                </a:lnTo>
                <a:lnTo>
                  <a:pt x="827" y="98"/>
                </a:lnTo>
                <a:lnTo>
                  <a:pt x="828" y="104"/>
                </a:lnTo>
                <a:lnTo>
                  <a:pt x="829" y="101"/>
                </a:lnTo>
                <a:lnTo>
                  <a:pt x="830" y="97"/>
                </a:lnTo>
                <a:lnTo>
                  <a:pt x="831" y="93"/>
                </a:lnTo>
                <a:lnTo>
                  <a:pt x="832" y="93"/>
                </a:lnTo>
                <a:lnTo>
                  <a:pt x="832" y="90"/>
                </a:lnTo>
                <a:lnTo>
                  <a:pt x="833" y="82"/>
                </a:lnTo>
                <a:lnTo>
                  <a:pt x="834" y="80"/>
                </a:lnTo>
                <a:lnTo>
                  <a:pt x="835" y="82"/>
                </a:lnTo>
                <a:lnTo>
                  <a:pt x="836" y="81"/>
                </a:lnTo>
                <a:lnTo>
                  <a:pt x="837" y="77"/>
                </a:lnTo>
                <a:lnTo>
                  <a:pt x="838" y="84"/>
                </a:lnTo>
                <a:lnTo>
                  <a:pt x="839" y="89"/>
                </a:lnTo>
                <a:lnTo>
                  <a:pt x="840" y="85"/>
                </a:lnTo>
                <a:lnTo>
                  <a:pt x="840" y="79"/>
                </a:lnTo>
                <a:lnTo>
                  <a:pt x="841" y="80"/>
                </a:lnTo>
                <a:lnTo>
                  <a:pt x="842" y="80"/>
                </a:lnTo>
                <a:lnTo>
                  <a:pt x="843" y="76"/>
                </a:lnTo>
                <a:lnTo>
                  <a:pt x="844" y="97"/>
                </a:lnTo>
                <a:lnTo>
                  <a:pt x="845" y="115"/>
                </a:lnTo>
                <a:lnTo>
                  <a:pt x="846" y="115"/>
                </a:lnTo>
                <a:lnTo>
                  <a:pt x="846" y="113"/>
                </a:lnTo>
                <a:lnTo>
                  <a:pt x="847" y="120"/>
                </a:lnTo>
                <a:lnTo>
                  <a:pt x="848" y="109"/>
                </a:lnTo>
                <a:lnTo>
                  <a:pt x="849" y="93"/>
                </a:lnTo>
                <a:lnTo>
                  <a:pt x="850" y="92"/>
                </a:lnTo>
                <a:lnTo>
                  <a:pt x="851" y="91"/>
                </a:lnTo>
                <a:lnTo>
                  <a:pt x="852" y="81"/>
                </a:lnTo>
                <a:lnTo>
                  <a:pt x="853" y="74"/>
                </a:lnTo>
                <a:lnTo>
                  <a:pt x="854" y="68"/>
                </a:lnTo>
                <a:lnTo>
                  <a:pt x="855" y="67"/>
                </a:lnTo>
                <a:lnTo>
                  <a:pt x="856" y="65"/>
                </a:lnTo>
                <a:lnTo>
                  <a:pt x="856" y="65"/>
                </a:lnTo>
                <a:lnTo>
                  <a:pt x="857" y="63"/>
                </a:lnTo>
                <a:lnTo>
                  <a:pt x="858" y="71"/>
                </a:lnTo>
                <a:lnTo>
                  <a:pt x="859" y="70"/>
                </a:lnTo>
                <a:lnTo>
                  <a:pt x="860" y="70"/>
                </a:lnTo>
                <a:lnTo>
                  <a:pt x="861" y="75"/>
                </a:lnTo>
                <a:lnTo>
                  <a:pt x="862" y="81"/>
                </a:lnTo>
                <a:lnTo>
                  <a:pt x="862" y="84"/>
                </a:lnTo>
                <a:lnTo>
                  <a:pt x="863" y="81"/>
                </a:lnTo>
                <a:lnTo>
                  <a:pt x="864" y="91"/>
                </a:lnTo>
                <a:lnTo>
                  <a:pt x="865" y="96"/>
                </a:lnTo>
                <a:lnTo>
                  <a:pt x="866" y="95"/>
                </a:lnTo>
                <a:lnTo>
                  <a:pt x="867" y="93"/>
                </a:lnTo>
                <a:lnTo>
                  <a:pt x="868" y="100"/>
                </a:lnTo>
                <a:lnTo>
                  <a:pt x="869" y="95"/>
                </a:lnTo>
                <a:lnTo>
                  <a:pt x="870" y="84"/>
                </a:lnTo>
                <a:lnTo>
                  <a:pt x="870" y="82"/>
                </a:lnTo>
                <a:lnTo>
                  <a:pt x="871" y="80"/>
                </a:lnTo>
                <a:lnTo>
                  <a:pt x="872" y="75"/>
                </a:lnTo>
                <a:lnTo>
                  <a:pt x="873" y="70"/>
                </a:lnTo>
                <a:lnTo>
                  <a:pt x="874" y="75"/>
                </a:lnTo>
                <a:lnTo>
                  <a:pt x="875" y="75"/>
                </a:lnTo>
                <a:lnTo>
                  <a:pt x="876" y="80"/>
                </a:lnTo>
                <a:lnTo>
                  <a:pt x="877" y="82"/>
                </a:lnTo>
                <a:lnTo>
                  <a:pt x="878" y="87"/>
                </a:lnTo>
                <a:lnTo>
                  <a:pt x="879" y="87"/>
                </a:lnTo>
                <a:lnTo>
                  <a:pt x="879" y="94"/>
                </a:lnTo>
                <a:lnTo>
                  <a:pt x="880" y="92"/>
                </a:lnTo>
                <a:lnTo>
                  <a:pt x="881" y="93"/>
                </a:lnTo>
                <a:lnTo>
                  <a:pt x="882" y="91"/>
                </a:lnTo>
                <a:lnTo>
                  <a:pt x="883" y="88"/>
                </a:lnTo>
                <a:lnTo>
                  <a:pt x="884" y="93"/>
                </a:lnTo>
                <a:lnTo>
                  <a:pt x="884" y="97"/>
                </a:lnTo>
                <a:lnTo>
                  <a:pt x="885" y="92"/>
                </a:lnTo>
                <a:lnTo>
                  <a:pt x="886" y="92"/>
                </a:lnTo>
                <a:lnTo>
                  <a:pt x="887" y="111"/>
                </a:lnTo>
                <a:lnTo>
                  <a:pt x="888" y="105"/>
                </a:lnTo>
                <a:lnTo>
                  <a:pt x="889" y="105"/>
                </a:lnTo>
                <a:lnTo>
                  <a:pt x="890" y="105"/>
                </a:lnTo>
                <a:lnTo>
                  <a:pt x="891" y="105"/>
                </a:lnTo>
                <a:lnTo>
                  <a:pt x="892" y="87"/>
                </a:lnTo>
                <a:lnTo>
                  <a:pt x="893" y="85"/>
                </a:lnTo>
                <a:lnTo>
                  <a:pt x="894" y="84"/>
                </a:lnTo>
                <a:lnTo>
                  <a:pt x="894" y="90"/>
                </a:lnTo>
                <a:lnTo>
                  <a:pt x="895" y="89"/>
                </a:lnTo>
                <a:lnTo>
                  <a:pt x="896" y="89"/>
                </a:lnTo>
                <a:lnTo>
                  <a:pt x="897" y="94"/>
                </a:lnTo>
                <a:lnTo>
                  <a:pt x="898" y="89"/>
                </a:lnTo>
                <a:lnTo>
                  <a:pt x="899" y="84"/>
                </a:lnTo>
                <a:lnTo>
                  <a:pt x="900" y="82"/>
                </a:lnTo>
                <a:lnTo>
                  <a:pt x="901" y="86"/>
                </a:lnTo>
                <a:lnTo>
                  <a:pt x="901" y="81"/>
                </a:lnTo>
                <a:lnTo>
                  <a:pt x="902" y="78"/>
                </a:lnTo>
                <a:lnTo>
                  <a:pt x="903" y="81"/>
                </a:lnTo>
                <a:lnTo>
                  <a:pt x="904" y="82"/>
                </a:lnTo>
                <a:lnTo>
                  <a:pt x="905" y="85"/>
                </a:lnTo>
                <a:lnTo>
                  <a:pt x="906" y="93"/>
                </a:lnTo>
                <a:lnTo>
                  <a:pt x="907" y="99"/>
                </a:lnTo>
                <a:lnTo>
                  <a:pt x="908" y="92"/>
                </a:lnTo>
                <a:lnTo>
                  <a:pt x="908" y="92"/>
                </a:lnTo>
                <a:lnTo>
                  <a:pt x="909" y="85"/>
                </a:lnTo>
                <a:lnTo>
                  <a:pt x="910" y="77"/>
                </a:lnTo>
                <a:lnTo>
                  <a:pt x="911" y="76"/>
                </a:lnTo>
                <a:lnTo>
                  <a:pt x="912" y="78"/>
                </a:lnTo>
                <a:lnTo>
                  <a:pt x="913" y="80"/>
                </a:lnTo>
                <a:lnTo>
                  <a:pt x="914" y="76"/>
                </a:lnTo>
                <a:lnTo>
                  <a:pt x="915" y="81"/>
                </a:lnTo>
                <a:lnTo>
                  <a:pt x="916" y="74"/>
                </a:lnTo>
                <a:lnTo>
                  <a:pt x="917" y="72"/>
                </a:lnTo>
                <a:lnTo>
                  <a:pt x="917" y="76"/>
                </a:lnTo>
                <a:lnTo>
                  <a:pt x="918" y="81"/>
                </a:lnTo>
                <a:lnTo>
                  <a:pt x="919" y="77"/>
                </a:lnTo>
                <a:lnTo>
                  <a:pt x="920" y="85"/>
                </a:lnTo>
                <a:lnTo>
                  <a:pt x="921" y="92"/>
                </a:lnTo>
                <a:lnTo>
                  <a:pt x="922" y="86"/>
                </a:lnTo>
                <a:lnTo>
                  <a:pt x="923" y="90"/>
                </a:lnTo>
                <a:lnTo>
                  <a:pt x="923" y="94"/>
                </a:lnTo>
                <a:lnTo>
                  <a:pt x="924" y="90"/>
                </a:lnTo>
                <a:lnTo>
                  <a:pt x="925" y="87"/>
                </a:lnTo>
                <a:lnTo>
                  <a:pt x="926" y="83"/>
                </a:lnTo>
                <a:lnTo>
                  <a:pt x="927" y="81"/>
                </a:lnTo>
                <a:lnTo>
                  <a:pt x="928" y="88"/>
                </a:lnTo>
                <a:lnTo>
                  <a:pt x="929" y="83"/>
                </a:lnTo>
                <a:lnTo>
                  <a:pt x="930" y="89"/>
                </a:lnTo>
                <a:lnTo>
                  <a:pt x="931" y="93"/>
                </a:lnTo>
                <a:lnTo>
                  <a:pt x="931" y="93"/>
                </a:lnTo>
                <a:lnTo>
                  <a:pt x="932" y="93"/>
                </a:lnTo>
                <a:lnTo>
                  <a:pt x="933" y="97"/>
                </a:lnTo>
                <a:lnTo>
                  <a:pt x="934" y="93"/>
                </a:lnTo>
                <a:lnTo>
                  <a:pt x="935" y="97"/>
                </a:lnTo>
                <a:lnTo>
                  <a:pt x="936" y="92"/>
                </a:lnTo>
                <a:lnTo>
                  <a:pt x="937" y="86"/>
                </a:lnTo>
                <a:lnTo>
                  <a:pt x="938" y="90"/>
                </a:lnTo>
                <a:lnTo>
                  <a:pt x="939" y="91"/>
                </a:lnTo>
                <a:lnTo>
                  <a:pt x="940" y="89"/>
                </a:lnTo>
                <a:lnTo>
                  <a:pt x="940" y="89"/>
                </a:lnTo>
                <a:lnTo>
                  <a:pt x="941" y="85"/>
                </a:lnTo>
                <a:lnTo>
                  <a:pt x="942" y="80"/>
                </a:lnTo>
                <a:lnTo>
                  <a:pt x="943" y="76"/>
                </a:lnTo>
                <a:lnTo>
                  <a:pt x="944" y="78"/>
                </a:lnTo>
                <a:lnTo>
                  <a:pt x="945" y="86"/>
                </a:lnTo>
                <a:lnTo>
                  <a:pt x="945" y="82"/>
                </a:lnTo>
                <a:lnTo>
                  <a:pt x="946" y="88"/>
                </a:lnTo>
                <a:lnTo>
                  <a:pt x="947" y="88"/>
                </a:lnTo>
                <a:lnTo>
                  <a:pt x="948" y="82"/>
                </a:lnTo>
                <a:lnTo>
                  <a:pt x="949" y="74"/>
                </a:lnTo>
                <a:lnTo>
                  <a:pt x="950" y="78"/>
                </a:lnTo>
                <a:lnTo>
                  <a:pt x="951" y="75"/>
                </a:lnTo>
                <a:lnTo>
                  <a:pt x="952" y="84"/>
                </a:lnTo>
                <a:lnTo>
                  <a:pt x="953" y="84"/>
                </a:lnTo>
                <a:lnTo>
                  <a:pt x="954" y="81"/>
                </a:lnTo>
                <a:lnTo>
                  <a:pt x="955" y="80"/>
                </a:lnTo>
                <a:lnTo>
                  <a:pt x="955" y="82"/>
                </a:lnTo>
                <a:lnTo>
                  <a:pt x="956" y="79"/>
                </a:lnTo>
                <a:lnTo>
                  <a:pt x="957" y="75"/>
                </a:lnTo>
                <a:lnTo>
                  <a:pt x="958" y="78"/>
                </a:lnTo>
                <a:lnTo>
                  <a:pt x="959" y="91"/>
                </a:lnTo>
                <a:lnTo>
                  <a:pt x="960" y="90"/>
                </a:lnTo>
                <a:lnTo>
                  <a:pt x="961" y="89"/>
                </a:lnTo>
                <a:lnTo>
                  <a:pt x="962" y="96"/>
                </a:lnTo>
                <a:lnTo>
                  <a:pt x="962" y="101"/>
                </a:lnTo>
                <a:lnTo>
                  <a:pt x="963" y="87"/>
                </a:lnTo>
                <a:lnTo>
                  <a:pt x="964" y="83"/>
                </a:lnTo>
                <a:lnTo>
                  <a:pt x="965" y="80"/>
                </a:lnTo>
                <a:lnTo>
                  <a:pt x="966" y="88"/>
                </a:lnTo>
                <a:lnTo>
                  <a:pt x="967" y="86"/>
                </a:lnTo>
                <a:lnTo>
                  <a:pt x="968" y="89"/>
                </a:lnTo>
                <a:lnTo>
                  <a:pt x="969" y="95"/>
                </a:lnTo>
                <a:lnTo>
                  <a:pt x="969" y="94"/>
                </a:lnTo>
                <a:lnTo>
                  <a:pt x="970" y="92"/>
                </a:lnTo>
                <a:lnTo>
                  <a:pt x="971" y="100"/>
                </a:lnTo>
                <a:lnTo>
                  <a:pt x="972" y="100"/>
                </a:lnTo>
                <a:lnTo>
                  <a:pt x="973" y="96"/>
                </a:lnTo>
                <a:lnTo>
                  <a:pt x="974" y="96"/>
                </a:lnTo>
                <a:lnTo>
                  <a:pt x="975" y="84"/>
                </a:lnTo>
                <a:lnTo>
                  <a:pt x="976" y="72"/>
                </a:lnTo>
                <a:lnTo>
                  <a:pt x="977" y="85"/>
                </a:lnTo>
                <a:lnTo>
                  <a:pt x="978" y="90"/>
                </a:lnTo>
                <a:lnTo>
                  <a:pt x="978" y="90"/>
                </a:lnTo>
                <a:lnTo>
                  <a:pt x="979" y="95"/>
                </a:lnTo>
                <a:lnTo>
                  <a:pt x="980" y="99"/>
                </a:lnTo>
                <a:lnTo>
                  <a:pt x="981" y="89"/>
                </a:lnTo>
                <a:lnTo>
                  <a:pt x="982" y="102"/>
                </a:lnTo>
                <a:lnTo>
                  <a:pt x="983" y="113"/>
                </a:lnTo>
                <a:lnTo>
                  <a:pt x="984" y="118"/>
                </a:lnTo>
                <a:lnTo>
                  <a:pt x="984" y="113"/>
                </a:lnTo>
                <a:lnTo>
                  <a:pt x="985" y="111"/>
                </a:lnTo>
                <a:lnTo>
                  <a:pt x="986" y="96"/>
                </a:lnTo>
                <a:lnTo>
                  <a:pt x="987" y="90"/>
                </a:lnTo>
                <a:lnTo>
                  <a:pt x="988" y="89"/>
                </a:lnTo>
                <a:lnTo>
                  <a:pt x="989" y="94"/>
                </a:lnTo>
                <a:lnTo>
                  <a:pt x="990" y="93"/>
                </a:lnTo>
                <a:lnTo>
                  <a:pt x="991" y="90"/>
                </a:lnTo>
                <a:lnTo>
                  <a:pt x="992" y="87"/>
                </a:lnTo>
                <a:lnTo>
                  <a:pt x="992" y="83"/>
                </a:lnTo>
                <a:lnTo>
                  <a:pt x="993" y="81"/>
                </a:lnTo>
                <a:lnTo>
                  <a:pt x="994" y="90"/>
                </a:lnTo>
                <a:lnTo>
                  <a:pt x="995" y="92"/>
                </a:lnTo>
                <a:lnTo>
                  <a:pt x="996" y="88"/>
                </a:lnTo>
                <a:lnTo>
                  <a:pt x="997" y="94"/>
                </a:lnTo>
                <a:lnTo>
                  <a:pt x="998" y="94"/>
                </a:lnTo>
                <a:lnTo>
                  <a:pt x="999" y="88"/>
                </a:lnTo>
                <a:lnTo>
                  <a:pt x="1000" y="95"/>
                </a:lnTo>
                <a:lnTo>
                  <a:pt x="1000" y="99"/>
                </a:lnTo>
                <a:lnTo>
                  <a:pt x="1001" y="90"/>
                </a:lnTo>
                <a:lnTo>
                  <a:pt x="1002" y="94"/>
                </a:lnTo>
                <a:lnTo>
                  <a:pt x="1003" y="93"/>
                </a:lnTo>
                <a:lnTo>
                  <a:pt x="1004" y="82"/>
                </a:lnTo>
                <a:lnTo>
                  <a:pt x="1005" y="80"/>
                </a:lnTo>
                <a:lnTo>
                  <a:pt x="1006" y="77"/>
                </a:lnTo>
                <a:lnTo>
                  <a:pt x="1006" y="73"/>
                </a:lnTo>
                <a:lnTo>
                  <a:pt x="1007" y="79"/>
                </a:lnTo>
                <a:lnTo>
                  <a:pt x="1008" y="89"/>
                </a:lnTo>
                <a:lnTo>
                  <a:pt x="1009" y="99"/>
                </a:lnTo>
                <a:lnTo>
                  <a:pt x="1010" y="97"/>
                </a:lnTo>
                <a:lnTo>
                  <a:pt x="1011" y="98"/>
                </a:lnTo>
                <a:lnTo>
                  <a:pt x="1012" y="84"/>
                </a:lnTo>
                <a:lnTo>
                  <a:pt x="1013" y="80"/>
                </a:lnTo>
                <a:lnTo>
                  <a:pt x="1014" y="70"/>
                </a:lnTo>
                <a:lnTo>
                  <a:pt x="1015" y="81"/>
                </a:lnTo>
                <a:lnTo>
                  <a:pt x="1016" y="81"/>
                </a:lnTo>
                <a:lnTo>
                  <a:pt x="1016" y="84"/>
                </a:lnTo>
                <a:lnTo>
                  <a:pt x="1017" y="84"/>
                </a:lnTo>
                <a:lnTo>
                  <a:pt x="1018" y="87"/>
                </a:lnTo>
                <a:lnTo>
                  <a:pt x="1019" y="82"/>
                </a:lnTo>
                <a:lnTo>
                  <a:pt x="1020" y="80"/>
                </a:lnTo>
                <a:lnTo>
                  <a:pt x="1021" y="80"/>
                </a:lnTo>
                <a:lnTo>
                  <a:pt x="1022" y="84"/>
                </a:lnTo>
                <a:lnTo>
                  <a:pt x="1022" y="85"/>
                </a:lnTo>
                <a:lnTo>
                  <a:pt x="1023" y="86"/>
                </a:lnTo>
                <a:lnTo>
                  <a:pt x="1024" y="86"/>
                </a:lnTo>
                <a:lnTo>
                  <a:pt x="1025" y="84"/>
                </a:lnTo>
                <a:lnTo>
                  <a:pt x="1026" y="73"/>
                </a:lnTo>
                <a:lnTo>
                  <a:pt x="1027" y="68"/>
                </a:lnTo>
                <a:lnTo>
                  <a:pt x="1028" y="68"/>
                </a:lnTo>
                <a:lnTo>
                  <a:pt x="1029" y="71"/>
                </a:lnTo>
                <a:lnTo>
                  <a:pt x="1030" y="76"/>
                </a:lnTo>
                <a:lnTo>
                  <a:pt x="1030" y="81"/>
                </a:lnTo>
                <a:lnTo>
                  <a:pt x="1031" y="84"/>
                </a:lnTo>
                <a:lnTo>
                  <a:pt x="1032" y="88"/>
                </a:lnTo>
                <a:lnTo>
                  <a:pt x="1033" y="91"/>
                </a:lnTo>
                <a:lnTo>
                  <a:pt x="1034" y="83"/>
                </a:lnTo>
                <a:lnTo>
                  <a:pt x="1035" y="86"/>
                </a:lnTo>
                <a:lnTo>
                  <a:pt x="1036" y="84"/>
                </a:lnTo>
                <a:lnTo>
                  <a:pt x="1037" y="76"/>
                </a:lnTo>
                <a:lnTo>
                  <a:pt x="1038" y="72"/>
                </a:lnTo>
                <a:lnTo>
                  <a:pt x="1039" y="77"/>
                </a:lnTo>
                <a:lnTo>
                  <a:pt x="1039" y="76"/>
                </a:lnTo>
                <a:lnTo>
                  <a:pt x="1040" y="82"/>
                </a:lnTo>
                <a:lnTo>
                  <a:pt x="1041" y="88"/>
                </a:lnTo>
                <a:lnTo>
                  <a:pt x="1042" y="90"/>
                </a:lnTo>
                <a:lnTo>
                  <a:pt x="1043" y="90"/>
                </a:lnTo>
                <a:lnTo>
                  <a:pt x="1044" y="82"/>
                </a:lnTo>
                <a:lnTo>
                  <a:pt x="1044" y="76"/>
                </a:lnTo>
                <a:lnTo>
                  <a:pt x="1045" y="70"/>
                </a:lnTo>
                <a:lnTo>
                  <a:pt x="1046" y="67"/>
                </a:lnTo>
                <a:lnTo>
                  <a:pt x="1047" y="71"/>
                </a:lnTo>
                <a:lnTo>
                  <a:pt x="1048" y="75"/>
                </a:lnTo>
                <a:lnTo>
                  <a:pt x="1049" y="75"/>
                </a:lnTo>
                <a:lnTo>
                  <a:pt x="1050" y="78"/>
                </a:lnTo>
                <a:lnTo>
                  <a:pt x="1051" y="78"/>
                </a:lnTo>
                <a:lnTo>
                  <a:pt x="1052" y="73"/>
                </a:lnTo>
                <a:lnTo>
                  <a:pt x="1053" y="74"/>
                </a:lnTo>
                <a:lnTo>
                  <a:pt x="1054" y="78"/>
                </a:lnTo>
                <a:lnTo>
                  <a:pt x="1054" y="84"/>
                </a:lnTo>
                <a:lnTo>
                  <a:pt x="1055" y="86"/>
                </a:lnTo>
                <a:lnTo>
                  <a:pt x="1056" y="90"/>
                </a:lnTo>
                <a:lnTo>
                  <a:pt x="1057" y="94"/>
                </a:lnTo>
                <a:lnTo>
                  <a:pt x="1058" y="94"/>
                </a:lnTo>
                <a:lnTo>
                  <a:pt x="1059" y="88"/>
                </a:lnTo>
                <a:lnTo>
                  <a:pt x="1060" y="81"/>
                </a:lnTo>
                <a:lnTo>
                  <a:pt x="1061" y="76"/>
                </a:lnTo>
                <a:lnTo>
                  <a:pt x="1061" y="71"/>
                </a:lnTo>
                <a:lnTo>
                  <a:pt x="1062" y="68"/>
                </a:lnTo>
                <a:lnTo>
                  <a:pt x="1063" y="75"/>
                </a:lnTo>
                <a:lnTo>
                  <a:pt x="1064" y="74"/>
                </a:lnTo>
                <a:lnTo>
                  <a:pt x="1065" y="87"/>
                </a:lnTo>
                <a:lnTo>
                  <a:pt x="1066" y="89"/>
                </a:lnTo>
                <a:lnTo>
                  <a:pt x="1067" y="98"/>
                </a:lnTo>
                <a:lnTo>
                  <a:pt x="1068" y="94"/>
                </a:lnTo>
                <a:lnTo>
                  <a:pt x="1068" y="96"/>
                </a:lnTo>
                <a:lnTo>
                  <a:pt x="1069" y="93"/>
                </a:lnTo>
                <a:lnTo>
                  <a:pt x="1070" y="102"/>
                </a:lnTo>
                <a:lnTo>
                  <a:pt x="1071" y="96"/>
                </a:lnTo>
                <a:lnTo>
                  <a:pt x="1072" y="96"/>
                </a:lnTo>
                <a:lnTo>
                  <a:pt x="1073" y="96"/>
                </a:lnTo>
                <a:lnTo>
                  <a:pt x="1074" y="82"/>
                </a:lnTo>
                <a:lnTo>
                  <a:pt x="1075" y="78"/>
                </a:lnTo>
                <a:lnTo>
                  <a:pt x="1076" y="80"/>
                </a:lnTo>
                <a:lnTo>
                  <a:pt x="1077" y="75"/>
                </a:lnTo>
                <a:lnTo>
                  <a:pt x="1077" y="79"/>
                </a:lnTo>
                <a:lnTo>
                  <a:pt x="1078" y="84"/>
                </a:lnTo>
                <a:lnTo>
                  <a:pt x="1079" y="85"/>
                </a:lnTo>
                <a:lnTo>
                  <a:pt x="1080" y="79"/>
                </a:lnTo>
                <a:lnTo>
                  <a:pt x="1081" y="84"/>
                </a:lnTo>
                <a:lnTo>
                  <a:pt x="1082" y="76"/>
                </a:lnTo>
                <a:lnTo>
                  <a:pt x="1083" y="74"/>
                </a:lnTo>
                <a:lnTo>
                  <a:pt x="1083" y="71"/>
                </a:lnTo>
                <a:lnTo>
                  <a:pt x="1084" y="74"/>
                </a:lnTo>
                <a:lnTo>
                  <a:pt x="1085" y="78"/>
                </a:lnTo>
                <a:lnTo>
                  <a:pt x="1086" y="86"/>
                </a:lnTo>
                <a:lnTo>
                  <a:pt x="1087" y="89"/>
                </a:lnTo>
                <a:lnTo>
                  <a:pt x="1088" y="86"/>
                </a:lnTo>
                <a:lnTo>
                  <a:pt x="1089" y="93"/>
                </a:lnTo>
                <a:lnTo>
                  <a:pt x="1090" y="98"/>
                </a:lnTo>
                <a:lnTo>
                  <a:pt x="1091" y="94"/>
                </a:lnTo>
                <a:lnTo>
                  <a:pt x="1091" y="96"/>
                </a:lnTo>
                <a:lnTo>
                  <a:pt x="1092" y="98"/>
                </a:lnTo>
                <a:lnTo>
                  <a:pt x="1093" y="99"/>
                </a:lnTo>
                <a:lnTo>
                  <a:pt x="1094" y="85"/>
                </a:lnTo>
                <a:lnTo>
                  <a:pt x="1095" y="86"/>
                </a:lnTo>
                <a:lnTo>
                  <a:pt x="1096" y="83"/>
                </a:lnTo>
                <a:lnTo>
                  <a:pt x="1097" y="78"/>
                </a:lnTo>
                <a:lnTo>
                  <a:pt x="1098" y="67"/>
                </a:lnTo>
                <a:lnTo>
                  <a:pt x="1099" y="62"/>
                </a:lnTo>
                <a:lnTo>
                  <a:pt x="1100" y="58"/>
                </a:lnTo>
                <a:lnTo>
                  <a:pt x="1100" y="57"/>
                </a:lnTo>
                <a:lnTo>
                  <a:pt x="1101" y="65"/>
                </a:lnTo>
                <a:lnTo>
                  <a:pt x="1102" y="71"/>
                </a:lnTo>
                <a:lnTo>
                  <a:pt x="1103" y="78"/>
                </a:lnTo>
                <a:lnTo>
                  <a:pt x="1104" y="83"/>
                </a:lnTo>
                <a:lnTo>
                  <a:pt x="1105" y="89"/>
                </a:lnTo>
                <a:lnTo>
                  <a:pt x="1105" y="80"/>
                </a:lnTo>
                <a:lnTo>
                  <a:pt x="1106" y="94"/>
                </a:lnTo>
                <a:lnTo>
                  <a:pt x="1107" y="85"/>
                </a:lnTo>
                <a:lnTo>
                  <a:pt x="1108" y="91"/>
                </a:lnTo>
                <a:lnTo>
                  <a:pt x="1109" y="87"/>
                </a:lnTo>
                <a:lnTo>
                  <a:pt x="1110" y="98"/>
                </a:lnTo>
                <a:lnTo>
                  <a:pt x="1111" y="78"/>
                </a:lnTo>
                <a:lnTo>
                  <a:pt x="1112" y="87"/>
                </a:lnTo>
                <a:lnTo>
                  <a:pt x="1113" y="80"/>
                </a:lnTo>
                <a:lnTo>
                  <a:pt x="1114" y="80"/>
                </a:lnTo>
                <a:lnTo>
                  <a:pt x="1115" y="70"/>
                </a:lnTo>
                <a:lnTo>
                  <a:pt x="1115" y="79"/>
                </a:lnTo>
                <a:lnTo>
                  <a:pt x="1116" y="75"/>
                </a:lnTo>
                <a:lnTo>
                  <a:pt x="1117" y="68"/>
                </a:lnTo>
                <a:lnTo>
                  <a:pt x="1118" y="74"/>
                </a:lnTo>
                <a:lnTo>
                  <a:pt x="1119" y="73"/>
                </a:lnTo>
                <a:lnTo>
                  <a:pt x="1120" y="61"/>
                </a:lnTo>
                <a:lnTo>
                  <a:pt x="1121" y="67"/>
                </a:lnTo>
                <a:lnTo>
                  <a:pt x="1122" y="77"/>
                </a:lnTo>
                <a:lnTo>
                  <a:pt x="1122" y="75"/>
                </a:lnTo>
                <a:lnTo>
                  <a:pt x="1123" y="80"/>
                </a:lnTo>
                <a:lnTo>
                  <a:pt x="1124" y="92"/>
                </a:lnTo>
                <a:lnTo>
                  <a:pt x="1125" y="88"/>
                </a:lnTo>
                <a:lnTo>
                  <a:pt x="1126" y="87"/>
                </a:lnTo>
                <a:lnTo>
                  <a:pt x="1127" y="80"/>
                </a:lnTo>
                <a:lnTo>
                  <a:pt x="1128" y="81"/>
                </a:lnTo>
                <a:lnTo>
                  <a:pt x="1129" y="76"/>
                </a:lnTo>
                <a:lnTo>
                  <a:pt x="1129" y="89"/>
                </a:lnTo>
                <a:lnTo>
                  <a:pt x="1130" y="94"/>
                </a:lnTo>
                <a:lnTo>
                  <a:pt x="1131" y="110"/>
                </a:lnTo>
                <a:lnTo>
                  <a:pt x="1132" y="108"/>
                </a:lnTo>
                <a:lnTo>
                  <a:pt x="1133" y="115"/>
                </a:lnTo>
                <a:lnTo>
                  <a:pt x="1134" y="112"/>
                </a:lnTo>
                <a:lnTo>
                  <a:pt x="1135" y="108"/>
                </a:lnTo>
                <a:lnTo>
                  <a:pt x="1136" y="90"/>
                </a:lnTo>
                <a:lnTo>
                  <a:pt x="1137" y="116"/>
                </a:lnTo>
                <a:lnTo>
                  <a:pt x="1138" y="118"/>
                </a:lnTo>
                <a:lnTo>
                  <a:pt x="1138" y="123"/>
                </a:lnTo>
                <a:lnTo>
                  <a:pt x="1139" y="140"/>
                </a:lnTo>
                <a:lnTo>
                  <a:pt x="1140" y="164"/>
                </a:lnTo>
                <a:lnTo>
                  <a:pt x="1141" y="159"/>
                </a:lnTo>
                <a:lnTo>
                  <a:pt x="1142" y="169"/>
                </a:lnTo>
                <a:lnTo>
                  <a:pt x="1143" y="171"/>
                </a:lnTo>
                <a:lnTo>
                  <a:pt x="1144" y="176"/>
                </a:lnTo>
                <a:lnTo>
                  <a:pt x="1144" y="166"/>
                </a:lnTo>
                <a:lnTo>
                  <a:pt x="1145" y="157"/>
                </a:lnTo>
                <a:lnTo>
                  <a:pt x="1146" y="139"/>
                </a:lnTo>
                <a:lnTo>
                  <a:pt x="1147" y="138"/>
                </a:lnTo>
                <a:lnTo>
                  <a:pt x="1148" y="119"/>
                </a:lnTo>
                <a:lnTo>
                  <a:pt x="1149" y="114"/>
                </a:lnTo>
                <a:lnTo>
                  <a:pt x="1150" y="98"/>
                </a:lnTo>
                <a:lnTo>
                  <a:pt x="1151" y="102"/>
                </a:lnTo>
                <a:lnTo>
                  <a:pt x="1152" y="82"/>
                </a:lnTo>
                <a:lnTo>
                  <a:pt x="1152" y="71"/>
                </a:lnTo>
                <a:lnTo>
                  <a:pt x="1153" y="67"/>
                </a:lnTo>
                <a:lnTo>
                  <a:pt x="1154" y="75"/>
                </a:lnTo>
                <a:lnTo>
                  <a:pt x="1155" y="80"/>
                </a:lnTo>
                <a:lnTo>
                  <a:pt x="1156" y="93"/>
                </a:lnTo>
                <a:lnTo>
                  <a:pt x="1157" y="106"/>
                </a:lnTo>
                <a:lnTo>
                  <a:pt x="1158" y="111"/>
                </a:lnTo>
                <a:lnTo>
                  <a:pt x="1159" y="114"/>
                </a:lnTo>
                <a:lnTo>
                  <a:pt x="1160" y="116"/>
                </a:lnTo>
                <a:lnTo>
                  <a:pt x="1161" y="117"/>
                </a:lnTo>
                <a:lnTo>
                  <a:pt x="1161" y="123"/>
                </a:lnTo>
                <a:lnTo>
                  <a:pt x="1162" y="123"/>
                </a:lnTo>
                <a:lnTo>
                  <a:pt x="1163" y="129"/>
                </a:lnTo>
                <a:lnTo>
                  <a:pt x="1164" y="142"/>
                </a:lnTo>
                <a:lnTo>
                  <a:pt x="1165" y="152"/>
                </a:lnTo>
                <a:lnTo>
                  <a:pt x="1166" y="158"/>
                </a:lnTo>
                <a:lnTo>
                  <a:pt x="1166" y="171"/>
                </a:lnTo>
                <a:lnTo>
                  <a:pt x="1167" y="168"/>
                </a:lnTo>
                <a:lnTo>
                  <a:pt x="1168" y="153"/>
                </a:lnTo>
                <a:lnTo>
                  <a:pt x="1169" y="139"/>
                </a:lnTo>
                <a:lnTo>
                  <a:pt x="1170" y="123"/>
                </a:lnTo>
                <a:lnTo>
                  <a:pt x="1171" y="112"/>
                </a:lnTo>
                <a:lnTo>
                  <a:pt x="1172" y="104"/>
                </a:lnTo>
                <a:lnTo>
                  <a:pt x="1173" y="93"/>
                </a:lnTo>
                <a:lnTo>
                  <a:pt x="1174" y="91"/>
                </a:lnTo>
                <a:lnTo>
                  <a:pt x="1175" y="82"/>
                </a:lnTo>
                <a:lnTo>
                  <a:pt x="1176" y="78"/>
                </a:lnTo>
                <a:lnTo>
                  <a:pt x="1176" y="84"/>
                </a:lnTo>
                <a:lnTo>
                  <a:pt x="1177" y="89"/>
                </a:lnTo>
                <a:lnTo>
                  <a:pt x="1178" y="95"/>
                </a:lnTo>
                <a:lnTo>
                  <a:pt x="1179" y="96"/>
                </a:lnTo>
                <a:lnTo>
                  <a:pt x="1180" y="104"/>
                </a:lnTo>
                <a:lnTo>
                  <a:pt x="1181" y="97"/>
                </a:lnTo>
                <a:lnTo>
                  <a:pt x="1182" y="87"/>
                </a:lnTo>
                <a:lnTo>
                  <a:pt x="1183" y="75"/>
                </a:lnTo>
                <a:lnTo>
                  <a:pt x="1183" y="98"/>
                </a:lnTo>
                <a:lnTo>
                  <a:pt x="1184" y="102"/>
                </a:lnTo>
                <a:lnTo>
                  <a:pt x="1185" y="114"/>
                </a:lnTo>
                <a:lnTo>
                  <a:pt x="1186" y="141"/>
                </a:lnTo>
                <a:lnTo>
                  <a:pt x="1187" y="169"/>
                </a:lnTo>
                <a:lnTo>
                  <a:pt x="1188" y="178"/>
                </a:lnTo>
                <a:lnTo>
                  <a:pt x="1189" y="180"/>
                </a:lnTo>
                <a:lnTo>
                  <a:pt x="1190" y="187"/>
                </a:lnTo>
                <a:lnTo>
                  <a:pt x="1190" y="181"/>
                </a:lnTo>
                <a:lnTo>
                  <a:pt x="1191" y="171"/>
                </a:lnTo>
                <a:lnTo>
                  <a:pt x="1192" y="158"/>
                </a:lnTo>
                <a:lnTo>
                  <a:pt x="1193" y="154"/>
                </a:lnTo>
                <a:lnTo>
                  <a:pt x="1194" y="133"/>
                </a:lnTo>
                <a:lnTo>
                  <a:pt x="1195" y="120"/>
                </a:lnTo>
                <a:lnTo>
                  <a:pt x="1196" y="100"/>
                </a:lnTo>
                <a:lnTo>
                  <a:pt x="1197" y="82"/>
                </a:lnTo>
                <a:lnTo>
                  <a:pt x="1198" y="76"/>
                </a:lnTo>
                <a:lnTo>
                  <a:pt x="1199" y="77"/>
                </a:lnTo>
                <a:lnTo>
                  <a:pt x="1199" y="82"/>
                </a:lnTo>
                <a:lnTo>
                  <a:pt x="1200" y="83"/>
                </a:lnTo>
                <a:lnTo>
                  <a:pt x="1201" y="89"/>
                </a:lnTo>
                <a:lnTo>
                  <a:pt x="1202" y="77"/>
                </a:lnTo>
                <a:lnTo>
                  <a:pt x="1203" y="72"/>
                </a:lnTo>
                <a:lnTo>
                  <a:pt x="1204" y="79"/>
                </a:lnTo>
                <a:lnTo>
                  <a:pt x="1205" y="109"/>
                </a:lnTo>
                <a:lnTo>
                  <a:pt x="1205" y="110"/>
                </a:lnTo>
                <a:lnTo>
                  <a:pt x="1206" y="141"/>
                </a:lnTo>
                <a:lnTo>
                  <a:pt x="1207" y="171"/>
                </a:lnTo>
                <a:lnTo>
                  <a:pt x="1208" y="180"/>
                </a:lnTo>
                <a:lnTo>
                  <a:pt x="1209" y="176"/>
                </a:lnTo>
                <a:lnTo>
                  <a:pt x="1210" y="190"/>
                </a:lnTo>
                <a:lnTo>
                  <a:pt x="1211" y="191"/>
                </a:lnTo>
                <a:lnTo>
                  <a:pt x="1212" y="171"/>
                </a:lnTo>
                <a:lnTo>
                  <a:pt x="1213" y="157"/>
                </a:lnTo>
                <a:lnTo>
                  <a:pt x="1214" y="135"/>
                </a:lnTo>
                <a:lnTo>
                  <a:pt x="1214" y="123"/>
                </a:lnTo>
                <a:lnTo>
                  <a:pt x="1215" y="118"/>
                </a:lnTo>
                <a:lnTo>
                  <a:pt x="1216" y="120"/>
                </a:lnTo>
                <a:lnTo>
                  <a:pt x="1217" y="120"/>
                </a:lnTo>
                <a:lnTo>
                  <a:pt x="1218" y="123"/>
                </a:lnTo>
                <a:lnTo>
                  <a:pt x="1219" y="118"/>
                </a:lnTo>
                <a:lnTo>
                  <a:pt x="1220" y="104"/>
                </a:lnTo>
                <a:lnTo>
                  <a:pt x="1221" y="96"/>
                </a:lnTo>
                <a:lnTo>
                  <a:pt x="1221" y="89"/>
                </a:lnTo>
                <a:lnTo>
                  <a:pt x="1222" y="85"/>
                </a:lnTo>
                <a:lnTo>
                  <a:pt x="1223" y="76"/>
                </a:lnTo>
                <a:lnTo>
                  <a:pt x="1224" y="57"/>
                </a:lnTo>
                <a:lnTo>
                  <a:pt x="1225" y="49"/>
                </a:lnTo>
                <a:lnTo>
                  <a:pt x="1226" y="54"/>
                </a:lnTo>
                <a:lnTo>
                  <a:pt x="1227" y="78"/>
                </a:lnTo>
                <a:lnTo>
                  <a:pt x="1228" y="93"/>
                </a:lnTo>
                <a:lnTo>
                  <a:pt x="1228" y="129"/>
                </a:lnTo>
                <a:lnTo>
                  <a:pt x="1229" y="161"/>
                </a:lnTo>
                <a:lnTo>
                  <a:pt x="1230" y="192"/>
                </a:lnTo>
                <a:lnTo>
                  <a:pt x="1231" y="201"/>
                </a:lnTo>
                <a:lnTo>
                  <a:pt x="1232" y="232"/>
                </a:lnTo>
                <a:lnTo>
                  <a:pt x="1233" y="241"/>
                </a:lnTo>
                <a:lnTo>
                  <a:pt x="1234" y="250"/>
                </a:lnTo>
                <a:lnTo>
                  <a:pt x="1235" y="231"/>
                </a:lnTo>
                <a:lnTo>
                  <a:pt x="1236" y="221"/>
                </a:lnTo>
                <a:lnTo>
                  <a:pt x="1237" y="207"/>
                </a:lnTo>
                <a:lnTo>
                  <a:pt x="1237" y="209"/>
                </a:lnTo>
                <a:lnTo>
                  <a:pt x="1238" y="208"/>
                </a:lnTo>
                <a:lnTo>
                  <a:pt x="1239" y="212"/>
                </a:lnTo>
                <a:lnTo>
                  <a:pt x="1240" y="221"/>
                </a:lnTo>
                <a:lnTo>
                  <a:pt x="1241" y="238"/>
                </a:lnTo>
                <a:lnTo>
                  <a:pt x="1242" y="215"/>
                </a:lnTo>
                <a:lnTo>
                  <a:pt x="1243" y="183"/>
                </a:lnTo>
                <a:lnTo>
                  <a:pt x="1243" y="157"/>
                </a:lnTo>
                <a:lnTo>
                  <a:pt x="1244" y="131"/>
                </a:lnTo>
                <a:lnTo>
                  <a:pt x="1245" y="83"/>
                </a:lnTo>
                <a:lnTo>
                  <a:pt x="1246" y="70"/>
                </a:lnTo>
                <a:lnTo>
                  <a:pt x="1247" y="77"/>
                </a:lnTo>
                <a:lnTo>
                  <a:pt x="1248" y="97"/>
                </a:lnTo>
                <a:lnTo>
                  <a:pt x="1249" y="96"/>
                </a:lnTo>
                <a:lnTo>
                  <a:pt x="1250" y="114"/>
                </a:lnTo>
                <a:lnTo>
                  <a:pt x="1251" y="132"/>
                </a:lnTo>
                <a:lnTo>
                  <a:pt x="1251" y="159"/>
                </a:lnTo>
                <a:lnTo>
                  <a:pt x="1252" y="188"/>
                </a:lnTo>
                <a:lnTo>
                  <a:pt x="1253" y="228"/>
                </a:lnTo>
                <a:lnTo>
                  <a:pt x="1254" y="262"/>
                </a:lnTo>
                <a:lnTo>
                  <a:pt x="1255" y="291"/>
                </a:lnTo>
                <a:lnTo>
                  <a:pt x="1256" y="289"/>
                </a:lnTo>
                <a:lnTo>
                  <a:pt x="1257" y="282"/>
                </a:lnTo>
                <a:lnTo>
                  <a:pt x="1258" y="270"/>
                </a:lnTo>
                <a:lnTo>
                  <a:pt x="1259" y="259"/>
                </a:lnTo>
                <a:lnTo>
                  <a:pt x="1260" y="254"/>
                </a:lnTo>
                <a:lnTo>
                  <a:pt x="1260" y="261"/>
                </a:lnTo>
                <a:lnTo>
                  <a:pt x="1261" y="253"/>
                </a:lnTo>
                <a:lnTo>
                  <a:pt x="1262" y="274"/>
                </a:lnTo>
                <a:lnTo>
                  <a:pt x="1263" y="288"/>
                </a:lnTo>
                <a:lnTo>
                  <a:pt x="1264" y="285"/>
                </a:lnTo>
                <a:lnTo>
                  <a:pt x="1265" y="278"/>
                </a:lnTo>
                <a:lnTo>
                  <a:pt x="1265" y="288"/>
                </a:lnTo>
                <a:lnTo>
                  <a:pt x="1266" y="272"/>
                </a:lnTo>
                <a:lnTo>
                  <a:pt x="1267" y="276"/>
                </a:lnTo>
                <a:lnTo>
                  <a:pt x="1268" y="272"/>
                </a:lnTo>
                <a:lnTo>
                  <a:pt x="1269" y="282"/>
                </a:lnTo>
                <a:lnTo>
                  <a:pt x="1270" y="282"/>
                </a:lnTo>
                <a:lnTo>
                  <a:pt x="1271" y="263"/>
                </a:lnTo>
                <a:lnTo>
                  <a:pt x="1272" y="220"/>
                </a:lnTo>
                <a:lnTo>
                  <a:pt x="1273" y="201"/>
                </a:lnTo>
                <a:lnTo>
                  <a:pt x="1274" y="169"/>
                </a:lnTo>
                <a:lnTo>
                  <a:pt x="1275" y="142"/>
                </a:lnTo>
                <a:lnTo>
                  <a:pt x="1275" y="142"/>
                </a:lnTo>
                <a:lnTo>
                  <a:pt x="1276" y="141"/>
                </a:lnTo>
                <a:lnTo>
                  <a:pt x="1277" y="127"/>
                </a:lnTo>
                <a:lnTo>
                  <a:pt x="1278" y="115"/>
                </a:lnTo>
                <a:lnTo>
                  <a:pt x="1279" y="91"/>
                </a:lnTo>
                <a:lnTo>
                  <a:pt x="1280" y="71"/>
                </a:lnTo>
                <a:lnTo>
                  <a:pt x="1281" y="66"/>
                </a:lnTo>
                <a:lnTo>
                  <a:pt x="1282" y="78"/>
                </a:lnTo>
                <a:lnTo>
                  <a:pt x="1282" y="111"/>
                </a:lnTo>
                <a:lnTo>
                  <a:pt x="1283" y="153"/>
                </a:lnTo>
                <a:lnTo>
                  <a:pt x="1284" y="163"/>
                </a:lnTo>
                <a:lnTo>
                  <a:pt x="1285" y="162"/>
                </a:lnTo>
                <a:lnTo>
                  <a:pt x="1286" y="148"/>
                </a:lnTo>
                <a:lnTo>
                  <a:pt x="1287" y="122"/>
                </a:lnTo>
                <a:lnTo>
                  <a:pt x="1288" y="103"/>
                </a:lnTo>
                <a:lnTo>
                  <a:pt x="1289" y="103"/>
                </a:lnTo>
                <a:lnTo>
                  <a:pt x="1289" y="109"/>
                </a:lnTo>
                <a:lnTo>
                  <a:pt x="1290" y="120"/>
                </a:lnTo>
                <a:lnTo>
                  <a:pt x="1291" y="136"/>
                </a:lnTo>
                <a:lnTo>
                  <a:pt x="1292" y="146"/>
                </a:lnTo>
                <a:lnTo>
                  <a:pt x="1293" y="150"/>
                </a:lnTo>
                <a:lnTo>
                  <a:pt x="1294" y="157"/>
                </a:lnTo>
                <a:lnTo>
                  <a:pt x="1295" y="176"/>
                </a:lnTo>
                <a:lnTo>
                  <a:pt x="1296" y="172"/>
                </a:lnTo>
                <a:lnTo>
                  <a:pt x="1297" y="178"/>
                </a:lnTo>
                <a:lnTo>
                  <a:pt x="1298" y="193"/>
                </a:lnTo>
                <a:lnTo>
                  <a:pt x="1298" y="203"/>
                </a:lnTo>
                <a:lnTo>
                  <a:pt x="1299" y="200"/>
                </a:lnTo>
                <a:lnTo>
                  <a:pt x="1300" y="210"/>
                </a:lnTo>
                <a:lnTo>
                  <a:pt x="1301" y="211"/>
                </a:lnTo>
                <a:lnTo>
                  <a:pt x="1302" y="207"/>
                </a:lnTo>
                <a:lnTo>
                  <a:pt x="1303" y="202"/>
                </a:lnTo>
                <a:lnTo>
                  <a:pt x="1304" y="206"/>
                </a:lnTo>
                <a:lnTo>
                  <a:pt x="1304" y="207"/>
                </a:lnTo>
                <a:lnTo>
                  <a:pt x="1305" y="206"/>
                </a:lnTo>
                <a:lnTo>
                  <a:pt x="1306" y="190"/>
                </a:lnTo>
                <a:lnTo>
                  <a:pt x="1307" y="182"/>
                </a:lnTo>
                <a:lnTo>
                  <a:pt x="1308" y="152"/>
                </a:lnTo>
                <a:lnTo>
                  <a:pt x="1309" y="126"/>
                </a:lnTo>
                <a:lnTo>
                  <a:pt x="1310" y="108"/>
                </a:lnTo>
                <a:lnTo>
                  <a:pt x="1311" y="102"/>
                </a:lnTo>
                <a:lnTo>
                  <a:pt x="1312" y="97"/>
                </a:lnTo>
                <a:lnTo>
                  <a:pt x="1312" y="103"/>
                </a:lnTo>
                <a:lnTo>
                  <a:pt x="1313" y="103"/>
                </a:lnTo>
                <a:lnTo>
                  <a:pt x="1314" y="98"/>
                </a:lnTo>
                <a:lnTo>
                  <a:pt x="1315" y="99"/>
                </a:lnTo>
                <a:lnTo>
                  <a:pt x="1316" y="94"/>
                </a:lnTo>
                <a:lnTo>
                  <a:pt x="1317" y="93"/>
                </a:lnTo>
                <a:lnTo>
                  <a:pt x="1318" y="100"/>
                </a:lnTo>
                <a:lnTo>
                  <a:pt x="1319" y="94"/>
                </a:lnTo>
                <a:lnTo>
                  <a:pt x="1320" y="89"/>
                </a:lnTo>
                <a:lnTo>
                  <a:pt x="1321" y="85"/>
                </a:lnTo>
                <a:lnTo>
                  <a:pt x="1321" y="70"/>
                </a:lnTo>
                <a:lnTo>
                  <a:pt x="1322" y="48"/>
                </a:lnTo>
                <a:lnTo>
                  <a:pt x="1323" y="56"/>
                </a:lnTo>
                <a:lnTo>
                  <a:pt x="1324" y="67"/>
                </a:lnTo>
                <a:lnTo>
                  <a:pt x="1325" y="68"/>
                </a:lnTo>
                <a:lnTo>
                  <a:pt x="1326" y="107"/>
                </a:lnTo>
                <a:lnTo>
                  <a:pt x="1326" y="145"/>
                </a:lnTo>
                <a:lnTo>
                  <a:pt x="1327" y="166"/>
                </a:lnTo>
                <a:lnTo>
                  <a:pt x="1328" y="184"/>
                </a:lnTo>
                <a:lnTo>
                  <a:pt x="1329" y="210"/>
                </a:lnTo>
                <a:lnTo>
                  <a:pt x="1330" y="202"/>
                </a:lnTo>
                <a:lnTo>
                  <a:pt x="1331" y="187"/>
                </a:lnTo>
                <a:lnTo>
                  <a:pt x="1332" y="170"/>
                </a:lnTo>
                <a:lnTo>
                  <a:pt x="1333" y="159"/>
                </a:lnTo>
                <a:lnTo>
                  <a:pt x="1334" y="150"/>
                </a:lnTo>
                <a:lnTo>
                  <a:pt x="1335" y="140"/>
                </a:lnTo>
                <a:lnTo>
                  <a:pt x="1336" y="148"/>
                </a:lnTo>
                <a:lnTo>
                  <a:pt x="1336" y="159"/>
                </a:lnTo>
                <a:lnTo>
                  <a:pt x="1337" y="185"/>
                </a:lnTo>
                <a:lnTo>
                  <a:pt x="1338" y="197"/>
                </a:lnTo>
                <a:lnTo>
                  <a:pt x="1339" y="196"/>
                </a:lnTo>
                <a:lnTo>
                  <a:pt x="1340" y="177"/>
                </a:lnTo>
                <a:lnTo>
                  <a:pt x="1341" y="153"/>
                </a:lnTo>
                <a:lnTo>
                  <a:pt x="1342" y="118"/>
                </a:lnTo>
                <a:lnTo>
                  <a:pt x="1343" y="92"/>
                </a:lnTo>
                <a:lnTo>
                  <a:pt x="1343" y="86"/>
                </a:lnTo>
                <a:lnTo>
                  <a:pt x="1344" y="89"/>
                </a:lnTo>
                <a:lnTo>
                  <a:pt x="1345" y="106"/>
                </a:lnTo>
                <a:lnTo>
                  <a:pt x="1346" y="111"/>
                </a:lnTo>
                <a:lnTo>
                  <a:pt x="1347" y="124"/>
                </a:lnTo>
                <a:lnTo>
                  <a:pt x="1348" y="134"/>
                </a:lnTo>
                <a:lnTo>
                  <a:pt x="1349" y="149"/>
                </a:lnTo>
                <a:lnTo>
                  <a:pt x="1350" y="157"/>
                </a:lnTo>
                <a:lnTo>
                  <a:pt x="1350" y="177"/>
                </a:lnTo>
                <a:lnTo>
                  <a:pt x="1351" y="194"/>
                </a:lnTo>
                <a:lnTo>
                  <a:pt x="1352" y="204"/>
                </a:lnTo>
                <a:lnTo>
                  <a:pt x="1353" y="209"/>
                </a:lnTo>
                <a:lnTo>
                  <a:pt x="1354" y="205"/>
                </a:lnTo>
                <a:lnTo>
                  <a:pt x="1355" y="208"/>
                </a:lnTo>
                <a:lnTo>
                  <a:pt x="1356" y="217"/>
                </a:lnTo>
                <a:lnTo>
                  <a:pt x="1357" y="231"/>
                </a:lnTo>
                <a:lnTo>
                  <a:pt x="1358" y="243"/>
                </a:lnTo>
                <a:lnTo>
                  <a:pt x="1359" y="268"/>
                </a:lnTo>
                <a:lnTo>
                  <a:pt x="1359" y="294"/>
                </a:lnTo>
                <a:lnTo>
                  <a:pt x="1360" y="307"/>
                </a:lnTo>
                <a:lnTo>
                  <a:pt x="1361" y="319"/>
                </a:lnTo>
                <a:lnTo>
                  <a:pt x="1362" y="318"/>
                </a:lnTo>
                <a:lnTo>
                  <a:pt x="1363" y="302"/>
                </a:lnTo>
                <a:lnTo>
                  <a:pt x="1364" y="266"/>
                </a:lnTo>
                <a:lnTo>
                  <a:pt x="1365" y="229"/>
                </a:lnTo>
                <a:lnTo>
                  <a:pt x="1365" y="209"/>
                </a:lnTo>
                <a:lnTo>
                  <a:pt x="1366" y="199"/>
                </a:lnTo>
                <a:lnTo>
                  <a:pt x="1367" y="200"/>
                </a:lnTo>
                <a:lnTo>
                  <a:pt x="1368" y="192"/>
                </a:lnTo>
                <a:lnTo>
                  <a:pt x="1369" y="174"/>
                </a:lnTo>
                <a:lnTo>
                  <a:pt x="1370" y="161"/>
                </a:lnTo>
                <a:lnTo>
                  <a:pt x="1371" y="133"/>
                </a:lnTo>
                <a:lnTo>
                  <a:pt x="1372" y="105"/>
                </a:lnTo>
                <a:lnTo>
                  <a:pt x="1373" y="95"/>
                </a:lnTo>
                <a:lnTo>
                  <a:pt x="1374" y="109"/>
                </a:lnTo>
                <a:lnTo>
                  <a:pt x="1374" y="94"/>
                </a:lnTo>
                <a:lnTo>
                  <a:pt x="1375" y="97"/>
                </a:lnTo>
                <a:lnTo>
                  <a:pt x="1376" y="86"/>
                </a:lnTo>
                <a:lnTo>
                  <a:pt x="1377" y="73"/>
                </a:lnTo>
                <a:lnTo>
                  <a:pt x="1378" y="56"/>
                </a:lnTo>
                <a:lnTo>
                  <a:pt x="1379" y="62"/>
                </a:lnTo>
                <a:lnTo>
                  <a:pt x="1380" y="69"/>
                </a:lnTo>
                <a:lnTo>
                  <a:pt x="1381" y="90"/>
                </a:lnTo>
                <a:lnTo>
                  <a:pt x="1382" y="111"/>
                </a:lnTo>
                <a:lnTo>
                  <a:pt x="1382" y="127"/>
                </a:lnTo>
                <a:lnTo>
                  <a:pt x="1383" y="128"/>
                </a:lnTo>
                <a:lnTo>
                  <a:pt x="1384" y="123"/>
                </a:lnTo>
                <a:lnTo>
                  <a:pt x="1385" y="113"/>
                </a:lnTo>
                <a:lnTo>
                  <a:pt x="1386" y="107"/>
                </a:lnTo>
                <a:lnTo>
                  <a:pt x="1387" y="116"/>
                </a:lnTo>
                <a:lnTo>
                  <a:pt x="1388" y="117"/>
                </a:lnTo>
                <a:lnTo>
                  <a:pt x="1388" y="131"/>
                </a:lnTo>
                <a:lnTo>
                  <a:pt x="1389" y="138"/>
                </a:lnTo>
                <a:lnTo>
                  <a:pt x="1390" y="144"/>
                </a:lnTo>
                <a:lnTo>
                  <a:pt x="1391" y="138"/>
                </a:lnTo>
                <a:lnTo>
                  <a:pt x="1392" y="147"/>
                </a:lnTo>
                <a:lnTo>
                  <a:pt x="1393" y="144"/>
                </a:lnTo>
                <a:lnTo>
                  <a:pt x="1394" y="161"/>
                </a:lnTo>
                <a:lnTo>
                  <a:pt x="1395" y="168"/>
                </a:lnTo>
                <a:lnTo>
                  <a:pt x="1396" y="171"/>
                </a:lnTo>
                <a:lnTo>
                  <a:pt x="1397" y="186"/>
                </a:lnTo>
                <a:lnTo>
                  <a:pt x="1397" y="193"/>
                </a:lnTo>
                <a:lnTo>
                  <a:pt x="1398" y="193"/>
                </a:lnTo>
                <a:lnTo>
                  <a:pt x="1399" y="203"/>
                </a:lnTo>
                <a:lnTo>
                  <a:pt x="1400" y="215"/>
                </a:lnTo>
                <a:lnTo>
                  <a:pt x="1401" y="215"/>
                </a:lnTo>
                <a:lnTo>
                  <a:pt x="1402" y="218"/>
                </a:lnTo>
                <a:lnTo>
                  <a:pt x="1403" y="218"/>
                </a:lnTo>
                <a:lnTo>
                  <a:pt x="1404" y="210"/>
                </a:lnTo>
                <a:lnTo>
                  <a:pt x="1404" y="198"/>
                </a:lnTo>
                <a:lnTo>
                  <a:pt x="1405" y="173"/>
                </a:lnTo>
                <a:lnTo>
                  <a:pt x="1406" y="157"/>
                </a:lnTo>
                <a:lnTo>
                  <a:pt x="1407" y="131"/>
                </a:lnTo>
                <a:lnTo>
                  <a:pt x="1408" y="105"/>
                </a:lnTo>
                <a:lnTo>
                  <a:pt x="1409" y="87"/>
                </a:lnTo>
                <a:lnTo>
                  <a:pt x="1410" y="85"/>
                </a:lnTo>
                <a:lnTo>
                  <a:pt x="1411" y="89"/>
                </a:lnTo>
                <a:lnTo>
                  <a:pt x="1411" y="96"/>
                </a:lnTo>
                <a:lnTo>
                  <a:pt x="1412" y="101"/>
                </a:lnTo>
                <a:lnTo>
                  <a:pt x="1413" y="111"/>
                </a:lnTo>
                <a:lnTo>
                  <a:pt x="1414" y="110"/>
                </a:lnTo>
                <a:lnTo>
                  <a:pt x="1415" y="98"/>
                </a:lnTo>
                <a:lnTo>
                  <a:pt x="1416" y="98"/>
                </a:lnTo>
                <a:lnTo>
                  <a:pt x="1417" y="94"/>
                </a:lnTo>
                <a:lnTo>
                  <a:pt x="1418" y="84"/>
                </a:lnTo>
                <a:lnTo>
                  <a:pt x="1419" y="85"/>
                </a:lnTo>
                <a:lnTo>
                  <a:pt x="1420" y="96"/>
                </a:lnTo>
                <a:lnTo>
                  <a:pt x="1420" y="90"/>
                </a:lnTo>
                <a:lnTo>
                  <a:pt x="1421" y="99"/>
                </a:lnTo>
                <a:lnTo>
                  <a:pt x="1422" y="99"/>
                </a:lnTo>
                <a:lnTo>
                  <a:pt x="1423" y="102"/>
                </a:lnTo>
                <a:lnTo>
                  <a:pt x="1424" y="93"/>
                </a:lnTo>
                <a:lnTo>
                  <a:pt x="1425" y="89"/>
                </a:lnTo>
                <a:lnTo>
                  <a:pt x="1426" y="88"/>
                </a:lnTo>
                <a:lnTo>
                  <a:pt x="1426" y="91"/>
                </a:lnTo>
                <a:lnTo>
                  <a:pt x="1427" y="89"/>
                </a:lnTo>
                <a:lnTo>
                  <a:pt x="1428" y="89"/>
                </a:lnTo>
                <a:lnTo>
                  <a:pt x="1429" y="94"/>
                </a:lnTo>
                <a:lnTo>
                  <a:pt x="1430" y="93"/>
                </a:lnTo>
                <a:lnTo>
                  <a:pt x="1431" y="89"/>
                </a:lnTo>
                <a:lnTo>
                  <a:pt x="1432" y="88"/>
                </a:lnTo>
                <a:lnTo>
                  <a:pt x="1433" y="88"/>
                </a:lnTo>
                <a:lnTo>
                  <a:pt x="1434" y="91"/>
                </a:lnTo>
                <a:lnTo>
                  <a:pt x="1435" y="88"/>
                </a:lnTo>
                <a:lnTo>
                  <a:pt x="1435" y="92"/>
                </a:lnTo>
                <a:lnTo>
                  <a:pt x="1436" y="85"/>
                </a:lnTo>
                <a:lnTo>
                  <a:pt x="1437" y="88"/>
                </a:lnTo>
                <a:lnTo>
                  <a:pt x="1438" y="92"/>
                </a:lnTo>
                <a:lnTo>
                  <a:pt x="1439" y="82"/>
                </a:lnTo>
                <a:lnTo>
                  <a:pt x="1440" y="77"/>
                </a:lnTo>
                <a:lnTo>
                  <a:pt x="1441" y="80"/>
                </a:lnTo>
                <a:lnTo>
                  <a:pt x="1442" y="85"/>
                </a:lnTo>
                <a:lnTo>
                  <a:pt x="1442" y="79"/>
                </a:lnTo>
                <a:lnTo>
                  <a:pt x="1443" y="86"/>
                </a:lnTo>
                <a:lnTo>
                  <a:pt x="1444" y="86"/>
                </a:lnTo>
                <a:lnTo>
                  <a:pt x="1445" y="86"/>
                </a:lnTo>
                <a:lnTo>
                  <a:pt x="1446" y="89"/>
                </a:lnTo>
                <a:lnTo>
                  <a:pt x="1447" y="90"/>
                </a:lnTo>
                <a:lnTo>
                  <a:pt x="1448" y="87"/>
                </a:lnTo>
                <a:lnTo>
                  <a:pt x="1449" y="84"/>
                </a:lnTo>
                <a:lnTo>
                  <a:pt x="1449" y="91"/>
                </a:lnTo>
                <a:lnTo>
                  <a:pt x="1450" y="96"/>
                </a:lnTo>
                <a:lnTo>
                  <a:pt x="1451" y="98"/>
                </a:lnTo>
                <a:lnTo>
                  <a:pt x="1452" y="104"/>
                </a:lnTo>
                <a:lnTo>
                  <a:pt x="1453" y="110"/>
                </a:lnTo>
                <a:lnTo>
                  <a:pt x="1454" y="107"/>
                </a:lnTo>
                <a:lnTo>
                  <a:pt x="1455" y="98"/>
                </a:lnTo>
                <a:lnTo>
                  <a:pt x="1456" y="92"/>
                </a:lnTo>
                <a:lnTo>
                  <a:pt x="1457" y="94"/>
                </a:lnTo>
                <a:lnTo>
                  <a:pt x="1458" y="92"/>
                </a:lnTo>
                <a:lnTo>
                  <a:pt x="1458" y="93"/>
                </a:lnTo>
                <a:lnTo>
                  <a:pt x="1459" y="82"/>
                </a:lnTo>
                <a:lnTo>
                  <a:pt x="1460" y="79"/>
                </a:lnTo>
                <a:lnTo>
                  <a:pt x="1461" y="75"/>
                </a:lnTo>
                <a:lnTo>
                  <a:pt x="1462" y="82"/>
                </a:lnTo>
                <a:lnTo>
                  <a:pt x="1463" y="74"/>
                </a:lnTo>
                <a:lnTo>
                  <a:pt x="1464" y="84"/>
                </a:lnTo>
                <a:lnTo>
                  <a:pt x="1464" y="85"/>
                </a:lnTo>
                <a:lnTo>
                  <a:pt x="1465" y="101"/>
                </a:lnTo>
                <a:lnTo>
                  <a:pt x="1466" y="95"/>
                </a:lnTo>
                <a:lnTo>
                  <a:pt x="1467" y="98"/>
                </a:lnTo>
                <a:lnTo>
                  <a:pt x="1468" y="98"/>
                </a:lnTo>
                <a:lnTo>
                  <a:pt x="1469" y="105"/>
                </a:lnTo>
                <a:lnTo>
                  <a:pt x="1470" y="87"/>
                </a:lnTo>
                <a:lnTo>
                  <a:pt x="1471" y="90"/>
                </a:lnTo>
                <a:lnTo>
                  <a:pt x="1472" y="97"/>
                </a:lnTo>
                <a:lnTo>
                  <a:pt x="1472" y="108"/>
                </a:lnTo>
                <a:lnTo>
                  <a:pt x="1473" y="100"/>
                </a:lnTo>
                <a:lnTo>
                  <a:pt x="1474" y="104"/>
                </a:lnTo>
                <a:lnTo>
                  <a:pt x="1475" y="104"/>
                </a:lnTo>
                <a:lnTo>
                  <a:pt x="1476" y="104"/>
                </a:lnTo>
                <a:lnTo>
                  <a:pt x="1477" y="96"/>
                </a:lnTo>
                <a:lnTo>
                  <a:pt x="1478" y="108"/>
                </a:lnTo>
                <a:lnTo>
                  <a:pt x="1479" y="109"/>
                </a:lnTo>
                <a:lnTo>
                  <a:pt x="1480" y="106"/>
                </a:lnTo>
                <a:lnTo>
                  <a:pt x="1481" y="109"/>
                </a:lnTo>
                <a:lnTo>
                  <a:pt x="1481" y="107"/>
                </a:lnTo>
                <a:lnTo>
                  <a:pt x="1482" y="96"/>
                </a:lnTo>
                <a:lnTo>
                  <a:pt x="1483" y="92"/>
                </a:lnTo>
                <a:lnTo>
                  <a:pt x="1484" y="84"/>
                </a:lnTo>
                <a:lnTo>
                  <a:pt x="1485" y="69"/>
                </a:lnTo>
                <a:lnTo>
                  <a:pt x="1486" y="85"/>
                </a:lnTo>
                <a:lnTo>
                  <a:pt x="1486" y="104"/>
                </a:lnTo>
                <a:lnTo>
                  <a:pt x="1487" y="129"/>
                </a:lnTo>
                <a:lnTo>
                  <a:pt x="1488" y="161"/>
                </a:lnTo>
                <a:lnTo>
                  <a:pt x="1489" y="187"/>
                </a:lnTo>
                <a:lnTo>
                  <a:pt x="1490" y="190"/>
                </a:lnTo>
                <a:lnTo>
                  <a:pt x="1491" y="199"/>
                </a:lnTo>
                <a:lnTo>
                  <a:pt x="1492" y="190"/>
                </a:lnTo>
                <a:lnTo>
                  <a:pt x="1493" y="176"/>
                </a:lnTo>
                <a:lnTo>
                  <a:pt x="1494" y="161"/>
                </a:lnTo>
                <a:lnTo>
                  <a:pt x="1495" y="143"/>
                </a:lnTo>
                <a:lnTo>
                  <a:pt x="1496" y="117"/>
                </a:lnTo>
                <a:lnTo>
                  <a:pt x="1496" y="116"/>
                </a:lnTo>
                <a:lnTo>
                  <a:pt x="1497" y="116"/>
                </a:lnTo>
                <a:lnTo>
                  <a:pt x="1498" y="122"/>
                </a:lnTo>
                <a:lnTo>
                  <a:pt x="1499" y="109"/>
                </a:lnTo>
                <a:lnTo>
                  <a:pt x="1500" y="111"/>
                </a:lnTo>
                <a:lnTo>
                  <a:pt x="1501" y="94"/>
                </a:lnTo>
                <a:lnTo>
                  <a:pt x="1502" y="70"/>
                </a:lnTo>
                <a:lnTo>
                  <a:pt x="1503" y="54"/>
                </a:lnTo>
                <a:lnTo>
                  <a:pt x="1503" y="68"/>
                </a:lnTo>
                <a:lnTo>
                  <a:pt x="1504" y="74"/>
                </a:lnTo>
                <a:lnTo>
                  <a:pt x="1505" y="83"/>
                </a:lnTo>
                <a:lnTo>
                  <a:pt x="1506" y="119"/>
                </a:lnTo>
                <a:lnTo>
                  <a:pt x="1507" y="148"/>
                </a:lnTo>
                <a:lnTo>
                  <a:pt x="1508" y="172"/>
                </a:lnTo>
                <a:lnTo>
                  <a:pt x="1509" y="192"/>
                </a:lnTo>
                <a:lnTo>
                  <a:pt x="1510" y="209"/>
                </a:lnTo>
                <a:lnTo>
                  <a:pt x="1510" y="201"/>
                </a:lnTo>
                <a:lnTo>
                  <a:pt x="1511" y="189"/>
                </a:lnTo>
                <a:lnTo>
                  <a:pt x="1512" y="171"/>
                </a:lnTo>
                <a:lnTo>
                  <a:pt x="1513" y="159"/>
                </a:lnTo>
                <a:lnTo>
                  <a:pt x="1514" y="144"/>
                </a:lnTo>
                <a:lnTo>
                  <a:pt x="1515" y="143"/>
                </a:lnTo>
                <a:lnTo>
                  <a:pt x="1516" y="147"/>
                </a:lnTo>
                <a:lnTo>
                  <a:pt x="1517" y="170"/>
                </a:lnTo>
                <a:lnTo>
                  <a:pt x="1518" y="183"/>
                </a:lnTo>
                <a:lnTo>
                  <a:pt x="1519" y="202"/>
                </a:lnTo>
                <a:lnTo>
                  <a:pt x="1519" y="198"/>
                </a:lnTo>
                <a:lnTo>
                  <a:pt x="1520" y="178"/>
                </a:lnTo>
                <a:lnTo>
                  <a:pt x="1521" y="150"/>
                </a:lnTo>
                <a:lnTo>
                  <a:pt x="1522" y="134"/>
                </a:lnTo>
                <a:lnTo>
                  <a:pt x="1523" y="107"/>
                </a:lnTo>
                <a:lnTo>
                  <a:pt x="1524" y="97"/>
                </a:lnTo>
                <a:lnTo>
                  <a:pt x="1525" y="105"/>
                </a:lnTo>
                <a:lnTo>
                  <a:pt x="1525" y="122"/>
                </a:lnTo>
                <a:lnTo>
                  <a:pt x="1526" y="119"/>
                </a:lnTo>
                <a:lnTo>
                  <a:pt x="1527" y="133"/>
                </a:lnTo>
                <a:lnTo>
                  <a:pt x="1528" y="151"/>
                </a:lnTo>
                <a:lnTo>
                  <a:pt x="1529" y="162"/>
                </a:lnTo>
                <a:lnTo>
                  <a:pt x="1530" y="166"/>
                </a:lnTo>
                <a:lnTo>
                  <a:pt x="1531" y="179"/>
                </a:lnTo>
                <a:lnTo>
                  <a:pt x="1532" y="192"/>
                </a:lnTo>
                <a:lnTo>
                  <a:pt x="1533" y="195"/>
                </a:lnTo>
                <a:lnTo>
                  <a:pt x="1533" y="197"/>
                </a:lnTo>
                <a:lnTo>
                  <a:pt x="1534" y="206"/>
                </a:lnTo>
                <a:lnTo>
                  <a:pt x="1535" y="222"/>
                </a:lnTo>
                <a:lnTo>
                  <a:pt x="1536" y="229"/>
                </a:lnTo>
                <a:lnTo>
                  <a:pt x="1537" y="239"/>
                </a:lnTo>
                <a:lnTo>
                  <a:pt x="1538" y="248"/>
                </a:lnTo>
                <a:lnTo>
                  <a:pt x="1539" y="240"/>
                </a:lnTo>
                <a:lnTo>
                  <a:pt x="1540" y="232"/>
                </a:lnTo>
                <a:lnTo>
                  <a:pt x="1541" y="252"/>
                </a:lnTo>
                <a:lnTo>
                  <a:pt x="1542" y="261"/>
                </a:lnTo>
                <a:lnTo>
                  <a:pt x="1542" y="264"/>
                </a:lnTo>
                <a:lnTo>
                  <a:pt x="1543" y="257"/>
                </a:lnTo>
                <a:lnTo>
                  <a:pt x="1544" y="253"/>
                </a:lnTo>
                <a:lnTo>
                  <a:pt x="1545" y="220"/>
                </a:lnTo>
                <a:lnTo>
                  <a:pt x="1546" y="211"/>
                </a:lnTo>
                <a:lnTo>
                  <a:pt x="1547" y="210"/>
                </a:lnTo>
                <a:lnTo>
                  <a:pt x="1548" y="215"/>
                </a:lnTo>
                <a:lnTo>
                  <a:pt x="1548" y="200"/>
                </a:lnTo>
                <a:lnTo>
                  <a:pt x="1549" y="204"/>
                </a:lnTo>
                <a:lnTo>
                  <a:pt x="1550" y="183"/>
                </a:lnTo>
                <a:lnTo>
                  <a:pt x="1551" y="158"/>
                </a:lnTo>
                <a:lnTo>
                  <a:pt x="1552" y="145"/>
                </a:lnTo>
                <a:lnTo>
                  <a:pt x="1553" y="150"/>
                </a:lnTo>
                <a:lnTo>
                  <a:pt x="1554" y="131"/>
                </a:lnTo>
                <a:lnTo>
                  <a:pt x="1555" y="126"/>
                </a:lnTo>
                <a:lnTo>
                  <a:pt x="1556" y="122"/>
                </a:lnTo>
                <a:lnTo>
                  <a:pt x="1557" y="99"/>
                </a:lnTo>
                <a:lnTo>
                  <a:pt x="1557" y="80"/>
                </a:lnTo>
                <a:lnTo>
                  <a:pt x="1558" y="82"/>
                </a:lnTo>
                <a:lnTo>
                  <a:pt x="1559" y="74"/>
                </a:lnTo>
                <a:lnTo>
                  <a:pt x="1560" y="76"/>
                </a:lnTo>
                <a:lnTo>
                  <a:pt x="1561" y="99"/>
                </a:lnTo>
                <a:lnTo>
                  <a:pt x="1562" y="107"/>
                </a:lnTo>
                <a:lnTo>
                  <a:pt x="1563" y="106"/>
                </a:lnTo>
                <a:lnTo>
                  <a:pt x="1564" y="108"/>
                </a:lnTo>
                <a:lnTo>
                  <a:pt x="1564" y="111"/>
                </a:lnTo>
                <a:lnTo>
                  <a:pt x="1565" y="118"/>
                </a:lnTo>
                <a:lnTo>
                  <a:pt x="1566" y="129"/>
                </a:lnTo>
                <a:lnTo>
                  <a:pt x="1567" y="147"/>
                </a:lnTo>
                <a:lnTo>
                  <a:pt x="1568" y="167"/>
                </a:lnTo>
                <a:lnTo>
                  <a:pt x="1569" y="185"/>
                </a:lnTo>
                <a:lnTo>
                  <a:pt x="1570" y="179"/>
                </a:lnTo>
                <a:lnTo>
                  <a:pt x="1571" y="180"/>
                </a:lnTo>
                <a:lnTo>
                  <a:pt x="1571" y="176"/>
                </a:lnTo>
                <a:lnTo>
                  <a:pt x="1572" y="168"/>
                </a:lnTo>
                <a:lnTo>
                  <a:pt x="1573" y="158"/>
                </a:lnTo>
                <a:lnTo>
                  <a:pt x="1574" y="170"/>
                </a:lnTo>
                <a:lnTo>
                  <a:pt x="1575" y="177"/>
                </a:lnTo>
                <a:lnTo>
                  <a:pt x="1576" y="185"/>
                </a:lnTo>
                <a:lnTo>
                  <a:pt x="1577" y="195"/>
                </a:lnTo>
                <a:lnTo>
                  <a:pt x="1578" y="212"/>
                </a:lnTo>
                <a:lnTo>
                  <a:pt x="1579" y="210"/>
                </a:lnTo>
                <a:lnTo>
                  <a:pt x="1580" y="205"/>
                </a:lnTo>
                <a:lnTo>
                  <a:pt x="1581" y="199"/>
                </a:lnTo>
                <a:lnTo>
                  <a:pt x="1581" y="201"/>
                </a:lnTo>
                <a:lnTo>
                  <a:pt x="1582" y="193"/>
                </a:lnTo>
                <a:lnTo>
                  <a:pt x="1583" y="181"/>
                </a:lnTo>
                <a:lnTo>
                  <a:pt x="1584" y="177"/>
                </a:lnTo>
                <a:lnTo>
                  <a:pt x="1585" y="167"/>
                </a:lnTo>
                <a:lnTo>
                  <a:pt x="1586" y="146"/>
                </a:lnTo>
                <a:lnTo>
                  <a:pt x="1586" y="130"/>
                </a:lnTo>
                <a:lnTo>
                  <a:pt x="1587" y="114"/>
                </a:lnTo>
                <a:lnTo>
                  <a:pt x="1588" y="95"/>
                </a:lnTo>
                <a:lnTo>
                  <a:pt x="1589" y="89"/>
                </a:lnTo>
                <a:lnTo>
                  <a:pt x="1590" y="91"/>
                </a:lnTo>
                <a:lnTo>
                  <a:pt x="1591" y="87"/>
                </a:lnTo>
                <a:lnTo>
                  <a:pt x="1592" y="85"/>
                </a:lnTo>
                <a:lnTo>
                  <a:pt x="1593" y="86"/>
                </a:lnTo>
                <a:lnTo>
                  <a:pt x="1594" y="84"/>
                </a:lnTo>
                <a:lnTo>
                  <a:pt x="1595" y="72"/>
                </a:lnTo>
                <a:lnTo>
                  <a:pt x="1595" y="75"/>
                </a:lnTo>
                <a:lnTo>
                  <a:pt x="1596" y="86"/>
                </a:lnTo>
                <a:lnTo>
                  <a:pt x="1597" y="80"/>
                </a:lnTo>
                <a:lnTo>
                  <a:pt x="1598" y="76"/>
                </a:lnTo>
                <a:lnTo>
                  <a:pt x="1599" y="76"/>
                </a:lnTo>
                <a:lnTo>
                  <a:pt x="1600" y="75"/>
                </a:lnTo>
                <a:lnTo>
                  <a:pt x="1601" y="69"/>
                </a:lnTo>
                <a:lnTo>
                  <a:pt x="1602" y="78"/>
                </a:lnTo>
                <a:lnTo>
                  <a:pt x="1603" y="91"/>
                </a:lnTo>
                <a:lnTo>
                  <a:pt x="1603" y="93"/>
                </a:lnTo>
                <a:lnTo>
                  <a:pt x="1604" y="95"/>
                </a:lnTo>
                <a:lnTo>
                  <a:pt x="1605" y="95"/>
                </a:lnTo>
                <a:lnTo>
                  <a:pt x="1606" y="94"/>
                </a:lnTo>
                <a:lnTo>
                  <a:pt x="1607" y="89"/>
                </a:lnTo>
                <a:lnTo>
                  <a:pt x="1608" y="99"/>
                </a:lnTo>
                <a:lnTo>
                  <a:pt x="1609" y="88"/>
                </a:lnTo>
                <a:lnTo>
                  <a:pt x="1609" y="82"/>
                </a:lnTo>
                <a:lnTo>
                  <a:pt x="1610" y="83"/>
                </a:lnTo>
                <a:lnTo>
                  <a:pt x="1611" y="79"/>
                </a:lnTo>
                <a:lnTo>
                  <a:pt x="1612" y="75"/>
                </a:lnTo>
                <a:lnTo>
                  <a:pt x="1613" y="78"/>
                </a:lnTo>
                <a:lnTo>
                  <a:pt x="1614" y="83"/>
                </a:lnTo>
                <a:lnTo>
                  <a:pt x="1615" y="83"/>
                </a:lnTo>
                <a:lnTo>
                  <a:pt x="1616" y="85"/>
                </a:lnTo>
                <a:lnTo>
                  <a:pt x="1617" y="86"/>
                </a:lnTo>
                <a:lnTo>
                  <a:pt x="1618" y="93"/>
                </a:lnTo>
                <a:lnTo>
                  <a:pt x="1618" y="98"/>
                </a:lnTo>
                <a:lnTo>
                  <a:pt x="1619" y="94"/>
                </a:lnTo>
                <a:lnTo>
                  <a:pt x="1620" y="87"/>
                </a:lnTo>
                <a:lnTo>
                  <a:pt x="1621" y="85"/>
                </a:lnTo>
                <a:lnTo>
                  <a:pt x="1622" y="82"/>
                </a:lnTo>
                <a:lnTo>
                  <a:pt x="1623" y="80"/>
                </a:lnTo>
                <a:lnTo>
                  <a:pt x="1624" y="80"/>
                </a:lnTo>
                <a:lnTo>
                  <a:pt x="1625" y="88"/>
                </a:lnTo>
                <a:lnTo>
                  <a:pt x="1625" y="83"/>
                </a:lnTo>
                <a:lnTo>
                  <a:pt x="1626" y="79"/>
                </a:lnTo>
                <a:lnTo>
                  <a:pt x="1627" y="79"/>
                </a:lnTo>
                <a:lnTo>
                  <a:pt x="1628" y="80"/>
                </a:lnTo>
                <a:lnTo>
                  <a:pt x="1629" y="75"/>
                </a:lnTo>
                <a:lnTo>
                  <a:pt x="1630" y="73"/>
                </a:lnTo>
                <a:lnTo>
                  <a:pt x="1631" y="81"/>
                </a:lnTo>
                <a:lnTo>
                  <a:pt x="1632" y="85"/>
                </a:lnTo>
                <a:lnTo>
                  <a:pt x="1632" y="91"/>
                </a:lnTo>
                <a:lnTo>
                  <a:pt x="1633" y="99"/>
                </a:lnTo>
                <a:lnTo>
                  <a:pt x="1634" y="112"/>
                </a:lnTo>
                <a:lnTo>
                  <a:pt x="1635" y="126"/>
                </a:lnTo>
                <a:lnTo>
                  <a:pt x="1636" y="129"/>
                </a:lnTo>
                <a:lnTo>
                  <a:pt x="1637" y="137"/>
                </a:lnTo>
                <a:lnTo>
                  <a:pt x="1638" y="138"/>
                </a:lnTo>
                <a:lnTo>
                  <a:pt x="1639" y="147"/>
                </a:lnTo>
                <a:lnTo>
                  <a:pt x="1640" y="142"/>
                </a:lnTo>
                <a:lnTo>
                  <a:pt x="1641" y="143"/>
                </a:lnTo>
                <a:lnTo>
                  <a:pt x="1641" y="143"/>
                </a:lnTo>
                <a:lnTo>
                  <a:pt x="1642" y="135"/>
                </a:lnTo>
                <a:lnTo>
                  <a:pt x="1643" y="129"/>
                </a:lnTo>
                <a:lnTo>
                  <a:pt x="1644" y="134"/>
                </a:lnTo>
                <a:lnTo>
                  <a:pt x="1645" y="153"/>
                </a:lnTo>
                <a:lnTo>
                  <a:pt x="1646" y="160"/>
                </a:lnTo>
                <a:lnTo>
                  <a:pt x="1647" y="170"/>
                </a:lnTo>
                <a:lnTo>
                  <a:pt x="1647" y="171"/>
                </a:lnTo>
                <a:lnTo>
                  <a:pt x="1648" y="158"/>
                </a:lnTo>
                <a:lnTo>
                  <a:pt x="1649" y="153"/>
                </a:lnTo>
                <a:lnTo>
                  <a:pt x="1650" y="147"/>
                </a:lnTo>
                <a:lnTo>
                  <a:pt x="1651" y="149"/>
                </a:lnTo>
                <a:lnTo>
                  <a:pt x="1652" y="152"/>
                </a:lnTo>
                <a:lnTo>
                  <a:pt x="1653" y="147"/>
                </a:lnTo>
                <a:lnTo>
                  <a:pt x="1654" y="151"/>
                </a:lnTo>
                <a:lnTo>
                  <a:pt x="1655" y="127"/>
                </a:lnTo>
                <a:lnTo>
                  <a:pt x="1656" y="131"/>
                </a:lnTo>
                <a:lnTo>
                  <a:pt x="1656" y="133"/>
                </a:lnTo>
                <a:lnTo>
                  <a:pt x="1657" y="138"/>
                </a:lnTo>
                <a:lnTo>
                  <a:pt x="1658" y="114"/>
                </a:lnTo>
                <a:lnTo>
                  <a:pt x="1659" y="128"/>
                </a:lnTo>
                <a:lnTo>
                  <a:pt x="1660" y="115"/>
                </a:lnTo>
                <a:lnTo>
                  <a:pt x="1661" y="112"/>
                </a:lnTo>
                <a:lnTo>
                  <a:pt x="1662" y="118"/>
                </a:lnTo>
                <a:lnTo>
                  <a:pt x="1663" y="137"/>
                </a:lnTo>
                <a:lnTo>
                  <a:pt x="1663" y="151"/>
                </a:lnTo>
                <a:lnTo>
                  <a:pt x="1664" y="164"/>
                </a:lnTo>
                <a:lnTo>
                  <a:pt x="1665" y="158"/>
                </a:lnTo>
                <a:lnTo>
                  <a:pt x="1666" y="165"/>
                </a:lnTo>
                <a:lnTo>
                  <a:pt x="1667" y="146"/>
                </a:lnTo>
                <a:lnTo>
                  <a:pt x="1668" y="138"/>
                </a:lnTo>
                <a:lnTo>
                  <a:pt x="1669" y="123"/>
                </a:lnTo>
                <a:lnTo>
                  <a:pt x="1670" y="119"/>
                </a:lnTo>
                <a:lnTo>
                  <a:pt x="1670" y="99"/>
                </a:lnTo>
                <a:lnTo>
                  <a:pt x="1671" y="95"/>
                </a:lnTo>
                <a:lnTo>
                  <a:pt x="1672" y="84"/>
                </a:lnTo>
                <a:lnTo>
                  <a:pt x="1673" y="76"/>
                </a:lnTo>
                <a:lnTo>
                  <a:pt x="1674" y="76"/>
                </a:lnTo>
                <a:lnTo>
                  <a:pt x="1675" y="76"/>
                </a:lnTo>
                <a:lnTo>
                  <a:pt x="1676" y="71"/>
                </a:lnTo>
                <a:lnTo>
                  <a:pt x="1677" y="65"/>
                </a:lnTo>
                <a:lnTo>
                  <a:pt x="1678" y="75"/>
                </a:lnTo>
                <a:lnTo>
                  <a:pt x="1679" y="72"/>
                </a:lnTo>
                <a:lnTo>
                  <a:pt x="1679" y="75"/>
                </a:lnTo>
                <a:lnTo>
                  <a:pt x="1680" y="78"/>
                </a:lnTo>
                <a:lnTo>
                  <a:pt x="1681" y="90"/>
                </a:lnTo>
                <a:lnTo>
                  <a:pt x="1682" y="90"/>
                </a:lnTo>
                <a:lnTo>
                  <a:pt x="1683" y="85"/>
                </a:lnTo>
                <a:lnTo>
                  <a:pt x="1684" y="81"/>
                </a:lnTo>
                <a:lnTo>
                  <a:pt x="1685" y="77"/>
                </a:lnTo>
                <a:lnTo>
                  <a:pt x="1685" y="66"/>
                </a:lnTo>
                <a:lnTo>
                  <a:pt x="1686" y="65"/>
                </a:lnTo>
                <a:lnTo>
                  <a:pt x="1687" y="72"/>
                </a:lnTo>
                <a:lnTo>
                  <a:pt x="1688" y="73"/>
                </a:lnTo>
                <a:lnTo>
                  <a:pt x="1689" y="79"/>
                </a:lnTo>
                <a:lnTo>
                  <a:pt x="1690" y="82"/>
                </a:lnTo>
                <a:lnTo>
                  <a:pt x="1691" y="79"/>
                </a:lnTo>
                <a:lnTo>
                  <a:pt x="1692" y="78"/>
                </a:lnTo>
                <a:lnTo>
                  <a:pt x="1693" y="81"/>
                </a:lnTo>
                <a:lnTo>
                  <a:pt x="1693" y="85"/>
                </a:lnTo>
                <a:lnTo>
                  <a:pt x="1694" y="92"/>
                </a:lnTo>
                <a:lnTo>
                  <a:pt x="1695" y="93"/>
                </a:lnTo>
                <a:lnTo>
                  <a:pt x="1696" y="91"/>
                </a:lnTo>
                <a:lnTo>
                  <a:pt x="1697" y="93"/>
                </a:lnTo>
                <a:lnTo>
                  <a:pt x="1698" y="94"/>
                </a:lnTo>
                <a:lnTo>
                  <a:pt x="1699" y="91"/>
                </a:lnTo>
                <a:lnTo>
                  <a:pt x="1700" y="99"/>
                </a:lnTo>
                <a:lnTo>
                  <a:pt x="1701" y="101"/>
                </a:lnTo>
                <a:lnTo>
                  <a:pt x="1702" y="104"/>
                </a:lnTo>
                <a:lnTo>
                  <a:pt x="1702" y="108"/>
                </a:lnTo>
                <a:lnTo>
                  <a:pt x="1703" y="113"/>
                </a:lnTo>
                <a:lnTo>
                  <a:pt x="1704" y="105"/>
                </a:lnTo>
                <a:lnTo>
                  <a:pt x="1705" y="102"/>
                </a:lnTo>
                <a:lnTo>
                  <a:pt x="1706" y="95"/>
                </a:lnTo>
                <a:lnTo>
                  <a:pt x="1707" y="85"/>
                </a:lnTo>
                <a:lnTo>
                  <a:pt x="1708" y="81"/>
                </a:lnTo>
                <a:lnTo>
                  <a:pt x="1708" y="83"/>
                </a:lnTo>
                <a:lnTo>
                  <a:pt x="1709" y="87"/>
                </a:lnTo>
                <a:lnTo>
                  <a:pt x="1710" y="90"/>
                </a:lnTo>
                <a:lnTo>
                  <a:pt x="1711" y="94"/>
                </a:lnTo>
                <a:lnTo>
                  <a:pt x="1712" y="90"/>
                </a:lnTo>
                <a:lnTo>
                  <a:pt x="1713" y="93"/>
                </a:lnTo>
                <a:lnTo>
                  <a:pt x="1714" y="94"/>
                </a:lnTo>
                <a:lnTo>
                  <a:pt x="1715" y="90"/>
                </a:lnTo>
                <a:lnTo>
                  <a:pt x="1716" y="86"/>
                </a:lnTo>
                <a:lnTo>
                  <a:pt x="1717" y="85"/>
                </a:lnTo>
                <a:lnTo>
                  <a:pt x="1717" y="78"/>
                </a:lnTo>
                <a:lnTo>
                  <a:pt x="1718" y="75"/>
                </a:lnTo>
                <a:lnTo>
                  <a:pt x="1719" y="85"/>
                </a:lnTo>
                <a:lnTo>
                  <a:pt x="1720" y="91"/>
                </a:lnTo>
                <a:lnTo>
                  <a:pt x="1721" y="90"/>
                </a:lnTo>
                <a:lnTo>
                  <a:pt x="1722" y="93"/>
                </a:lnTo>
                <a:lnTo>
                  <a:pt x="1723" y="81"/>
                </a:lnTo>
                <a:lnTo>
                  <a:pt x="1724" y="79"/>
                </a:lnTo>
                <a:lnTo>
                  <a:pt x="1724" y="68"/>
                </a:lnTo>
                <a:lnTo>
                  <a:pt x="1725" y="83"/>
                </a:lnTo>
                <a:lnTo>
                  <a:pt x="1726" y="89"/>
                </a:lnTo>
                <a:lnTo>
                  <a:pt x="1727" y="114"/>
                </a:lnTo>
                <a:lnTo>
                  <a:pt x="1728" y="121"/>
                </a:lnTo>
                <a:lnTo>
                  <a:pt x="1729" y="139"/>
                </a:lnTo>
                <a:lnTo>
                  <a:pt x="1730" y="128"/>
                </a:lnTo>
                <a:lnTo>
                  <a:pt x="1731" y="130"/>
                </a:lnTo>
                <a:lnTo>
                  <a:pt x="1731" y="135"/>
                </a:lnTo>
                <a:lnTo>
                  <a:pt x="1732" y="147"/>
                </a:lnTo>
                <a:lnTo>
                  <a:pt x="1733" y="157"/>
                </a:lnTo>
                <a:lnTo>
                  <a:pt x="1734" y="181"/>
                </a:lnTo>
                <a:lnTo>
                  <a:pt x="1735" y="185"/>
                </a:lnTo>
                <a:lnTo>
                  <a:pt x="1736" y="183"/>
                </a:lnTo>
                <a:lnTo>
                  <a:pt x="1737" y="180"/>
                </a:lnTo>
                <a:lnTo>
                  <a:pt x="1738" y="173"/>
                </a:lnTo>
                <a:lnTo>
                  <a:pt x="1739" y="163"/>
                </a:lnTo>
                <a:lnTo>
                  <a:pt x="1740" y="162"/>
                </a:lnTo>
                <a:lnTo>
                  <a:pt x="1741" y="157"/>
                </a:lnTo>
                <a:lnTo>
                  <a:pt x="1741" y="147"/>
                </a:lnTo>
                <a:lnTo>
                  <a:pt x="1742" y="151"/>
                </a:lnTo>
                <a:lnTo>
                  <a:pt x="1743" y="149"/>
                </a:lnTo>
                <a:lnTo>
                  <a:pt x="1744" y="145"/>
                </a:lnTo>
                <a:lnTo>
                  <a:pt x="1745" y="134"/>
                </a:lnTo>
                <a:lnTo>
                  <a:pt x="1746" y="126"/>
                </a:lnTo>
                <a:lnTo>
                  <a:pt x="1746" y="103"/>
                </a:lnTo>
                <a:lnTo>
                  <a:pt x="1747" y="95"/>
                </a:lnTo>
                <a:lnTo>
                  <a:pt x="1748" y="95"/>
                </a:lnTo>
                <a:lnTo>
                  <a:pt x="1749" y="103"/>
                </a:lnTo>
                <a:lnTo>
                  <a:pt x="1750" y="113"/>
                </a:lnTo>
                <a:lnTo>
                  <a:pt x="1751" y="114"/>
                </a:lnTo>
                <a:lnTo>
                  <a:pt x="1752" y="112"/>
                </a:lnTo>
                <a:lnTo>
                  <a:pt x="1753" y="103"/>
                </a:lnTo>
                <a:lnTo>
                  <a:pt x="1754" y="95"/>
                </a:lnTo>
                <a:lnTo>
                  <a:pt x="1755" y="81"/>
                </a:lnTo>
                <a:lnTo>
                  <a:pt x="1755" y="84"/>
                </a:lnTo>
                <a:lnTo>
                  <a:pt x="1756" y="105"/>
                </a:lnTo>
                <a:lnTo>
                  <a:pt x="1757" y="122"/>
                </a:lnTo>
                <a:lnTo>
                  <a:pt x="1758" y="153"/>
                </a:lnTo>
                <a:lnTo>
                  <a:pt x="1759" y="183"/>
                </a:lnTo>
                <a:lnTo>
                  <a:pt x="1760" y="213"/>
                </a:lnTo>
                <a:lnTo>
                  <a:pt x="1761" y="219"/>
                </a:lnTo>
                <a:lnTo>
                  <a:pt x="1762" y="236"/>
                </a:lnTo>
                <a:lnTo>
                  <a:pt x="1763" y="232"/>
                </a:lnTo>
                <a:lnTo>
                  <a:pt x="1763" y="231"/>
                </a:lnTo>
                <a:lnTo>
                  <a:pt x="1764" y="227"/>
                </a:lnTo>
                <a:lnTo>
                  <a:pt x="1765" y="229"/>
                </a:lnTo>
                <a:lnTo>
                  <a:pt x="1766" y="230"/>
                </a:lnTo>
                <a:lnTo>
                  <a:pt x="1767" y="235"/>
                </a:lnTo>
                <a:lnTo>
                  <a:pt x="1768" y="246"/>
                </a:lnTo>
                <a:lnTo>
                  <a:pt x="1769" y="251"/>
                </a:lnTo>
                <a:lnTo>
                  <a:pt x="1769" y="270"/>
                </a:lnTo>
                <a:lnTo>
                  <a:pt x="1770" y="282"/>
                </a:lnTo>
                <a:lnTo>
                  <a:pt x="1771" y="295"/>
                </a:lnTo>
                <a:lnTo>
                  <a:pt x="1772" y="299"/>
                </a:lnTo>
                <a:lnTo>
                  <a:pt x="1773" y="305"/>
                </a:lnTo>
                <a:lnTo>
                  <a:pt x="1774" y="293"/>
                </a:lnTo>
                <a:lnTo>
                  <a:pt x="1775" y="284"/>
                </a:lnTo>
                <a:lnTo>
                  <a:pt x="1776" y="277"/>
                </a:lnTo>
                <a:lnTo>
                  <a:pt x="1777" y="272"/>
                </a:lnTo>
                <a:lnTo>
                  <a:pt x="1778" y="271"/>
                </a:lnTo>
                <a:lnTo>
                  <a:pt x="1778" y="275"/>
                </a:lnTo>
                <a:lnTo>
                  <a:pt x="1779" y="282"/>
                </a:lnTo>
                <a:lnTo>
                  <a:pt x="1780" y="283"/>
                </a:lnTo>
                <a:lnTo>
                  <a:pt x="1781" y="285"/>
                </a:lnTo>
                <a:lnTo>
                  <a:pt x="1782" y="292"/>
                </a:lnTo>
                <a:lnTo>
                  <a:pt x="1783" y="296"/>
                </a:lnTo>
                <a:lnTo>
                  <a:pt x="1784" y="294"/>
                </a:lnTo>
                <a:lnTo>
                  <a:pt x="1785" y="291"/>
                </a:lnTo>
                <a:lnTo>
                  <a:pt x="1785" y="293"/>
                </a:lnTo>
                <a:lnTo>
                  <a:pt x="1786" y="290"/>
                </a:lnTo>
                <a:lnTo>
                  <a:pt x="1787" y="292"/>
                </a:lnTo>
                <a:lnTo>
                  <a:pt x="1788" y="298"/>
                </a:lnTo>
                <a:lnTo>
                  <a:pt x="1789" y="307"/>
                </a:lnTo>
                <a:lnTo>
                  <a:pt x="1790" y="315"/>
                </a:lnTo>
                <a:lnTo>
                  <a:pt x="1791" y="316"/>
                </a:lnTo>
                <a:lnTo>
                  <a:pt x="1792" y="305"/>
                </a:lnTo>
                <a:lnTo>
                  <a:pt x="1792" y="294"/>
                </a:lnTo>
                <a:lnTo>
                  <a:pt x="1793" y="283"/>
                </a:lnTo>
                <a:lnTo>
                  <a:pt x="1794" y="274"/>
                </a:lnTo>
                <a:lnTo>
                  <a:pt x="1795" y="268"/>
                </a:lnTo>
                <a:lnTo>
                  <a:pt x="1796" y="273"/>
                </a:lnTo>
                <a:lnTo>
                  <a:pt x="1797" y="281"/>
                </a:lnTo>
                <a:lnTo>
                  <a:pt x="1798" y="287"/>
                </a:lnTo>
                <a:lnTo>
                  <a:pt x="1799" y="286"/>
                </a:lnTo>
                <a:lnTo>
                  <a:pt x="1800" y="289"/>
                </a:lnTo>
                <a:lnTo>
                  <a:pt x="1801" y="285"/>
                </a:lnTo>
                <a:lnTo>
                  <a:pt x="1802" y="282"/>
                </a:lnTo>
                <a:lnTo>
                  <a:pt x="1802" y="275"/>
                </a:lnTo>
                <a:lnTo>
                  <a:pt x="1803" y="279"/>
                </a:lnTo>
                <a:lnTo>
                  <a:pt x="1804" y="285"/>
                </a:lnTo>
                <a:lnTo>
                  <a:pt x="1805" y="291"/>
                </a:lnTo>
                <a:lnTo>
                  <a:pt x="1806" y="294"/>
                </a:lnTo>
                <a:lnTo>
                  <a:pt x="1807" y="298"/>
                </a:lnTo>
                <a:lnTo>
                  <a:pt x="1807" y="301"/>
                </a:lnTo>
                <a:lnTo>
                  <a:pt x="1808" y="304"/>
                </a:lnTo>
                <a:lnTo>
                  <a:pt x="1809" y="312"/>
                </a:lnTo>
                <a:lnTo>
                  <a:pt x="1810" y="318"/>
                </a:lnTo>
                <a:lnTo>
                  <a:pt x="1811" y="320"/>
                </a:lnTo>
                <a:lnTo>
                  <a:pt x="1812" y="323"/>
                </a:lnTo>
                <a:lnTo>
                  <a:pt x="1813" y="324"/>
                </a:lnTo>
                <a:lnTo>
                  <a:pt x="1814" y="320"/>
                </a:lnTo>
                <a:lnTo>
                  <a:pt x="1815" y="315"/>
                </a:lnTo>
                <a:lnTo>
                  <a:pt x="1816" y="312"/>
                </a:lnTo>
                <a:lnTo>
                  <a:pt x="1816" y="305"/>
                </a:lnTo>
                <a:lnTo>
                  <a:pt x="1817" y="289"/>
                </a:lnTo>
                <a:lnTo>
                  <a:pt x="1818" y="277"/>
                </a:lnTo>
                <a:lnTo>
                  <a:pt x="1819" y="265"/>
                </a:lnTo>
                <a:lnTo>
                  <a:pt x="1820" y="247"/>
                </a:lnTo>
                <a:lnTo>
                  <a:pt x="1821" y="229"/>
                </a:lnTo>
                <a:lnTo>
                  <a:pt x="1822" y="217"/>
                </a:lnTo>
                <a:lnTo>
                  <a:pt x="1823" y="201"/>
                </a:lnTo>
                <a:lnTo>
                  <a:pt x="1823" y="188"/>
                </a:lnTo>
                <a:lnTo>
                  <a:pt x="1824" y="191"/>
                </a:lnTo>
                <a:lnTo>
                  <a:pt x="1825" y="182"/>
                </a:lnTo>
                <a:lnTo>
                  <a:pt x="1826" y="176"/>
                </a:lnTo>
                <a:lnTo>
                  <a:pt x="1827" y="160"/>
                </a:lnTo>
                <a:lnTo>
                  <a:pt x="1828" y="147"/>
                </a:lnTo>
                <a:lnTo>
                  <a:pt x="1829" y="123"/>
                </a:lnTo>
                <a:lnTo>
                  <a:pt x="1830" y="109"/>
                </a:lnTo>
                <a:lnTo>
                  <a:pt x="1830" y="93"/>
                </a:lnTo>
                <a:lnTo>
                  <a:pt x="1831" y="91"/>
                </a:lnTo>
                <a:lnTo>
                  <a:pt x="1832" y="92"/>
                </a:lnTo>
                <a:lnTo>
                  <a:pt x="1833" y="94"/>
                </a:lnTo>
                <a:lnTo>
                  <a:pt x="1834" y="113"/>
                </a:lnTo>
                <a:lnTo>
                  <a:pt x="1835" y="116"/>
                </a:lnTo>
                <a:lnTo>
                  <a:pt x="1836" y="122"/>
                </a:lnTo>
                <a:lnTo>
                  <a:pt x="1837" y="129"/>
                </a:lnTo>
                <a:lnTo>
                  <a:pt x="1838" y="117"/>
                </a:lnTo>
                <a:lnTo>
                  <a:pt x="1839" y="94"/>
                </a:lnTo>
                <a:lnTo>
                  <a:pt x="1839" y="90"/>
                </a:lnTo>
                <a:lnTo>
                  <a:pt x="1840" y="89"/>
                </a:lnTo>
                <a:lnTo>
                  <a:pt x="1841" y="76"/>
                </a:lnTo>
                <a:lnTo>
                  <a:pt x="1842" y="79"/>
                </a:lnTo>
                <a:lnTo>
                  <a:pt x="1843" y="84"/>
                </a:lnTo>
                <a:lnTo>
                  <a:pt x="1844" y="80"/>
                </a:lnTo>
                <a:lnTo>
                  <a:pt x="1845" y="86"/>
                </a:lnTo>
                <a:lnTo>
                  <a:pt x="1845" y="95"/>
                </a:lnTo>
                <a:lnTo>
                  <a:pt x="1846" y="122"/>
                </a:lnTo>
                <a:lnTo>
                  <a:pt x="1847" y="162"/>
                </a:lnTo>
                <a:lnTo>
                  <a:pt x="1848" y="216"/>
                </a:lnTo>
                <a:lnTo>
                  <a:pt x="1849" y="255"/>
                </a:lnTo>
                <a:lnTo>
                  <a:pt x="1850" y="277"/>
                </a:lnTo>
                <a:lnTo>
                  <a:pt x="1851" y="294"/>
                </a:lnTo>
                <a:lnTo>
                  <a:pt x="1852" y="274"/>
                </a:lnTo>
                <a:lnTo>
                  <a:pt x="1853" y="253"/>
                </a:lnTo>
                <a:lnTo>
                  <a:pt x="1853" y="230"/>
                </a:lnTo>
                <a:lnTo>
                  <a:pt x="1854" y="226"/>
                </a:lnTo>
                <a:lnTo>
                  <a:pt x="1855" y="218"/>
                </a:lnTo>
                <a:lnTo>
                  <a:pt x="1856" y="227"/>
                </a:lnTo>
                <a:lnTo>
                  <a:pt x="1857" y="228"/>
                </a:lnTo>
                <a:lnTo>
                  <a:pt x="1858" y="231"/>
                </a:lnTo>
                <a:lnTo>
                  <a:pt x="1859" y="228"/>
                </a:lnTo>
                <a:lnTo>
                  <a:pt x="1860" y="236"/>
                </a:lnTo>
                <a:lnTo>
                  <a:pt x="1861" y="244"/>
                </a:lnTo>
                <a:lnTo>
                  <a:pt x="1862" y="251"/>
                </a:lnTo>
                <a:lnTo>
                  <a:pt x="1862" y="260"/>
                </a:lnTo>
                <a:lnTo>
                  <a:pt x="1863" y="279"/>
                </a:lnTo>
                <a:lnTo>
                  <a:pt x="1864" y="287"/>
                </a:lnTo>
                <a:lnTo>
                  <a:pt x="1865" y="295"/>
                </a:lnTo>
                <a:lnTo>
                  <a:pt x="1866" y="304"/>
                </a:lnTo>
                <a:lnTo>
                  <a:pt x="1867" y="309"/>
                </a:lnTo>
                <a:lnTo>
                  <a:pt x="1868" y="308"/>
                </a:lnTo>
                <a:lnTo>
                  <a:pt x="1868" y="303"/>
                </a:lnTo>
                <a:lnTo>
                  <a:pt x="1869" y="299"/>
                </a:lnTo>
                <a:lnTo>
                  <a:pt x="1870" y="297"/>
                </a:lnTo>
                <a:lnTo>
                  <a:pt x="1871" y="302"/>
                </a:lnTo>
                <a:lnTo>
                  <a:pt x="1872" y="302"/>
                </a:lnTo>
                <a:lnTo>
                  <a:pt x="1873" y="302"/>
                </a:lnTo>
                <a:lnTo>
                  <a:pt x="1874" y="297"/>
                </a:lnTo>
                <a:lnTo>
                  <a:pt x="1875" y="287"/>
                </a:lnTo>
                <a:lnTo>
                  <a:pt x="1876" y="272"/>
                </a:lnTo>
                <a:lnTo>
                  <a:pt x="1877" y="270"/>
                </a:lnTo>
                <a:lnTo>
                  <a:pt x="1877" y="268"/>
                </a:lnTo>
                <a:lnTo>
                  <a:pt x="1878" y="269"/>
                </a:lnTo>
                <a:lnTo>
                  <a:pt x="1879" y="277"/>
                </a:lnTo>
                <a:lnTo>
                  <a:pt x="1880" y="282"/>
                </a:lnTo>
                <a:lnTo>
                  <a:pt x="1881" y="278"/>
                </a:lnTo>
                <a:lnTo>
                  <a:pt x="1882" y="276"/>
                </a:lnTo>
                <a:lnTo>
                  <a:pt x="1883" y="277"/>
                </a:lnTo>
                <a:lnTo>
                  <a:pt x="1884" y="270"/>
                </a:lnTo>
                <a:lnTo>
                  <a:pt x="1884" y="280"/>
                </a:lnTo>
                <a:lnTo>
                  <a:pt x="1885" y="284"/>
                </a:lnTo>
                <a:lnTo>
                  <a:pt x="1886" y="291"/>
                </a:lnTo>
                <a:lnTo>
                  <a:pt x="1887" y="295"/>
                </a:lnTo>
                <a:lnTo>
                  <a:pt x="1888" y="302"/>
                </a:lnTo>
                <a:lnTo>
                  <a:pt x="1889" y="294"/>
                </a:lnTo>
                <a:lnTo>
                  <a:pt x="1890" y="291"/>
                </a:lnTo>
                <a:lnTo>
                  <a:pt x="1891" y="284"/>
                </a:lnTo>
                <a:lnTo>
                  <a:pt x="1891" y="283"/>
                </a:lnTo>
                <a:lnTo>
                  <a:pt x="1892" y="279"/>
                </a:lnTo>
                <a:lnTo>
                  <a:pt x="1893" y="267"/>
                </a:lnTo>
                <a:lnTo>
                  <a:pt x="1894" y="259"/>
                </a:lnTo>
                <a:lnTo>
                  <a:pt x="1895" y="257"/>
                </a:lnTo>
                <a:lnTo>
                  <a:pt x="1896" y="251"/>
                </a:lnTo>
                <a:lnTo>
                  <a:pt x="1897" y="254"/>
                </a:lnTo>
                <a:lnTo>
                  <a:pt x="1898" y="259"/>
                </a:lnTo>
                <a:lnTo>
                  <a:pt x="1899" y="266"/>
                </a:lnTo>
                <a:lnTo>
                  <a:pt x="1900" y="271"/>
                </a:lnTo>
                <a:lnTo>
                  <a:pt x="1901" y="274"/>
                </a:lnTo>
                <a:lnTo>
                  <a:pt x="1901" y="281"/>
                </a:lnTo>
                <a:lnTo>
                  <a:pt x="1902" y="286"/>
                </a:lnTo>
                <a:lnTo>
                  <a:pt x="1903" y="304"/>
                </a:lnTo>
                <a:lnTo>
                  <a:pt x="1904" y="310"/>
                </a:lnTo>
                <a:lnTo>
                  <a:pt x="1905" y="317"/>
                </a:lnTo>
                <a:lnTo>
                  <a:pt x="1906" y="309"/>
                </a:lnTo>
                <a:lnTo>
                  <a:pt x="1906" y="313"/>
                </a:lnTo>
                <a:lnTo>
                  <a:pt x="1907" y="302"/>
                </a:lnTo>
                <a:lnTo>
                  <a:pt x="1908" y="300"/>
                </a:lnTo>
                <a:lnTo>
                  <a:pt x="1909" y="299"/>
                </a:lnTo>
                <a:lnTo>
                  <a:pt x="1910" y="303"/>
                </a:lnTo>
                <a:lnTo>
                  <a:pt x="1911" y="298"/>
                </a:lnTo>
                <a:lnTo>
                  <a:pt x="1912" y="277"/>
                </a:lnTo>
                <a:lnTo>
                  <a:pt x="1913" y="257"/>
                </a:lnTo>
                <a:lnTo>
                  <a:pt x="1914" y="227"/>
                </a:lnTo>
                <a:lnTo>
                  <a:pt x="1915" y="197"/>
                </a:lnTo>
                <a:lnTo>
                  <a:pt x="1915" y="162"/>
                </a:lnTo>
                <a:lnTo>
                  <a:pt x="1916" y="141"/>
                </a:lnTo>
                <a:lnTo>
                  <a:pt x="1917" y="119"/>
                </a:lnTo>
                <a:lnTo>
                  <a:pt x="1918" y="109"/>
                </a:lnTo>
                <a:lnTo>
                  <a:pt x="1919" y="93"/>
                </a:lnTo>
                <a:lnTo>
                  <a:pt x="1920" y="95"/>
                </a:lnTo>
                <a:lnTo>
                  <a:pt x="1921" y="92"/>
                </a:lnTo>
                <a:lnTo>
                  <a:pt x="1922" y="90"/>
                </a:lnTo>
                <a:lnTo>
                  <a:pt x="1923" y="94"/>
                </a:lnTo>
                <a:lnTo>
                  <a:pt x="1923" y="95"/>
                </a:lnTo>
                <a:lnTo>
                  <a:pt x="1924" y="87"/>
                </a:lnTo>
                <a:lnTo>
                  <a:pt x="1925" y="86"/>
                </a:lnTo>
                <a:lnTo>
                  <a:pt x="1926" y="94"/>
                </a:lnTo>
                <a:lnTo>
                  <a:pt x="1927" y="94"/>
                </a:lnTo>
                <a:lnTo>
                  <a:pt x="1928" y="94"/>
                </a:lnTo>
                <a:lnTo>
                  <a:pt x="1929" y="103"/>
                </a:lnTo>
                <a:lnTo>
                  <a:pt x="1929" y="100"/>
                </a:lnTo>
                <a:lnTo>
                  <a:pt x="1930" y="89"/>
                </a:lnTo>
                <a:lnTo>
                  <a:pt x="1931" y="73"/>
                </a:lnTo>
                <a:lnTo>
                  <a:pt x="1932" y="82"/>
                </a:lnTo>
                <a:lnTo>
                  <a:pt x="1933" y="72"/>
                </a:lnTo>
                <a:lnTo>
                  <a:pt x="1934" y="80"/>
                </a:lnTo>
                <a:lnTo>
                  <a:pt x="1935" y="87"/>
                </a:lnTo>
                <a:lnTo>
                  <a:pt x="1936" y="95"/>
                </a:lnTo>
                <a:lnTo>
                  <a:pt x="1937" y="93"/>
                </a:lnTo>
                <a:lnTo>
                  <a:pt x="1938" y="101"/>
                </a:lnTo>
                <a:lnTo>
                  <a:pt x="1938" y="97"/>
                </a:lnTo>
                <a:lnTo>
                  <a:pt x="1939" y="102"/>
                </a:lnTo>
                <a:lnTo>
                  <a:pt x="1940" y="102"/>
                </a:lnTo>
                <a:lnTo>
                  <a:pt x="1941" y="106"/>
                </a:lnTo>
                <a:lnTo>
                  <a:pt x="1942" y="99"/>
                </a:lnTo>
                <a:lnTo>
                  <a:pt x="1943" y="97"/>
                </a:lnTo>
                <a:lnTo>
                  <a:pt x="1944" y="89"/>
                </a:lnTo>
                <a:lnTo>
                  <a:pt x="1945" y="86"/>
                </a:lnTo>
                <a:lnTo>
                  <a:pt x="1945" y="79"/>
                </a:lnTo>
                <a:lnTo>
                  <a:pt x="1946" y="80"/>
                </a:lnTo>
                <a:lnTo>
                  <a:pt x="1947" y="80"/>
                </a:lnTo>
                <a:lnTo>
                  <a:pt x="1948" y="79"/>
                </a:lnTo>
                <a:lnTo>
                  <a:pt x="1949" y="78"/>
                </a:lnTo>
                <a:lnTo>
                  <a:pt x="1950" y="76"/>
                </a:lnTo>
                <a:lnTo>
                  <a:pt x="1951" y="78"/>
                </a:lnTo>
                <a:lnTo>
                  <a:pt x="1952" y="89"/>
                </a:lnTo>
                <a:lnTo>
                  <a:pt x="1952" y="85"/>
                </a:lnTo>
                <a:lnTo>
                  <a:pt x="1953" y="85"/>
                </a:lnTo>
                <a:lnTo>
                  <a:pt x="1954" y="87"/>
                </a:lnTo>
                <a:lnTo>
                  <a:pt x="1955" y="85"/>
                </a:lnTo>
                <a:lnTo>
                  <a:pt x="1956" y="77"/>
                </a:lnTo>
                <a:lnTo>
                  <a:pt x="1957" y="76"/>
                </a:lnTo>
                <a:lnTo>
                  <a:pt x="1958" y="73"/>
                </a:lnTo>
                <a:lnTo>
                  <a:pt x="1959" y="70"/>
                </a:lnTo>
                <a:lnTo>
                  <a:pt x="1960" y="68"/>
                </a:lnTo>
                <a:lnTo>
                  <a:pt x="1961" y="73"/>
                </a:lnTo>
                <a:lnTo>
                  <a:pt x="1962" y="77"/>
                </a:lnTo>
                <a:lnTo>
                  <a:pt x="1962" y="89"/>
                </a:lnTo>
                <a:lnTo>
                  <a:pt x="1963" y="91"/>
                </a:lnTo>
                <a:lnTo>
                  <a:pt x="1964" y="92"/>
                </a:lnTo>
                <a:lnTo>
                  <a:pt x="1965" y="91"/>
                </a:lnTo>
                <a:lnTo>
                  <a:pt x="1966" y="80"/>
                </a:lnTo>
                <a:lnTo>
                  <a:pt x="1967" y="72"/>
                </a:lnTo>
                <a:lnTo>
                  <a:pt x="1967" y="72"/>
                </a:lnTo>
                <a:lnTo>
                  <a:pt x="1968" y="85"/>
                </a:lnTo>
                <a:lnTo>
                  <a:pt x="1969" y="85"/>
                </a:lnTo>
                <a:lnTo>
                  <a:pt x="1970" y="99"/>
                </a:lnTo>
                <a:lnTo>
                  <a:pt x="1971" y="102"/>
                </a:lnTo>
                <a:lnTo>
                  <a:pt x="1972" y="97"/>
                </a:lnTo>
                <a:lnTo>
                  <a:pt x="1973" y="81"/>
                </a:lnTo>
                <a:lnTo>
                  <a:pt x="1974" y="77"/>
                </a:lnTo>
                <a:lnTo>
                  <a:pt x="1975" y="81"/>
                </a:lnTo>
                <a:lnTo>
                  <a:pt x="1976" y="81"/>
                </a:lnTo>
                <a:lnTo>
                  <a:pt x="1976" y="90"/>
                </a:lnTo>
                <a:lnTo>
                  <a:pt x="1977" y="94"/>
                </a:lnTo>
                <a:lnTo>
                  <a:pt x="1978" y="94"/>
                </a:lnTo>
                <a:lnTo>
                  <a:pt x="1979" y="90"/>
                </a:lnTo>
                <a:lnTo>
                  <a:pt x="1980" y="81"/>
                </a:lnTo>
                <a:lnTo>
                  <a:pt x="1981" y="79"/>
                </a:lnTo>
                <a:lnTo>
                  <a:pt x="1982" y="76"/>
                </a:lnTo>
                <a:lnTo>
                  <a:pt x="1983" y="78"/>
                </a:lnTo>
                <a:lnTo>
                  <a:pt x="1984" y="74"/>
                </a:lnTo>
                <a:lnTo>
                  <a:pt x="1984" y="77"/>
                </a:lnTo>
                <a:lnTo>
                  <a:pt x="1985" y="76"/>
                </a:lnTo>
                <a:lnTo>
                  <a:pt x="1986" y="77"/>
                </a:lnTo>
                <a:lnTo>
                  <a:pt x="1987" y="71"/>
                </a:lnTo>
                <a:lnTo>
                  <a:pt x="1988" y="79"/>
                </a:lnTo>
                <a:lnTo>
                  <a:pt x="1989" y="75"/>
                </a:lnTo>
                <a:lnTo>
                  <a:pt x="1990" y="73"/>
                </a:lnTo>
                <a:lnTo>
                  <a:pt x="1990" y="75"/>
                </a:lnTo>
                <a:lnTo>
                  <a:pt x="1991" y="81"/>
                </a:lnTo>
                <a:lnTo>
                  <a:pt x="1992" y="79"/>
                </a:lnTo>
                <a:lnTo>
                  <a:pt x="1993" y="87"/>
                </a:lnTo>
                <a:lnTo>
                  <a:pt x="1994" y="89"/>
                </a:lnTo>
                <a:lnTo>
                  <a:pt x="1995" y="86"/>
                </a:lnTo>
                <a:lnTo>
                  <a:pt x="1996" y="81"/>
                </a:lnTo>
                <a:lnTo>
                  <a:pt x="1997" y="76"/>
                </a:lnTo>
                <a:lnTo>
                  <a:pt x="1998" y="76"/>
                </a:lnTo>
                <a:lnTo>
                  <a:pt x="1999" y="80"/>
                </a:lnTo>
                <a:lnTo>
                  <a:pt x="1999" y="86"/>
                </a:lnTo>
                <a:lnTo>
                  <a:pt x="2000" y="85"/>
                </a:lnTo>
                <a:lnTo>
                  <a:pt x="2001" y="77"/>
                </a:lnTo>
                <a:lnTo>
                  <a:pt x="2002" y="76"/>
                </a:lnTo>
                <a:lnTo>
                  <a:pt x="2003" y="73"/>
                </a:lnTo>
                <a:lnTo>
                  <a:pt x="2004" y="71"/>
                </a:lnTo>
                <a:lnTo>
                  <a:pt x="2005" y="75"/>
                </a:lnTo>
                <a:lnTo>
                  <a:pt x="2006" y="84"/>
                </a:lnTo>
                <a:lnTo>
                  <a:pt x="2006" y="75"/>
                </a:lnTo>
                <a:lnTo>
                  <a:pt x="2007" y="73"/>
                </a:lnTo>
                <a:lnTo>
                  <a:pt x="2008" y="65"/>
                </a:lnTo>
                <a:lnTo>
                  <a:pt x="2009" y="56"/>
                </a:lnTo>
                <a:lnTo>
                  <a:pt x="2010" y="47"/>
                </a:lnTo>
                <a:lnTo>
                  <a:pt x="2011" y="50"/>
                </a:lnTo>
                <a:lnTo>
                  <a:pt x="2012" y="53"/>
                </a:lnTo>
                <a:lnTo>
                  <a:pt x="2013" y="64"/>
                </a:lnTo>
                <a:lnTo>
                  <a:pt x="2013" y="83"/>
                </a:lnTo>
                <a:lnTo>
                  <a:pt x="2014" y="99"/>
                </a:lnTo>
                <a:lnTo>
                  <a:pt x="2015" y="116"/>
                </a:lnTo>
                <a:lnTo>
                  <a:pt x="2016" y="129"/>
                </a:lnTo>
                <a:lnTo>
                  <a:pt x="2017" y="144"/>
                </a:lnTo>
                <a:lnTo>
                  <a:pt x="2018" y="157"/>
                </a:lnTo>
                <a:lnTo>
                  <a:pt x="2019" y="168"/>
                </a:lnTo>
                <a:lnTo>
                  <a:pt x="2020" y="176"/>
                </a:lnTo>
                <a:lnTo>
                  <a:pt x="2021" y="190"/>
                </a:lnTo>
                <a:lnTo>
                  <a:pt x="2022" y="190"/>
                </a:lnTo>
                <a:lnTo>
                  <a:pt x="2022" y="188"/>
                </a:lnTo>
                <a:lnTo>
                  <a:pt x="2023" y="192"/>
                </a:lnTo>
                <a:lnTo>
                  <a:pt x="2024" y="191"/>
                </a:lnTo>
                <a:lnTo>
                  <a:pt x="2025" y="178"/>
                </a:lnTo>
                <a:lnTo>
                  <a:pt x="2026" y="159"/>
                </a:lnTo>
                <a:lnTo>
                  <a:pt x="2027" y="151"/>
                </a:lnTo>
                <a:lnTo>
                  <a:pt x="2028" y="129"/>
                </a:lnTo>
                <a:lnTo>
                  <a:pt x="2028" y="109"/>
                </a:lnTo>
                <a:lnTo>
                  <a:pt x="2029" y="95"/>
                </a:lnTo>
                <a:lnTo>
                  <a:pt x="2030" y="93"/>
                </a:lnTo>
                <a:lnTo>
                  <a:pt x="2031" y="93"/>
                </a:lnTo>
                <a:lnTo>
                  <a:pt x="2032" y="81"/>
                </a:lnTo>
                <a:lnTo>
                  <a:pt x="2033" y="73"/>
                </a:lnTo>
                <a:lnTo>
                  <a:pt x="2034" y="75"/>
                </a:lnTo>
                <a:lnTo>
                  <a:pt x="2035" y="75"/>
                </a:lnTo>
                <a:lnTo>
                  <a:pt x="2036" y="64"/>
                </a:lnTo>
                <a:lnTo>
                  <a:pt x="2037" y="74"/>
                </a:lnTo>
                <a:lnTo>
                  <a:pt x="2037" y="81"/>
                </a:lnTo>
                <a:lnTo>
                  <a:pt x="2038" y="76"/>
                </a:lnTo>
                <a:lnTo>
                  <a:pt x="2039" y="79"/>
                </a:lnTo>
                <a:lnTo>
                  <a:pt x="2040" y="78"/>
                </a:lnTo>
                <a:lnTo>
                  <a:pt x="2041" y="74"/>
                </a:lnTo>
                <a:lnTo>
                  <a:pt x="2042" y="57"/>
                </a:lnTo>
                <a:lnTo>
                  <a:pt x="2043" y="57"/>
                </a:lnTo>
                <a:lnTo>
                  <a:pt x="2044" y="71"/>
                </a:lnTo>
                <a:lnTo>
                  <a:pt x="2044" y="114"/>
                </a:lnTo>
                <a:lnTo>
                  <a:pt x="2045" y="137"/>
                </a:lnTo>
                <a:lnTo>
                  <a:pt x="2046" y="171"/>
                </a:lnTo>
                <a:lnTo>
                  <a:pt x="2047" y="206"/>
                </a:lnTo>
                <a:lnTo>
                  <a:pt x="2048" y="223"/>
                </a:lnTo>
                <a:lnTo>
                  <a:pt x="2049" y="222"/>
                </a:lnTo>
                <a:lnTo>
                  <a:pt x="2050" y="240"/>
                </a:lnTo>
                <a:lnTo>
                  <a:pt x="2051" y="244"/>
                </a:lnTo>
                <a:lnTo>
                  <a:pt x="2051" y="226"/>
                </a:lnTo>
                <a:lnTo>
                  <a:pt x="2052" y="206"/>
                </a:lnTo>
                <a:lnTo>
                  <a:pt x="2053" y="181"/>
                </a:lnTo>
                <a:lnTo>
                  <a:pt x="2054" y="177"/>
                </a:lnTo>
                <a:lnTo>
                  <a:pt x="2055" y="179"/>
                </a:lnTo>
                <a:lnTo>
                  <a:pt x="2056" y="187"/>
                </a:lnTo>
                <a:lnTo>
                  <a:pt x="2057" y="200"/>
                </a:lnTo>
                <a:lnTo>
                  <a:pt x="2058" y="222"/>
                </a:lnTo>
                <a:lnTo>
                  <a:pt x="2059" y="236"/>
                </a:lnTo>
                <a:lnTo>
                  <a:pt x="2060" y="252"/>
                </a:lnTo>
                <a:lnTo>
                  <a:pt x="2061" y="238"/>
                </a:lnTo>
                <a:lnTo>
                  <a:pt x="2061" y="223"/>
                </a:lnTo>
                <a:lnTo>
                  <a:pt x="2062" y="178"/>
                </a:lnTo>
                <a:lnTo>
                  <a:pt x="2063" y="150"/>
                </a:lnTo>
                <a:lnTo>
                  <a:pt x="2064" y="109"/>
                </a:lnTo>
                <a:lnTo>
                  <a:pt x="2065" y="94"/>
                </a:lnTo>
                <a:lnTo>
                  <a:pt x="2066" y="101"/>
                </a:lnTo>
                <a:lnTo>
                  <a:pt x="2066" y="123"/>
                </a:lnTo>
                <a:lnTo>
                  <a:pt x="2067" y="113"/>
                </a:lnTo>
                <a:lnTo>
                  <a:pt x="2068" y="135"/>
                </a:lnTo>
                <a:lnTo>
                  <a:pt x="2069" y="157"/>
                </a:lnTo>
                <a:lnTo>
                  <a:pt x="2070" y="154"/>
                </a:lnTo>
                <a:lnTo>
                  <a:pt x="2071" y="170"/>
                </a:lnTo>
                <a:lnTo>
                  <a:pt x="2072" y="193"/>
                </a:lnTo>
                <a:lnTo>
                  <a:pt x="2073" y="218"/>
                </a:lnTo>
                <a:lnTo>
                  <a:pt x="2074" y="239"/>
                </a:lnTo>
                <a:lnTo>
                  <a:pt x="2075" y="255"/>
                </a:lnTo>
                <a:lnTo>
                  <a:pt x="2075" y="268"/>
                </a:lnTo>
                <a:lnTo>
                  <a:pt x="2076" y="282"/>
                </a:lnTo>
                <a:lnTo>
                  <a:pt x="2077" y="288"/>
                </a:lnTo>
                <a:lnTo>
                  <a:pt x="2078" y="291"/>
                </a:lnTo>
                <a:lnTo>
                  <a:pt x="2079" y="300"/>
                </a:lnTo>
                <a:lnTo>
                  <a:pt x="2080" y="299"/>
                </a:lnTo>
                <a:lnTo>
                  <a:pt x="2081" y="313"/>
                </a:lnTo>
                <a:lnTo>
                  <a:pt x="2082" y="314"/>
                </a:lnTo>
                <a:lnTo>
                  <a:pt x="2083" y="316"/>
                </a:lnTo>
                <a:lnTo>
                  <a:pt x="2083" y="312"/>
                </a:lnTo>
                <a:lnTo>
                  <a:pt x="2084" y="309"/>
                </a:lnTo>
                <a:lnTo>
                  <a:pt x="2085" y="283"/>
                </a:lnTo>
                <a:lnTo>
                  <a:pt x="2086" y="254"/>
                </a:lnTo>
                <a:lnTo>
                  <a:pt x="2087" y="247"/>
                </a:lnTo>
                <a:lnTo>
                  <a:pt x="2088" y="234"/>
                </a:lnTo>
                <a:lnTo>
                  <a:pt x="2089" y="223"/>
                </a:lnTo>
                <a:lnTo>
                  <a:pt x="2089" y="224"/>
                </a:lnTo>
                <a:lnTo>
                  <a:pt x="2090" y="218"/>
                </a:lnTo>
                <a:lnTo>
                  <a:pt x="2091" y="211"/>
                </a:lnTo>
                <a:lnTo>
                  <a:pt x="2092" y="208"/>
                </a:lnTo>
                <a:lnTo>
                  <a:pt x="2093" y="201"/>
                </a:lnTo>
                <a:lnTo>
                  <a:pt x="2094" y="179"/>
                </a:lnTo>
                <a:lnTo>
                  <a:pt x="2095" y="176"/>
                </a:lnTo>
                <a:lnTo>
                  <a:pt x="2096" y="165"/>
                </a:lnTo>
                <a:lnTo>
                  <a:pt x="2097" y="156"/>
                </a:lnTo>
                <a:lnTo>
                  <a:pt x="2098" y="152"/>
                </a:lnTo>
                <a:lnTo>
                  <a:pt x="2098" y="148"/>
                </a:lnTo>
                <a:lnTo>
                  <a:pt x="2099" y="147"/>
                </a:lnTo>
                <a:lnTo>
                  <a:pt x="2100" y="135"/>
                </a:lnTo>
                <a:lnTo>
                  <a:pt x="2101" y="137"/>
                </a:lnTo>
                <a:lnTo>
                  <a:pt x="2102" y="145"/>
                </a:lnTo>
                <a:lnTo>
                  <a:pt x="2103" y="160"/>
                </a:lnTo>
                <a:lnTo>
                  <a:pt x="2104" y="171"/>
                </a:lnTo>
                <a:lnTo>
                  <a:pt x="2105" y="179"/>
                </a:lnTo>
                <a:lnTo>
                  <a:pt x="2105" y="173"/>
                </a:lnTo>
                <a:lnTo>
                  <a:pt x="2106" y="163"/>
                </a:lnTo>
                <a:lnTo>
                  <a:pt x="2107" y="162"/>
                </a:lnTo>
                <a:lnTo>
                  <a:pt x="2108" y="159"/>
                </a:lnTo>
                <a:lnTo>
                  <a:pt x="2109" y="172"/>
                </a:lnTo>
                <a:lnTo>
                  <a:pt x="2110" y="196"/>
                </a:lnTo>
                <a:lnTo>
                  <a:pt x="2111" y="193"/>
                </a:lnTo>
                <a:lnTo>
                  <a:pt x="2112" y="187"/>
                </a:lnTo>
                <a:lnTo>
                  <a:pt x="2112" y="194"/>
                </a:lnTo>
                <a:lnTo>
                  <a:pt x="2113" y="190"/>
                </a:lnTo>
                <a:lnTo>
                  <a:pt x="2114" y="175"/>
                </a:lnTo>
                <a:lnTo>
                  <a:pt x="2115" y="190"/>
                </a:lnTo>
                <a:lnTo>
                  <a:pt x="2116" y="200"/>
                </a:lnTo>
                <a:lnTo>
                  <a:pt x="2117" y="209"/>
                </a:lnTo>
                <a:lnTo>
                  <a:pt x="2118" y="224"/>
                </a:lnTo>
                <a:lnTo>
                  <a:pt x="2119" y="255"/>
                </a:lnTo>
                <a:lnTo>
                  <a:pt x="2120" y="267"/>
                </a:lnTo>
                <a:lnTo>
                  <a:pt x="2121" y="283"/>
                </a:lnTo>
                <a:lnTo>
                  <a:pt x="2122" y="283"/>
                </a:lnTo>
                <a:lnTo>
                  <a:pt x="2122" y="278"/>
                </a:lnTo>
                <a:lnTo>
                  <a:pt x="2123" y="263"/>
                </a:lnTo>
                <a:lnTo>
                  <a:pt x="2124" y="255"/>
                </a:lnTo>
                <a:lnTo>
                  <a:pt x="2125" y="248"/>
                </a:lnTo>
                <a:lnTo>
                  <a:pt x="2126" y="239"/>
                </a:lnTo>
                <a:lnTo>
                  <a:pt x="2127" y="219"/>
                </a:lnTo>
                <a:lnTo>
                  <a:pt x="2127" y="203"/>
                </a:lnTo>
                <a:lnTo>
                  <a:pt x="2128" y="178"/>
                </a:lnTo>
                <a:lnTo>
                  <a:pt x="2129" y="153"/>
                </a:lnTo>
                <a:lnTo>
                  <a:pt x="2130" y="133"/>
                </a:lnTo>
                <a:lnTo>
                  <a:pt x="2131" y="135"/>
                </a:lnTo>
                <a:lnTo>
                  <a:pt x="2132" y="131"/>
                </a:lnTo>
                <a:lnTo>
                  <a:pt x="2133" y="131"/>
                </a:lnTo>
                <a:lnTo>
                  <a:pt x="2134" y="135"/>
                </a:lnTo>
                <a:lnTo>
                  <a:pt x="2135" y="133"/>
                </a:lnTo>
                <a:lnTo>
                  <a:pt x="2136" y="125"/>
                </a:lnTo>
                <a:lnTo>
                  <a:pt x="2136" y="113"/>
                </a:lnTo>
                <a:lnTo>
                  <a:pt x="2137" y="119"/>
                </a:lnTo>
                <a:lnTo>
                  <a:pt x="2138" y="118"/>
                </a:lnTo>
                <a:lnTo>
                  <a:pt x="2139" y="110"/>
                </a:lnTo>
                <a:lnTo>
                  <a:pt x="2140" y="100"/>
                </a:lnTo>
                <a:lnTo>
                  <a:pt x="2141" y="81"/>
                </a:lnTo>
                <a:lnTo>
                  <a:pt x="2142" y="61"/>
                </a:lnTo>
                <a:lnTo>
                  <a:pt x="2143" y="48"/>
                </a:lnTo>
                <a:lnTo>
                  <a:pt x="2144" y="75"/>
                </a:lnTo>
                <a:lnTo>
                  <a:pt x="2144" y="89"/>
                </a:lnTo>
                <a:lnTo>
                  <a:pt x="2145" y="129"/>
                </a:lnTo>
                <a:lnTo>
                  <a:pt x="2146" y="159"/>
                </a:lnTo>
                <a:lnTo>
                  <a:pt x="2147" y="187"/>
                </a:lnTo>
                <a:lnTo>
                  <a:pt x="2148" y="186"/>
                </a:lnTo>
                <a:lnTo>
                  <a:pt x="2149" y="197"/>
                </a:lnTo>
                <a:lnTo>
                  <a:pt x="2150" y="198"/>
                </a:lnTo>
                <a:lnTo>
                  <a:pt x="2150" y="197"/>
                </a:lnTo>
                <a:lnTo>
                  <a:pt x="2151" y="185"/>
                </a:lnTo>
                <a:lnTo>
                  <a:pt x="2152" y="194"/>
                </a:lnTo>
                <a:lnTo>
                  <a:pt x="2153" y="184"/>
                </a:lnTo>
                <a:lnTo>
                  <a:pt x="2154" y="179"/>
                </a:lnTo>
                <a:lnTo>
                  <a:pt x="2155" y="188"/>
                </a:lnTo>
                <a:lnTo>
                  <a:pt x="2156" y="209"/>
                </a:lnTo>
                <a:lnTo>
                  <a:pt x="2157" y="209"/>
                </a:lnTo>
                <a:lnTo>
                  <a:pt x="2158" y="241"/>
                </a:lnTo>
                <a:lnTo>
                  <a:pt x="2159" y="270"/>
                </a:lnTo>
                <a:lnTo>
                  <a:pt x="2159" y="260"/>
                </a:lnTo>
                <a:lnTo>
                  <a:pt x="2160" y="230"/>
                </a:lnTo>
                <a:lnTo>
                  <a:pt x="2161" y="188"/>
                </a:lnTo>
                <a:lnTo>
                  <a:pt x="2162" y="153"/>
                </a:lnTo>
                <a:lnTo>
                  <a:pt x="2163" y="106"/>
                </a:lnTo>
                <a:lnTo>
                  <a:pt x="2164" y="90"/>
                </a:lnTo>
                <a:lnTo>
                  <a:pt x="2165" y="101"/>
                </a:lnTo>
                <a:lnTo>
                  <a:pt x="2166" y="132"/>
                </a:lnTo>
                <a:lnTo>
                  <a:pt x="2166" y="142"/>
                </a:lnTo>
                <a:lnTo>
                  <a:pt x="2167" y="165"/>
                </a:lnTo>
                <a:lnTo>
                  <a:pt x="2168" y="172"/>
                </a:lnTo>
                <a:lnTo>
                  <a:pt x="2169" y="168"/>
                </a:lnTo>
                <a:lnTo>
                  <a:pt x="2170" y="197"/>
                </a:lnTo>
                <a:lnTo>
                  <a:pt x="2171" y="219"/>
                </a:lnTo>
                <a:lnTo>
                  <a:pt x="2172" y="238"/>
                </a:lnTo>
                <a:lnTo>
                  <a:pt x="2173" y="253"/>
                </a:lnTo>
                <a:lnTo>
                  <a:pt x="2173" y="259"/>
                </a:lnTo>
                <a:lnTo>
                  <a:pt x="2174" y="248"/>
                </a:lnTo>
                <a:lnTo>
                  <a:pt x="2175" y="241"/>
                </a:lnTo>
                <a:lnTo>
                  <a:pt x="2176" y="231"/>
                </a:lnTo>
                <a:lnTo>
                  <a:pt x="2177" y="219"/>
                </a:lnTo>
                <a:lnTo>
                  <a:pt x="2178" y="218"/>
                </a:lnTo>
                <a:lnTo>
                  <a:pt x="2179" y="210"/>
                </a:lnTo>
                <a:lnTo>
                  <a:pt x="2180" y="226"/>
                </a:lnTo>
                <a:lnTo>
                  <a:pt x="2181" y="254"/>
                </a:lnTo>
                <a:lnTo>
                  <a:pt x="2182" y="288"/>
                </a:lnTo>
                <a:lnTo>
                  <a:pt x="2183" y="301"/>
                </a:lnTo>
                <a:lnTo>
                  <a:pt x="2183" y="296"/>
                </a:lnTo>
                <a:lnTo>
                  <a:pt x="2184" y="273"/>
                </a:lnTo>
                <a:lnTo>
                  <a:pt x="2185" y="239"/>
                </a:lnTo>
                <a:lnTo>
                  <a:pt x="2186" y="232"/>
                </a:lnTo>
                <a:lnTo>
                  <a:pt x="2187" y="226"/>
                </a:lnTo>
                <a:lnTo>
                  <a:pt x="2188" y="232"/>
                </a:lnTo>
                <a:lnTo>
                  <a:pt x="2188" y="225"/>
                </a:lnTo>
                <a:lnTo>
                  <a:pt x="2189" y="217"/>
                </a:lnTo>
                <a:lnTo>
                  <a:pt x="2190" y="197"/>
                </a:lnTo>
                <a:lnTo>
                  <a:pt x="2191" y="181"/>
                </a:lnTo>
                <a:lnTo>
                  <a:pt x="2192" y="168"/>
                </a:lnTo>
                <a:lnTo>
                  <a:pt x="2193" y="158"/>
                </a:lnTo>
                <a:lnTo>
                  <a:pt x="2194" y="155"/>
                </a:lnTo>
                <a:lnTo>
                  <a:pt x="2195" y="136"/>
                </a:lnTo>
                <a:lnTo>
                  <a:pt x="2196" y="127"/>
                </a:lnTo>
                <a:lnTo>
                  <a:pt x="2197" y="102"/>
                </a:lnTo>
                <a:lnTo>
                  <a:pt x="2197" y="91"/>
                </a:lnTo>
                <a:lnTo>
                  <a:pt x="2198" y="74"/>
                </a:lnTo>
                <a:lnTo>
                  <a:pt x="2199" y="79"/>
                </a:lnTo>
                <a:lnTo>
                  <a:pt x="2200" y="92"/>
                </a:lnTo>
                <a:lnTo>
                  <a:pt x="2201" y="125"/>
                </a:lnTo>
                <a:lnTo>
                  <a:pt x="2202" y="150"/>
                </a:lnTo>
                <a:lnTo>
                  <a:pt x="2203" y="174"/>
                </a:lnTo>
                <a:lnTo>
                  <a:pt x="2204" y="176"/>
                </a:lnTo>
                <a:lnTo>
                  <a:pt x="2205" y="171"/>
                </a:lnTo>
                <a:lnTo>
                  <a:pt x="2205" y="162"/>
                </a:lnTo>
                <a:lnTo>
                  <a:pt x="2206" y="171"/>
                </a:lnTo>
                <a:lnTo>
                  <a:pt x="2207" y="185"/>
                </a:lnTo>
                <a:lnTo>
                  <a:pt x="2208" y="199"/>
                </a:lnTo>
                <a:lnTo>
                  <a:pt x="2209" y="214"/>
                </a:lnTo>
                <a:lnTo>
                  <a:pt x="2210" y="208"/>
                </a:lnTo>
                <a:lnTo>
                  <a:pt x="2211" y="194"/>
                </a:lnTo>
                <a:lnTo>
                  <a:pt x="2211" y="184"/>
                </a:lnTo>
                <a:lnTo>
                  <a:pt x="2212" y="183"/>
                </a:lnTo>
                <a:lnTo>
                  <a:pt x="2213" y="182"/>
                </a:lnTo>
                <a:lnTo>
                  <a:pt x="2214" y="188"/>
                </a:lnTo>
                <a:lnTo>
                  <a:pt x="2215" y="186"/>
                </a:lnTo>
                <a:lnTo>
                  <a:pt x="2216" y="191"/>
                </a:lnTo>
                <a:lnTo>
                  <a:pt x="2217" y="198"/>
                </a:lnTo>
                <a:lnTo>
                  <a:pt x="2218" y="201"/>
                </a:lnTo>
                <a:lnTo>
                  <a:pt x="2219" y="220"/>
                </a:lnTo>
                <a:lnTo>
                  <a:pt x="2220" y="240"/>
                </a:lnTo>
                <a:lnTo>
                  <a:pt x="2220" y="250"/>
                </a:lnTo>
                <a:lnTo>
                  <a:pt x="2221" y="249"/>
                </a:lnTo>
                <a:lnTo>
                  <a:pt x="2222" y="255"/>
                </a:lnTo>
                <a:lnTo>
                  <a:pt x="2223" y="241"/>
                </a:lnTo>
                <a:lnTo>
                  <a:pt x="2224" y="233"/>
                </a:lnTo>
                <a:lnTo>
                  <a:pt x="2225" y="227"/>
                </a:lnTo>
                <a:lnTo>
                  <a:pt x="2226" y="224"/>
                </a:lnTo>
                <a:lnTo>
                  <a:pt x="2227" y="208"/>
                </a:lnTo>
                <a:lnTo>
                  <a:pt x="2227" y="195"/>
                </a:lnTo>
                <a:lnTo>
                  <a:pt x="2228" y="162"/>
                </a:lnTo>
                <a:lnTo>
                  <a:pt x="2229" y="140"/>
                </a:lnTo>
                <a:lnTo>
                  <a:pt x="2230" y="131"/>
                </a:lnTo>
                <a:lnTo>
                  <a:pt x="2231" y="133"/>
                </a:lnTo>
                <a:lnTo>
                  <a:pt x="2232" y="149"/>
                </a:lnTo>
                <a:lnTo>
                  <a:pt x="2233" y="163"/>
                </a:lnTo>
                <a:lnTo>
                  <a:pt x="2234" y="159"/>
                </a:lnTo>
                <a:lnTo>
                  <a:pt x="2235" y="143"/>
                </a:lnTo>
                <a:lnTo>
                  <a:pt x="2235" y="132"/>
                </a:lnTo>
                <a:lnTo>
                  <a:pt x="2236" y="110"/>
                </a:lnTo>
                <a:lnTo>
                  <a:pt x="2237" y="112"/>
                </a:lnTo>
                <a:lnTo>
                  <a:pt x="2238" y="111"/>
                </a:lnTo>
                <a:lnTo>
                  <a:pt x="2239" y="111"/>
                </a:lnTo>
                <a:lnTo>
                  <a:pt x="2240" y="104"/>
                </a:lnTo>
                <a:lnTo>
                  <a:pt x="2241" y="103"/>
                </a:lnTo>
                <a:lnTo>
                  <a:pt x="2242" y="93"/>
                </a:lnTo>
                <a:lnTo>
                  <a:pt x="2243" y="99"/>
                </a:lnTo>
                <a:lnTo>
                  <a:pt x="2243" y="119"/>
                </a:lnTo>
                <a:lnTo>
                  <a:pt x="2244" y="122"/>
                </a:lnTo>
                <a:lnTo>
                  <a:pt x="2245" y="113"/>
                </a:lnTo>
                <a:lnTo>
                  <a:pt x="2246" y="110"/>
                </a:lnTo>
                <a:lnTo>
                  <a:pt x="2247" y="102"/>
                </a:lnTo>
                <a:lnTo>
                  <a:pt x="2248" y="82"/>
                </a:lnTo>
                <a:lnTo>
                  <a:pt x="2249" y="90"/>
                </a:lnTo>
                <a:lnTo>
                  <a:pt x="2249" y="95"/>
                </a:lnTo>
                <a:lnTo>
                  <a:pt x="2250" y="94"/>
                </a:lnTo>
                <a:lnTo>
                  <a:pt x="2251" y="89"/>
                </a:lnTo>
                <a:lnTo>
                  <a:pt x="2252" y="92"/>
                </a:lnTo>
                <a:lnTo>
                  <a:pt x="2253" y="88"/>
                </a:lnTo>
                <a:lnTo>
                  <a:pt x="2254" y="94"/>
                </a:lnTo>
                <a:lnTo>
                  <a:pt x="2255" y="99"/>
                </a:lnTo>
                <a:lnTo>
                  <a:pt x="2256" y="104"/>
                </a:lnTo>
                <a:lnTo>
                  <a:pt x="2257" y="93"/>
                </a:lnTo>
                <a:lnTo>
                  <a:pt x="2258" y="102"/>
                </a:lnTo>
                <a:lnTo>
                  <a:pt x="2258" y="95"/>
                </a:lnTo>
                <a:lnTo>
                  <a:pt x="2259" y="89"/>
                </a:lnTo>
                <a:lnTo>
                  <a:pt x="2260" y="87"/>
                </a:lnTo>
                <a:lnTo>
                  <a:pt x="2261" y="96"/>
                </a:lnTo>
                <a:lnTo>
                  <a:pt x="2262" y="84"/>
                </a:lnTo>
                <a:lnTo>
                  <a:pt x="2263" y="86"/>
                </a:lnTo>
                <a:lnTo>
                  <a:pt x="2264" y="88"/>
                </a:lnTo>
                <a:lnTo>
                  <a:pt x="2265" y="92"/>
                </a:lnTo>
                <a:lnTo>
                  <a:pt x="2265" y="85"/>
                </a:lnTo>
                <a:lnTo>
                  <a:pt x="2266" y="84"/>
                </a:lnTo>
                <a:lnTo>
                  <a:pt x="2267" y="88"/>
                </a:lnTo>
                <a:lnTo>
                  <a:pt x="2268" y="85"/>
                </a:lnTo>
                <a:lnTo>
                  <a:pt x="2269" y="86"/>
                </a:lnTo>
                <a:lnTo>
                  <a:pt x="2270" y="86"/>
                </a:lnTo>
                <a:lnTo>
                  <a:pt x="2271" y="86"/>
                </a:lnTo>
                <a:lnTo>
                  <a:pt x="2272" y="78"/>
                </a:lnTo>
                <a:lnTo>
                  <a:pt x="2272" y="75"/>
                </a:lnTo>
                <a:lnTo>
                  <a:pt x="2273" y="69"/>
                </a:lnTo>
                <a:lnTo>
                  <a:pt x="2274" y="74"/>
                </a:lnTo>
                <a:lnTo>
                  <a:pt x="2275" y="77"/>
                </a:lnTo>
                <a:lnTo>
                  <a:pt x="2276" y="82"/>
                </a:lnTo>
                <a:lnTo>
                  <a:pt x="2277" y="84"/>
                </a:lnTo>
                <a:lnTo>
                  <a:pt x="2278" y="82"/>
                </a:lnTo>
                <a:lnTo>
                  <a:pt x="2279" y="110"/>
                </a:lnTo>
                <a:lnTo>
                  <a:pt x="2280" y="124"/>
                </a:lnTo>
                <a:lnTo>
                  <a:pt x="2281" y="140"/>
                </a:lnTo>
                <a:lnTo>
                  <a:pt x="2282" y="174"/>
                </a:lnTo>
                <a:lnTo>
                  <a:pt x="2282" y="211"/>
                </a:lnTo>
                <a:lnTo>
                  <a:pt x="2283" y="220"/>
                </a:lnTo>
                <a:lnTo>
                  <a:pt x="2284" y="243"/>
                </a:lnTo>
                <a:lnTo>
                  <a:pt x="2285" y="254"/>
                </a:lnTo>
                <a:lnTo>
                  <a:pt x="2286" y="238"/>
                </a:lnTo>
                <a:lnTo>
                  <a:pt x="2287" y="224"/>
                </a:lnTo>
                <a:lnTo>
                  <a:pt x="2287" y="204"/>
                </a:lnTo>
                <a:lnTo>
                  <a:pt x="2288" y="174"/>
                </a:lnTo>
                <a:lnTo>
                  <a:pt x="2289" y="155"/>
                </a:lnTo>
                <a:lnTo>
                  <a:pt x="2290" y="146"/>
                </a:lnTo>
                <a:lnTo>
                  <a:pt x="2291" y="154"/>
                </a:lnTo>
                <a:lnTo>
                  <a:pt x="2292" y="157"/>
                </a:lnTo>
                <a:lnTo>
                  <a:pt x="2293" y="186"/>
                </a:lnTo>
                <a:lnTo>
                  <a:pt x="2294" y="212"/>
                </a:lnTo>
                <a:lnTo>
                  <a:pt x="2295" y="223"/>
                </a:lnTo>
                <a:lnTo>
                  <a:pt x="2296" y="201"/>
                </a:lnTo>
                <a:lnTo>
                  <a:pt x="2296" y="178"/>
                </a:lnTo>
                <a:lnTo>
                  <a:pt x="2297" y="138"/>
                </a:lnTo>
                <a:lnTo>
                  <a:pt x="2298" y="115"/>
                </a:lnTo>
                <a:lnTo>
                  <a:pt x="2299" y="91"/>
                </a:lnTo>
                <a:lnTo>
                  <a:pt x="2300" y="87"/>
                </a:lnTo>
                <a:lnTo>
                  <a:pt x="2301" y="107"/>
                </a:lnTo>
                <a:lnTo>
                  <a:pt x="2302" y="120"/>
                </a:lnTo>
                <a:lnTo>
                  <a:pt x="2303" y="123"/>
                </a:lnTo>
                <a:lnTo>
                  <a:pt x="2304" y="145"/>
                </a:lnTo>
                <a:lnTo>
                  <a:pt x="2304" y="166"/>
                </a:lnTo>
                <a:lnTo>
                  <a:pt x="2305" y="178"/>
                </a:lnTo>
                <a:lnTo>
                  <a:pt x="2306" y="212"/>
                </a:lnTo>
                <a:lnTo>
                  <a:pt x="2307" y="238"/>
                </a:lnTo>
                <a:lnTo>
                  <a:pt x="2308" y="279"/>
                </a:lnTo>
                <a:lnTo>
                  <a:pt x="2309" y="301"/>
                </a:lnTo>
                <a:lnTo>
                  <a:pt x="2310" y="299"/>
                </a:lnTo>
                <a:lnTo>
                  <a:pt x="2310" y="292"/>
                </a:lnTo>
                <a:lnTo>
                  <a:pt x="2311" y="294"/>
                </a:lnTo>
                <a:lnTo>
                  <a:pt x="2312" y="280"/>
                </a:lnTo>
                <a:lnTo>
                  <a:pt x="2313" y="273"/>
                </a:lnTo>
                <a:lnTo>
                  <a:pt x="2314" y="288"/>
                </a:lnTo>
                <a:lnTo>
                  <a:pt x="2315" y="305"/>
                </a:lnTo>
                <a:lnTo>
                  <a:pt x="2316" y="320"/>
                </a:lnTo>
                <a:lnTo>
                  <a:pt x="2317" y="329"/>
                </a:lnTo>
                <a:lnTo>
                  <a:pt x="2318" y="330"/>
                </a:lnTo>
                <a:lnTo>
                  <a:pt x="2319" y="325"/>
                </a:lnTo>
                <a:lnTo>
                  <a:pt x="2319" y="298"/>
                </a:lnTo>
                <a:lnTo>
                  <a:pt x="2320" y="282"/>
                </a:lnTo>
                <a:lnTo>
                  <a:pt x="2321" y="275"/>
                </a:lnTo>
                <a:lnTo>
                  <a:pt x="2322" y="283"/>
                </a:lnTo>
                <a:lnTo>
                  <a:pt x="2323" y="283"/>
                </a:lnTo>
                <a:lnTo>
                  <a:pt x="2324" y="292"/>
                </a:lnTo>
                <a:lnTo>
                  <a:pt x="2325" y="270"/>
                </a:lnTo>
                <a:lnTo>
                  <a:pt x="2326" y="248"/>
                </a:lnTo>
                <a:lnTo>
                  <a:pt x="2326" y="230"/>
                </a:lnTo>
                <a:lnTo>
                  <a:pt x="2327" y="217"/>
                </a:lnTo>
                <a:lnTo>
                  <a:pt x="2328" y="207"/>
                </a:lnTo>
                <a:lnTo>
                  <a:pt x="2329" y="204"/>
                </a:lnTo>
                <a:lnTo>
                  <a:pt x="2330" y="193"/>
                </a:lnTo>
                <a:lnTo>
                  <a:pt x="2331" y="176"/>
                </a:lnTo>
                <a:lnTo>
                  <a:pt x="2332" y="152"/>
                </a:lnTo>
                <a:lnTo>
                  <a:pt x="2333" y="130"/>
                </a:lnTo>
                <a:lnTo>
                  <a:pt x="2333" y="122"/>
                </a:lnTo>
                <a:lnTo>
                  <a:pt x="2334" y="104"/>
                </a:lnTo>
                <a:lnTo>
                  <a:pt x="2335" y="101"/>
                </a:lnTo>
                <a:lnTo>
                  <a:pt x="2336" y="113"/>
                </a:lnTo>
                <a:lnTo>
                  <a:pt x="2337" y="120"/>
                </a:lnTo>
                <a:lnTo>
                  <a:pt x="2338" y="123"/>
                </a:lnTo>
                <a:lnTo>
                  <a:pt x="2339" y="133"/>
                </a:lnTo>
                <a:lnTo>
                  <a:pt x="2340" y="135"/>
                </a:lnTo>
                <a:lnTo>
                  <a:pt x="2341" y="134"/>
                </a:lnTo>
                <a:lnTo>
                  <a:pt x="2342" y="148"/>
                </a:lnTo>
                <a:lnTo>
                  <a:pt x="2343" y="171"/>
                </a:lnTo>
                <a:lnTo>
                  <a:pt x="2343" y="191"/>
                </a:lnTo>
                <a:lnTo>
                  <a:pt x="2344" y="194"/>
                </a:lnTo>
                <a:lnTo>
                  <a:pt x="2345" y="209"/>
                </a:lnTo>
                <a:lnTo>
                  <a:pt x="2346" y="205"/>
                </a:lnTo>
                <a:lnTo>
                  <a:pt x="2347" y="194"/>
                </a:lnTo>
                <a:lnTo>
                  <a:pt x="2348" y="189"/>
                </a:lnTo>
                <a:lnTo>
                  <a:pt x="2348" y="185"/>
                </a:lnTo>
                <a:lnTo>
                  <a:pt x="2349" y="182"/>
                </a:lnTo>
                <a:lnTo>
                  <a:pt x="2350" y="182"/>
                </a:lnTo>
                <a:lnTo>
                  <a:pt x="2351" y="190"/>
                </a:lnTo>
                <a:lnTo>
                  <a:pt x="2352" y="195"/>
                </a:lnTo>
                <a:lnTo>
                  <a:pt x="2353" y="213"/>
                </a:lnTo>
                <a:lnTo>
                  <a:pt x="2354" y="224"/>
                </a:lnTo>
                <a:lnTo>
                  <a:pt x="2355" y="245"/>
                </a:lnTo>
                <a:lnTo>
                  <a:pt x="2356" y="248"/>
                </a:lnTo>
                <a:lnTo>
                  <a:pt x="2357" y="254"/>
                </a:lnTo>
                <a:lnTo>
                  <a:pt x="2357" y="255"/>
                </a:lnTo>
                <a:lnTo>
                  <a:pt x="2358" y="252"/>
                </a:lnTo>
                <a:lnTo>
                  <a:pt x="2359" y="243"/>
                </a:lnTo>
                <a:lnTo>
                  <a:pt x="2360" y="230"/>
                </a:lnTo>
                <a:lnTo>
                  <a:pt x="2361" y="216"/>
                </a:lnTo>
                <a:lnTo>
                  <a:pt x="2362" y="207"/>
                </a:lnTo>
                <a:lnTo>
                  <a:pt x="2363" y="187"/>
                </a:lnTo>
                <a:lnTo>
                  <a:pt x="2364" y="154"/>
                </a:lnTo>
                <a:lnTo>
                  <a:pt x="2365" y="127"/>
                </a:lnTo>
                <a:lnTo>
                  <a:pt x="2365" y="104"/>
                </a:lnTo>
                <a:lnTo>
                  <a:pt x="2366" y="86"/>
                </a:lnTo>
                <a:lnTo>
                  <a:pt x="2367" y="79"/>
                </a:lnTo>
                <a:lnTo>
                  <a:pt x="2368" y="85"/>
                </a:lnTo>
                <a:lnTo>
                  <a:pt x="2369" y="101"/>
                </a:lnTo>
                <a:lnTo>
                  <a:pt x="2370" y="107"/>
                </a:lnTo>
                <a:lnTo>
                  <a:pt x="2371" y="110"/>
                </a:lnTo>
                <a:lnTo>
                  <a:pt x="2371" y="107"/>
                </a:lnTo>
                <a:lnTo>
                  <a:pt x="2372" y="87"/>
                </a:lnTo>
                <a:lnTo>
                  <a:pt x="2373" y="70"/>
                </a:lnTo>
                <a:lnTo>
                  <a:pt x="2374" y="61"/>
                </a:lnTo>
                <a:lnTo>
                  <a:pt x="2375" y="41"/>
                </a:lnTo>
                <a:lnTo>
                  <a:pt x="2376" y="29"/>
                </a:lnTo>
                <a:lnTo>
                  <a:pt x="2377" y="17"/>
                </a:lnTo>
                <a:lnTo>
                  <a:pt x="2378" y="8"/>
                </a:lnTo>
                <a:lnTo>
                  <a:pt x="2379" y="0"/>
                </a:lnTo>
                <a:lnTo>
                  <a:pt x="2380" y="2"/>
                </a:lnTo>
                <a:lnTo>
                  <a:pt x="2380" y="19"/>
                </a:lnTo>
                <a:lnTo>
                  <a:pt x="2381" y="63"/>
                </a:lnTo>
                <a:lnTo>
                  <a:pt x="2382" y="87"/>
                </a:lnTo>
                <a:lnTo>
                  <a:pt x="2383" y="118"/>
                </a:lnTo>
                <a:lnTo>
                  <a:pt x="2384" y="151"/>
                </a:lnTo>
                <a:lnTo>
                  <a:pt x="2385" y="168"/>
                </a:lnTo>
                <a:lnTo>
                  <a:pt x="2386" y="175"/>
                </a:lnTo>
                <a:lnTo>
                  <a:pt x="2387" y="191"/>
                </a:lnTo>
                <a:lnTo>
                  <a:pt x="2387" y="192"/>
                </a:lnTo>
                <a:lnTo>
                  <a:pt x="2388" y="187"/>
                </a:lnTo>
                <a:lnTo>
                  <a:pt x="2389" y="178"/>
                </a:lnTo>
                <a:lnTo>
                  <a:pt x="2390" y="160"/>
                </a:lnTo>
                <a:lnTo>
                  <a:pt x="2391" y="151"/>
                </a:lnTo>
                <a:lnTo>
                  <a:pt x="2392" y="159"/>
                </a:lnTo>
                <a:lnTo>
                  <a:pt x="2393" y="158"/>
                </a:lnTo>
                <a:lnTo>
                  <a:pt x="2394" y="179"/>
                </a:lnTo>
                <a:lnTo>
                  <a:pt x="2395" y="206"/>
                </a:lnTo>
                <a:lnTo>
                  <a:pt x="2395" y="233"/>
                </a:lnTo>
                <a:lnTo>
                  <a:pt x="2396" y="235"/>
                </a:lnTo>
                <a:lnTo>
                  <a:pt x="2397" y="231"/>
                </a:lnTo>
                <a:lnTo>
                  <a:pt x="2398" y="203"/>
                </a:lnTo>
                <a:lnTo>
                  <a:pt x="2399" y="179"/>
                </a:lnTo>
                <a:lnTo>
                  <a:pt x="2400" y="147"/>
                </a:lnTo>
                <a:lnTo>
                  <a:pt x="2401" y="127"/>
                </a:lnTo>
                <a:lnTo>
                  <a:pt x="2402" y="124"/>
                </a:lnTo>
                <a:lnTo>
                  <a:pt x="2403" y="129"/>
                </a:lnTo>
                <a:lnTo>
                  <a:pt x="2404" y="132"/>
                </a:lnTo>
                <a:lnTo>
                  <a:pt x="2404" y="134"/>
                </a:lnTo>
                <a:lnTo>
                  <a:pt x="2405" y="150"/>
                </a:lnTo>
                <a:lnTo>
                  <a:pt x="2406" y="167"/>
                </a:lnTo>
                <a:lnTo>
                  <a:pt x="2407" y="184"/>
                </a:lnTo>
                <a:lnTo>
                  <a:pt x="2408" y="221"/>
                </a:lnTo>
                <a:lnTo>
                  <a:pt x="2409" y="243"/>
                </a:lnTo>
                <a:lnTo>
                  <a:pt x="2409" y="248"/>
                </a:lnTo>
                <a:lnTo>
                  <a:pt x="2410" y="247"/>
                </a:lnTo>
                <a:lnTo>
                  <a:pt x="2411" y="236"/>
                </a:lnTo>
                <a:lnTo>
                  <a:pt x="2412" y="227"/>
                </a:lnTo>
                <a:lnTo>
                  <a:pt x="2413" y="229"/>
                </a:lnTo>
                <a:lnTo>
                  <a:pt x="2414" y="245"/>
                </a:lnTo>
                <a:lnTo>
                  <a:pt x="2415" y="248"/>
                </a:lnTo>
                <a:lnTo>
                  <a:pt x="2416" y="258"/>
                </a:lnTo>
                <a:lnTo>
                  <a:pt x="2417" y="247"/>
                </a:lnTo>
                <a:lnTo>
                  <a:pt x="2418" y="261"/>
                </a:lnTo>
                <a:lnTo>
                  <a:pt x="2418" y="268"/>
                </a:lnTo>
                <a:lnTo>
                  <a:pt x="2419" y="282"/>
                </a:lnTo>
                <a:lnTo>
                  <a:pt x="2420" y="282"/>
                </a:lnTo>
                <a:lnTo>
                  <a:pt x="2421" y="285"/>
                </a:lnTo>
                <a:lnTo>
                  <a:pt x="2422" y="265"/>
                </a:lnTo>
                <a:lnTo>
                  <a:pt x="2423" y="245"/>
                </a:lnTo>
                <a:lnTo>
                  <a:pt x="2424" y="241"/>
                </a:lnTo>
                <a:lnTo>
                  <a:pt x="2425" y="228"/>
                </a:lnTo>
                <a:lnTo>
                  <a:pt x="2426" y="211"/>
                </a:lnTo>
                <a:lnTo>
                  <a:pt x="2426" y="196"/>
                </a:lnTo>
                <a:lnTo>
                  <a:pt x="2427" y="168"/>
                </a:lnTo>
                <a:lnTo>
                  <a:pt x="2428" y="143"/>
                </a:lnTo>
                <a:lnTo>
                  <a:pt x="2429" y="139"/>
                </a:lnTo>
                <a:lnTo>
                  <a:pt x="2430" y="130"/>
                </a:lnTo>
                <a:lnTo>
                  <a:pt x="2431" y="124"/>
                </a:lnTo>
                <a:lnTo>
                  <a:pt x="2432" y="125"/>
                </a:lnTo>
                <a:lnTo>
                  <a:pt x="2432" y="117"/>
                </a:lnTo>
                <a:lnTo>
                  <a:pt x="2433" y="117"/>
                </a:lnTo>
                <a:lnTo>
                  <a:pt x="2434" y="116"/>
                </a:lnTo>
                <a:lnTo>
                  <a:pt x="2435" y="113"/>
                </a:lnTo>
                <a:lnTo>
                  <a:pt x="2436" y="104"/>
                </a:lnTo>
                <a:lnTo>
                  <a:pt x="2437" y="98"/>
                </a:lnTo>
                <a:lnTo>
                  <a:pt x="2438" y="87"/>
                </a:lnTo>
                <a:lnTo>
                  <a:pt x="2439" y="75"/>
                </a:lnTo>
                <a:lnTo>
                  <a:pt x="2440" y="83"/>
                </a:lnTo>
                <a:lnTo>
                  <a:pt x="2441" y="101"/>
                </a:lnTo>
                <a:lnTo>
                  <a:pt x="2442" y="113"/>
                </a:lnTo>
                <a:lnTo>
                  <a:pt x="2442" y="125"/>
                </a:lnTo>
                <a:lnTo>
                  <a:pt x="2443" y="133"/>
                </a:lnTo>
                <a:lnTo>
                  <a:pt x="2444" y="125"/>
                </a:lnTo>
                <a:lnTo>
                  <a:pt x="2445" y="132"/>
                </a:lnTo>
                <a:lnTo>
                  <a:pt x="2446" y="142"/>
                </a:lnTo>
                <a:lnTo>
                  <a:pt x="2447" y="146"/>
                </a:lnTo>
                <a:lnTo>
                  <a:pt x="2448" y="163"/>
                </a:lnTo>
                <a:lnTo>
                  <a:pt x="2448" y="169"/>
                </a:lnTo>
                <a:lnTo>
                  <a:pt x="2449" y="169"/>
                </a:lnTo>
                <a:lnTo>
                  <a:pt x="2450" y="173"/>
                </a:lnTo>
                <a:lnTo>
                  <a:pt x="2451" y="173"/>
                </a:lnTo>
                <a:lnTo>
                  <a:pt x="2452" y="166"/>
                </a:lnTo>
                <a:lnTo>
                  <a:pt x="2453" y="176"/>
                </a:lnTo>
                <a:lnTo>
                  <a:pt x="2454" y="189"/>
                </a:lnTo>
                <a:lnTo>
                  <a:pt x="2455" y="195"/>
                </a:lnTo>
                <a:lnTo>
                  <a:pt x="2456" y="211"/>
                </a:lnTo>
                <a:lnTo>
                  <a:pt x="2456" y="235"/>
                </a:lnTo>
                <a:lnTo>
                  <a:pt x="2457" y="249"/>
                </a:lnTo>
                <a:lnTo>
                  <a:pt x="2458" y="251"/>
                </a:lnTo>
                <a:lnTo>
                  <a:pt x="2459" y="255"/>
                </a:lnTo>
                <a:lnTo>
                  <a:pt x="2460" y="253"/>
                </a:lnTo>
                <a:lnTo>
                  <a:pt x="2461" y="254"/>
                </a:lnTo>
                <a:lnTo>
                  <a:pt x="2462" y="249"/>
                </a:lnTo>
                <a:lnTo>
                  <a:pt x="2463" y="254"/>
                </a:lnTo>
                <a:lnTo>
                  <a:pt x="2464" y="256"/>
                </a:lnTo>
                <a:lnTo>
                  <a:pt x="2464" y="253"/>
                </a:lnTo>
                <a:lnTo>
                  <a:pt x="2465" y="225"/>
                </a:lnTo>
                <a:lnTo>
                  <a:pt x="2466" y="205"/>
                </a:lnTo>
                <a:lnTo>
                  <a:pt x="2467" y="173"/>
                </a:lnTo>
                <a:lnTo>
                  <a:pt x="2468" y="127"/>
                </a:lnTo>
                <a:lnTo>
                  <a:pt x="2469" y="106"/>
                </a:lnTo>
                <a:lnTo>
                  <a:pt x="2470" y="104"/>
                </a:lnTo>
                <a:lnTo>
                  <a:pt x="2470" y="102"/>
                </a:lnTo>
                <a:lnTo>
                  <a:pt x="2471" y="98"/>
                </a:lnTo>
                <a:lnTo>
                  <a:pt x="2472" y="116"/>
                </a:lnTo>
                <a:lnTo>
                  <a:pt x="2473" y="113"/>
                </a:lnTo>
                <a:lnTo>
                  <a:pt x="2474" y="103"/>
                </a:lnTo>
                <a:lnTo>
                  <a:pt x="2475" y="95"/>
                </a:lnTo>
                <a:lnTo>
                  <a:pt x="2476" y="96"/>
                </a:lnTo>
                <a:lnTo>
                  <a:pt x="2477" y="88"/>
                </a:lnTo>
                <a:lnTo>
                  <a:pt x="2478" y="83"/>
                </a:lnTo>
                <a:lnTo>
                  <a:pt x="2479" y="85"/>
                </a:lnTo>
                <a:lnTo>
                  <a:pt x="2479" y="94"/>
                </a:lnTo>
                <a:lnTo>
                  <a:pt x="2480" y="80"/>
                </a:lnTo>
                <a:lnTo>
                  <a:pt x="2481" y="80"/>
                </a:lnTo>
                <a:lnTo>
                  <a:pt x="2482" y="77"/>
                </a:lnTo>
                <a:lnTo>
                  <a:pt x="2483" y="69"/>
                </a:lnTo>
                <a:lnTo>
                  <a:pt x="2484" y="65"/>
                </a:lnTo>
                <a:lnTo>
                  <a:pt x="2485" y="87"/>
                </a:lnTo>
                <a:lnTo>
                  <a:pt x="2486" y="109"/>
                </a:lnTo>
                <a:lnTo>
                  <a:pt x="2486" y="144"/>
                </a:lnTo>
                <a:lnTo>
                  <a:pt x="2487" y="184"/>
                </a:lnTo>
                <a:lnTo>
                  <a:pt x="2488" y="204"/>
                </a:lnTo>
                <a:lnTo>
                  <a:pt x="2489" y="220"/>
                </a:lnTo>
                <a:lnTo>
                  <a:pt x="2490" y="226"/>
                </a:lnTo>
                <a:lnTo>
                  <a:pt x="2491" y="215"/>
                </a:lnTo>
                <a:lnTo>
                  <a:pt x="2492" y="203"/>
                </a:lnTo>
                <a:lnTo>
                  <a:pt x="2493" y="193"/>
                </a:lnTo>
                <a:lnTo>
                  <a:pt x="2493" y="177"/>
                </a:lnTo>
                <a:lnTo>
                  <a:pt x="2494" y="166"/>
                </a:lnTo>
                <a:lnTo>
                  <a:pt x="2495" y="177"/>
                </a:lnTo>
                <a:lnTo>
                  <a:pt x="2496" y="181"/>
                </a:lnTo>
                <a:lnTo>
                  <a:pt x="2497" y="188"/>
                </a:lnTo>
                <a:lnTo>
                  <a:pt x="2498" y="198"/>
                </a:lnTo>
                <a:lnTo>
                  <a:pt x="2499" y="213"/>
                </a:lnTo>
                <a:lnTo>
                  <a:pt x="2500" y="200"/>
                </a:lnTo>
                <a:lnTo>
                  <a:pt x="2501" y="191"/>
                </a:lnTo>
                <a:lnTo>
                  <a:pt x="2502" y="167"/>
                </a:lnTo>
                <a:lnTo>
                  <a:pt x="2503" y="133"/>
                </a:lnTo>
                <a:lnTo>
                  <a:pt x="2503" y="101"/>
                </a:lnTo>
                <a:lnTo>
                  <a:pt x="2504" y="84"/>
                </a:lnTo>
                <a:lnTo>
                  <a:pt x="2505" y="67"/>
                </a:lnTo>
                <a:lnTo>
                  <a:pt x="2506" y="63"/>
                </a:lnTo>
                <a:lnTo>
                  <a:pt x="2507" y="76"/>
                </a:lnTo>
                <a:lnTo>
                  <a:pt x="2508" y="93"/>
                </a:lnTo>
                <a:lnTo>
                  <a:pt x="2508" y="106"/>
                </a:lnTo>
                <a:lnTo>
                  <a:pt x="2509" y="123"/>
                </a:lnTo>
                <a:lnTo>
                  <a:pt x="2510" y="145"/>
                </a:lnTo>
                <a:lnTo>
                  <a:pt x="2511" y="165"/>
                </a:lnTo>
                <a:lnTo>
                  <a:pt x="2512" y="184"/>
                </a:lnTo>
                <a:lnTo>
                  <a:pt x="2513" y="211"/>
                </a:lnTo>
                <a:lnTo>
                  <a:pt x="2514" y="224"/>
                </a:lnTo>
                <a:lnTo>
                  <a:pt x="2515" y="239"/>
                </a:lnTo>
                <a:lnTo>
                  <a:pt x="2516" y="237"/>
                </a:lnTo>
                <a:lnTo>
                  <a:pt x="2517" y="230"/>
                </a:lnTo>
                <a:lnTo>
                  <a:pt x="2517" y="217"/>
                </a:lnTo>
                <a:lnTo>
                  <a:pt x="2518" y="213"/>
                </a:lnTo>
                <a:lnTo>
                  <a:pt x="2519" y="207"/>
                </a:lnTo>
                <a:lnTo>
                  <a:pt x="2520" y="208"/>
                </a:lnTo>
                <a:lnTo>
                  <a:pt x="2521" y="205"/>
                </a:lnTo>
                <a:lnTo>
                  <a:pt x="2522" y="215"/>
                </a:lnTo>
                <a:lnTo>
                  <a:pt x="2523" y="239"/>
                </a:lnTo>
                <a:lnTo>
                  <a:pt x="2524" y="255"/>
                </a:lnTo>
                <a:lnTo>
                  <a:pt x="2525" y="253"/>
                </a:lnTo>
                <a:lnTo>
                  <a:pt x="2525" y="255"/>
                </a:lnTo>
                <a:lnTo>
                  <a:pt x="2526" y="245"/>
                </a:lnTo>
                <a:lnTo>
                  <a:pt x="2527" y="215"/>
                </a:lnTo>
                <a:lnTo>
                  <a:pt x="2528" y="209"/>
                </a:lnTo>
                <a:lnTo>
                  <a:pt x="2529" y="206"/>
                </a:lnTo>
                <a:lnTo>
                  <a:pt x="2530" y="191"/>
                </a:lnTo>
                <a:lnTo>
                  <a:pt x="2531" y="194"/>
                </a:lnTo>
                <a:lnTo>
                  <a:pt x="2531" y="184"/>
                </a:lnTo>
                <a:lnTo>
                  <a:pt x="2532" y="157"/>
                </a:lnTo>
                <a:lnTo>
                  <a:pt x="2533" y="149"/>
                </a:lnTo>
                <a:lnTo>
                  <a:pt x="2534" y="144"/>
                </a:lnTo>
                <a:lnTo>
                  <a:pt x="2535" y="142"/>
                </a:lnTo>
                <a:lnTo>
                  <a:pt x="2536" y="146"/>
                </a:lnTo>
                <a:lnTo>
                  <a:pt x="2537" y="147"/>
                </a:lnTo>
                <a:lnTo>
                  <a:pt x="2538" y="138"/>
                </a:lnTo>
                <a:lnTo>
                  <a:pt x="2539" y="125"/>
                </a:lnTo>
                <a:lnTo>
                  <a:pt x="2540" y="100"/>
                </a:lnTo>
                <a:lnTo>
                  <a:pt x="2540" y="79"/>
                </a:lnTo>
                <a:lnTo>
                  <a:pt x="2541" y="75"/>
                </a:lnTo>
                <a:lnTo>
                  <a:pt x="2542" y="81"/>
                </a:lnTo>
                <a:lnTo>
                  <a:pt x="2543" y="97"/>
                </a:lnTo>
                <a:lnTo>
                  <a:pt x="2544" y="112"/>
                </a:lnTo>
                <a:lnTo>
                  <a:pt x="2545" y="122"/>
                </a:lnTo>
                <a:lnTo>
                  <a:pt x="2546" y="122"/>
                </a:lnTo>
                <a:lnTo>
                  <a:pt x="2547" y="115"/>
                </a:lnTo>
                <a:lnTo>
                  <a:pt x="2547" y="110"/>
                </a:lnTo>
                <a:lnTo>
                  <a:pt x="2548" y="103"/>
                </a:lnTo>
                <a:lnTo>
                  <a:pt x="2549" y="96"/>
                </a:lnTo>
                <a:lnTo>
                  <a:pt x="2550" y="103"/>
                </a:lnTo>
                <a:lnTo>
                  <a:pt x="2551" y="107"/>
                </a:lnTo>
                <a:lnTo>
                  <a:pt x="2552" y="117"/>
                </a:lnTo>
                <a:lnTo>
                  <a:pt x="2553" y="120"/>
                </a:lnTo>
                <a:lnTo>
                  <a:pt x="2554" y="151"/>
                </a:lnTo>
                <a:lnTo>
                  <a:pt x="2555" y="160"/>
                </a:lnTo>
                <a:lnTo>
                  <a:pt x="2555" y="170"/>
                </a:lnTo>
                <a:lnTo>
                  <a:pt x="2556" y="173"/>
                </a:lnTo>
                <a:lnTo>
                  <a:pt x="2557" y="180"/>
                </a:lnTo>
                <a:lnTo>
                  <a:pt x="2558" y="174"/>
                </a:lnTo>
                <a:lnTo>
                  <a:pt x="2559" y="190"/>
                </a:lnTo>
                <a:lnTo>
                  <a:pt x="2560" y="207"/>
                </a:lnTo>
                <a:lnTo>
                  <a:pt x="2561" y="214"/>
                </a:lnTo>
                <a:lnTo>
                  <a:pt x="2562" y="229"/>
                </a:lnTo>
                <a:lnTo>
                  <a:pt x="2563" y="241"/>
                </a:lnTo>
                <a:lnTo>
                  <a:pt x="2564" y="227"/>
                </a:lnTo>
                <a:lnTo>
                  <a:pt x="2564" y="223"/>
                </a:lnTo>
                <a:lnTo>
                  <a:pt x="2565" y="219"/>
                </a:lnTo>
                <a:lnTo>
                  <a:pt x="2566" y="211"/>
                </a:lnTo>
                <a:lnTo>
                  <a:pt x="2567" y="212"/>
                </a:lnTo>
                <a:lnTo>
                  <a:pt x="2568" y="230"/>
                </a:lnTo>
                <a:lnTo>
                  <a:pt x="2569" y="233"/>
                </a:lnTo>
                <a:lnTo>
                  <a:pt x="2569" y="226"/>
                </a:lnTo>
                <a:lnTo>
                  <a:pt x="2570" y="206"/>
                </a:lnTo>
                <a:lnTo>
                  <a:pt x="2571" y="177"/>
                </a:lnTo>
                <a:lnTo>
                  <a:pt x="2572" y="139"/>
                </a:lnTo>
                <a:lnTo>
                  <a:pt x="2573" y="109"/>
                </a:lnTo>
                <a:lnTo>
                  <a:pt x="2574" y="100"/>
                </a:lnTo>
                <a:lnTo>
                  <a:pt x="2575" y="98"/>
                </a:lnTo>
                <a:lnTo>
                  <a:pt x="2576" y="104"/>
                </a:lnTo>
                <a:lnTo>
                  <a:pt x="2577" y="101"/>
                </a:lnTo>
                <a:lnTo>
                  <a:pt x="2578" y="95"/>
                </a:lnTo>
                <a:lnTo>
                  <a:pt x="2578" y="90"/>
                </a:lnTo>
                <a:lnTo>
                  <a:pt x="2579" y="84"/>
                </a:lnTo>
                <a:lnTo>
                  <a:pt x="2580" y="84"/>
                </a:lnTo>
                <a:lnTo>
                  <a:pt x="2581" y="99"/>
                </a:lnTo>
                <a:lnTo>
                  <a:pt x="2582" y="109"/>
                </a:lnTo>
                <a:lnTo>
                  <a:pt x="2583" y="105"/>
                </a:lnTo>
                <a:lnTo>
                  <a:pt x="2584" y="108"/>
                </a:lnTo>
                <a:lnTo>
                  <a:pt x="2585" y="104"/>
                </a:lnTo>
                <a:lnTo>
                  <a:pt x="2586" y="91"/>
                </a:lnTo>
                <a:lnTo>
                  <a:pt x="2586" y="90"/>
                </a:lnTo>
                <a:lnTo>
                  <a:pt x="2587" y="91"/>
                </a:lnTo>
                <a:lnTo>
                  <a:pt x="2588" y="97"/>
                </a:lnTo>
                <a:lnTo>
                  <a:pt x="2589" y="94"/>
                </a:lnTo>
                <a:lnTo>
                  <a:pt x="2590" y="93"/>
                </a:lnTo>
                <a:lnTo>
                  <a:pt x="2591" y="98"/>
                </a:lnTo>
                <a:lnTo>
                  <a:pt x="2592" y="99"/>
                </a:lnTo>
                <a:lnTo>
                  <a:pt x="2592" y="94"/>
                </a:lnTo>
                <a:lnTo>
                  <a:pt x="2593" y="87"/>
                </a:lnTo>
                <a:lnTo>
                  <a:pt x="2594" y="86"/>
                </a:lnTo>
                <a:lnTo>
                  <a:pt x="2595" y="77"/>
                </a:lnTo>
                <a:lnTo>
                  <a:pt x="2596" y="74"/>
                </a:lnTo>
                <a:lnTo>
                  <a:pt x="2597" y="75"/>
                </a:lnTo>
                <a:lnTo>
                  <a:pt x="2598" y="77"/>
                </a:lnTo>
                <a:lnTo>
                  <a:pt x="2599" y="83"/>
                </a:lnTo>
                <a:lnTo>
                  <a:pt x="2600" y="87"/>
                </a:lnTo>
                <a:lnTo>
                  <a:pt x="2601" y="89"/>
                </a:lnTo>
                <a:lnTo>
                  <a:pt x="2602" y="91"/>
                </a:lnTo>
                <a:lnTo>
                  <a:pt x="2602" y="91"/>
                </a:lnTo>
                <a:lnTo>
                  <a:pt x="2603" y="88"/>
                </a:lnTo>
                <a:lnTo>
                  <a:pt x="2604" y="86"/>
                </a:lnTo>
                <a:lnTo>
                  <a:pt x="2605" y="90"/>
                </a:lnTo>
                <a:lnTo>
                  <a:pt x="2606" y="90"/>
                </a:lnTo>
                <a:lnTo>
                  <a:pt x="2607" y="86"/>
                </a:lnTo>
                <a:lnTo>
                  <a:pt x="2608" y="84"/>
                </a:lnTo>
                <a:lnTo>
                  <a:pt x="2608" y="85"/>
                </a:lnTo>
                <a:lnTo>
                  <a:pt x="2609" y="83"/>
                </a:lnTo>
                <a:lnTo>
                  <a:pt x="2610" y="76"/>
                </a:lnTo>
                <a:lnTo>
                  <a:pt x="2611" y="89"/>
                </a:lnTo>
                <a:lnTo>
                  <a:pt x="2612" y="96"/>
                </a:lnTo>
                <a:lnTo>
                  <a:pt x="2613" y="95"/>
                </a:lnTo>
                <a:lnTo>
                  <a:pt x="2614" y="90"/>
                </a:lnTo>
                <a:lnTo>
                  <a:pt x="2615" y="92"/>
                </a:lnTo>
                <a:lnTo>
                  <a:pt x="2616" y="89"/>
                </a:lnTo>
                <a:lnTo>
                  <a:pt x="2616" y="84"/>
                </a:lnTo>
                <a:lnTo>
                  <a:pt x="2617" y="83"/>
                </a:lnTo>
                <a:lnTo>
                  <a:pt x="2618" y="79"/>
                </a:lnTo>
                <a:lnTo>
                  <a:pt x="2619" y="77"/>
                </a:lnTo>
                <a:lnTo>
                  <a:pt x="2620" y="74"/>
                </a:lnTo>
                <a:lnTo>
                  <a:pt x="2621" y="71"/>
                </a:lnTo>
                <a:lnTo>
                  <a:pt x="2622" y="70"/>
                </a:lnTo>
                <a:lnTo>
                  <a:pt x="2623" y="71"/>
                </a:lnTo>
                <a:lnTo>
                  <a:pt x="2624" y="76"/>
                </a:lnTo>
                <a:lnTo>
                  <a:pt x="2625" y="75"/>
                </a:lnTo>
                <a:lnTo>
                  <a:pt x="2625" y="79"/>
                </a:lnTo>
                <a:lnTo>
                  <a:pt x="2626" y="84"/>
                </a:lnTo>
                <a:lnTo>
                  <a:pt x="2627" y="89"/>
                </a:lnTo>
                <a:lnTo>
                  <a:pt x="2628" y="88"/>
                </a:lnTo>
                <a:lnTo>
                  <a:pt x="2629" y="81"/>
                </a:lnTo>
                <a:lnTo>
                  <a:pt x="2630" y="82"/>
                </a:lnTo>
                <a:lnTo>
                  <a:pt x="2630" y="83"/>
                </a:lnTo>
                <a:lnTo>
                  <a:pt x="2631" y="78"/>
                </a:lnTo>
                <a:lnTo>
                  <a:pt x="2632" y="85"/>
                </a:lnTo>
                <a:lnTo>
                  <a:pt x="2633" y="92"/>
                </a:lnTo>
                <a:lnTo>
                  <a:pt x="2634" y="89"/>
                </a:lnTo>
                <a:lnTo>
                  <a:pt x="2635" y="83"/>
                </a:lnTo>
                <a:lnTo>
                  <a:pt x="2636" y="86"/>
                </a:lnTo>
                <a:lnTo>
                  <a:pt x="2637" y="92"/>
                </a:lnTo>
                <a:lnTo>
                  <a:pt x="2638" y="116"/>
                </a:lnTo>
                <a:lnTo>
                  <a:pt x="2639" y="140"/>
                </a:lnTo>
                <a:lnTo>
                  <a:pt x="2639" y="182"/>
                </a:lnTo>
                <a:lnTo>
                  <a:pt x="2640" y="229"/>
                </a:lnTo>
                <a:lnTo>
                  <a:pt x="2641" y="273"/>
                </a:lnTo>
                <a:lnTo>
                  <a:pt x="2642" y="292"/>
                </a:lnTo>
                <a:lnTo>
                  <a:pt x="2643" y="301"/>
                </a:lnTo>
                <a:lnTo>
                  <a:pt x="2644" y="299"/>
                </a:lnTo>
                <a:lnTo>
                  <a:pt x="2645" y="288"/>
                </a:lnTo>
                <a:lnTo>
                  <a:pt x="2646" y="260"/>
                </a:lnTo>
                <a:lnTo>
                  <a:pt x="2647" y="240"/>
                </a:lnTo>
                <a:lnTo>
                  <a:pt x="2647" y="244"/>
                </a:lnTo>
                <a:lnTo>
                  <a:pt x="2648" y="237"/>
                </a:lnTo>
                <a:lnTo>
                  <a:pt x="2649" y="233"/>
                </a:lnTo>
                <a:lnTo>
                  <a:pt x="2650" y="234"/>
                </a:lnTo>
                <a:lnTo>
                  <a:pt x="2651" y="244"/>
                </a:lnTo>
                <a:lnTo>
                  <a:pt x="2652" y="250"/>
                </a:lnTo>
                <a:lnTo>
                  <a:pt x="2653" y="260"/>
                </a:lnTo>
                <a:lnTo>
                  <a:pt x="2653" y="267"/>
                </a:lnTo>
                <a:lnTo>
                  <a:pt x="2654" y="270"/>
                </a:lnTo>
                <a:lnTo>
                  <a:pt x="2655" y="270"/>
                </a:lnTo>
                <a:lnTo>
                  <a:pt x="2656" y="269"/>
                </a:lnTo>
                <a:lnTo>
                  <a:pt x="2657" y="267"/>
                </a:lnTo>
                <a:lnTo>
                  <a:pt x="2658" y="260"/>
                </a:lnTo>
                <a:lnTo>
                  <a:pt x="2659" y="261"/>
                </a:lnTo>
                <a:lnTo>
                  <a:pt x="2660" y="269"/>
                </a:lnTo>
                <a:lnTo>
                  <a:pt x="2661" y="266"/>
                </a:lnTo>
                <a:lnTo>
                  <a:pt x="2662" y="262"/>
                </a:lnTo>
                <a:lnTo>
                  <a:pt x="2663" y="269"/>
                </a:lnTo>
                <a:lnTo>
                  <a:pt x="2663" y="274"/>
                </a:lnTo>
                <a:lnTo>
                  <a:pt x="2664" y="266"/>
                </a:lnTo>
                <a:lnTo>
                  <a:pt x="2665" y="264"/>
                </a:lnTo>
                <a:lnTo>
                  <a:pt x="2666" y="274"/>
                </a:lnTo>
                <a:lnTo>
                  <a:pt x="2667" y="275"/>
                </a:lnTo>
                <a:lnTo>
                  <a:pt x="2668" y="269"/>
                </a:lnTo>
                <a:lnTo>
                  <a:pt x="2669" y="268"/>
                </a:lnTo>
                <a:lnTo>
                  <a:pt x="2669" y="277"/>
                </a:lnTo>
                <a:lnTo>
                  <a:pt x="2670" y="278"/>
                </a:lnTo>
                <a:lnTo>
                  <a:pt x="2671" y="280"/>
                </a:lnTo>
                <a:lnTo>
                  <a:pt x="2672" y="283"/>
                </a:lnTo>
                <a:lnTo>
                  <a:pt x="2673" y="288"/>
                </a:lnTo>
                <a:lnTo>
                  <a:pt x="2674" y="287"/>
                </a:lnTo>
                <a:lnTo>
                  <a:pt x="2675" y="284"/>
                </a:lnTo>
                <a:lnTo>
                  <a:pt x="2676" y="285"/>
                </a:lnTo>
                <a:lnTo>
                  <a:pt x="2677" y="286"/>
                </a:lnTo>
                <a:lnTo>
                  <a:pt x="2677" y="290"/>
                </a:lnTo>
                <a:lnTo>
                  <a:pt x="2678" y="291"/>
                </a:lnTo>
                <a:lnTo>
                  <a:pt x="2679" y="289"/>
                </a:lnTo>
                <a:lnTo>
                  <a:pt x="2680" y="283"/>
                </a:lnTo>
                <a:lnTo>
                  <a:pt x="2681" y="282"/>
                </a:lnTo>
                <a:lnTo>
                  <a:pt x="2682" y="280"/>
                </a:lnTo>
                <a:lnTo>
                  <a:pt x="2683" y="277"/>
                </a:lnTo>
                <a:lnTo>
                  <a:pt x="2684" y="272"/>
                </a:lnTo>
                <a:lnTo>
                  <a:pt x="2685" y="268"/>
                </a:lnTo>
                <a:lnTo>
                  <a:pt x="2685" y="269"/>
                </a:lnTo>
                <a:lnTo>
                  <a:pt x="2686" y="265"/>
                </a:lnTo>
                <a:lnTo>
                  <a:pt x="2687" y="259"/>
                </a:lnTo>
                <a:lnTo>
                  <a:pt x="2688" y="256"/>
                </a:lnTo>
                <a:lnTo>
                  <a:pt x="2689" y="248"/>
                </a:lnTo>
                <a:lnTo>
                  <a:pt x="2690" y="242"/>
                </a:lnTo>
                <a:lnTo>
                  <a:pt x="2691" y="240"/>
                </a:lnTo>
                <a:lnTo>
                  <a:pt x="2691" y="244"/>
                </a:lnTo>
                <a:lnTo>
                  <a:pt x="2692" y="232"/>
                </a:lnTo>
                <a:lnTo>
                  <a:pt x="2693" y="224"/>
                </a:lnTo>
                <a:lnTo>
                  <a:pt x="2694" y="214"/>
                </a:lnTo>
                <a:lnTo>
                  <a:pt x="2695" y="194"/>
                </a:lnTo>
                <a:lnTo>
                  <a:pt x="2696" y="174"/>
                </a:lnTo>
                <a:lnTo>
                  <a:pt x="2697" y="161"/>
                </a:lnTo>
                <a:lnTo>
                  <a:pt x="2698" y="155"/>
                </a:lnTo>
                <a:lnTo>
                  <a:pt x="2699" y="135"/>
                </a:lnTo>
                <a:lnTo>
                  <a:pt x="2700" y="128"/>
                </a:lnTo>
                <a:lnTo>
                  <a:pt x="2700" y="111"/>
                </a:lnTo>
                <a:lnTo>
                  <a:pt x="2701" y="95"/>
                </a:lnTo>
                <a:lnTo>
                  <a:pt x="2702" y="82"/>
                </a:lnTo>
                <a:lnTo>
                  <a:pt x="2703" y="84"/>
                </a:lnTo>
                <a:lnTo>
                  <a:pt x="2704" y="80"/>
                </a:lnTo>
                <a:lnTo>
                  <a:pt x="2705" y="80"/>
                </a:lnTo>
                <a:lnTo>
                  <a:pt x="2706" y="86"/>
                </a:lnTo>
                <a:lnTo>
                  <a:pt x="2707" y="92"/>
                </a:lnTo>
                <a:lnTo>
                  <a:pt x="2707" y="86"/>
                </a:lnTo>
                <a:lnTo>
                  <a:pt x="2708" y="83"/>
                </a:lnTo>
                <a:lnTo>
                  <a:pt x="2709" y="82"/>
                </a:lnTo>
                <a:lnTo>
                  <a:pt x="2710" y="88"/>
                </a:lnTo>
                <a:lnTo>
                  <a:pt x="2711" y="83"/>
                </a:lnTo>
                <a:lnTo>
                  <a:pt x="2712" y="87"/>
                </a:lnTo>
                <a:lnTo>
                  <a:pt x="2713" y="93"/>
                </a:lnTo>
                <a:lnTo>
                  <a:pt x="2714" y="93"/>
                </a:lnTo>
                <a:lnTo>
                  <a:pt x="2715" y="95"/>
                </a:lnTo>
                <a:lnTo>
                  <a:pt x="2715" y="92"/>
                </a:lnTo>
                <a:lnTo>
                  <a:pt x="2716" y="91"/>
                </a:lnTo>
                <a:lnTo>
                  <a:pt x="2717" y="82"/>
                </a:lnTo>
                <a:lnTo>
                  <a:pt x="2718" y="81"/>
                </a:lnTo>
                <a:lnTo>
                  <a:pt x="2719" y="73"/>
                </a:lnTo>
                <a:lnTo>
                  <a:pt x="2720" y="77"/>
                </a:lnTo>
                <a:lnTo>
                  <a:pt x="2721" y="79"/>
                </a:lnTo>
                <a:lnTo>
                  <a:pt x="2722" y="74"/>
                </a:lnTo>
                <a:lnTo>
                  <a:pt x="2723" y="81"/>
                </a:lnTo>
                <a:lnTo>
                  <a:pt x="2724" y="93"/>
                </a:lnTo>
                <a:lnTo>
                  <a:pt x="2724" y="86"/>
                </a:lnTo>
                <a:lnTo>
                  <a:pt x="2725" y="84"/>
                </a:lnTo>
                <a:lnTo>
                  <a:pt x="2726" y="93"/>
                </a:lnTo>
                <a:lnTo>
                  <a:pt x="2727" y="83"/>
                </a:lnTo>
                <a:lnTo>
                  <a:pt x="2728" y="69"/>
                </a:lnTo>
                <a:lnTo>
                  <a:pt x="2729" y="76"/>
                </a:lnTo>
                <a:lnTo>
                  <a:pt x="2729" y="65"/>
                </a:lnTo>
                <a:lnTo>
                  <a:pt x="2730" y="54"/>
                </a:lnTo>
                <a:lnTo>
                  <a:pt x="2731" y="55"/>
                </a:lnTo>
                <a:lnTo>
                  <a:pt x="2732" y="55"/>
                </a:lnTo>
                <a:lnTo>
                  <a:pt x="2733" y="51"/>
                </a:lnTo>
                <a:lnTo>
                  <a:pt x="2734" y="69"/>
                </a:lnTo>
                <a:lnTo>
                  <a:pt x="2735" y="87"/>
                </a:lnTo>
                <a:lnTo>
                  <a:pt x="2736" y="104"/>
                </a:lnTo>
                <a:lnTo>
                  <a:pt x="2737" y="130"/>
                </a:lnTo>
                <a:lnTo>
                  <a:pt x="2738" y="147"/>
                </a:lnTo>
                <a:lnTo>
                  <a:pt x="2738" y="169"/>
                </a:lnTo>
                <a:lnTo>
                  <a:pt x="2739" y="187"/>
                </a:lnTo>
                <a:lnTo>
                  <a:pt x="2740" y="204"/>
                </a:lnTo>
                <a:lnTo>
                  <a:pt x="2741" y="218"/>
                </a:lnTo>
                <a:lnTo>
                  <a:pt x="2742" y="234"/>
                </a:lnTo>
                <a:lnTo>
                  <a:pt x="2743" y="235"/>
                </a:lnTo>
                <a:lnTo>
                  <a:pt x="2744" y="228"/>
                </a:lnTo>
                <a:lnTo>
                  <a:pt x="2745" y="225"/>
                </a:lnTo>
                <a:lnTo>
                  <a:pt x="2746" y="222"/>
                </a:lnTo>
                <a:lnTo>
                  <a:pt x="2746" y="221"/>
                </a:lnTo>
                <a:lnTo>
                  <a:pt x="2747" y="209"/>
                </a:lnTo>
                <a:lnTo>
                  <a:pt x="2748" y="210"/>
                </a:lnTo>
                <a:lnTo>
                  <a:pt x="2749" y="202"/>
                </a:lnTo>
                <a:lnTo>
                  <a:pt x="2750" y="179"/>
                </a:lnTo>
                <a:lnTo>
                  <a:pt x="2751" y="152"/>
                </a:lnTo>
                <a:lnTo>
                  <a:pt x="2752" y="135"/>
                </a:lnTo>
                <a:lnTo>
                  <a:pt x="2752" y="114"/>
                </a:lnTo>
                <a:lnTo>
                  <a:pt x="2753" y="99"/>
                </a:lnTo>
                <a:lnTo>
                  <a:pt x="2754" y="93"/>
                </a:lnTo>
                <a:lnTo>
                  <a:pt x="2755" y="89"/>
                </a:lnTo>
                <a:lnTo>
                  <a:pt x="2756" y="92"/>
                </a:lnTo>
                <a:lnTo>
                  <a:pt x="2757" y="96"/>
                </a:lnTo>
                <a:lnTo>
                  <a:pt x="2758" y="96"/>
                </a:lnTo>
                <a:lnTo>
                  <a:pt x="2759" y="94"/>
                </a:lnTo>
                <a:lnTo>
                  <a:pt x="2760" y="92"/>
                </a:lnTo>
                <a:lnTo>
                  <a:pt x="2761" y="106"/>
                </a:lnTo>
                <a:lnTo>
                  <a:pt x="2762" y="134"/>
                </a:lnTo>
                <a:lnTo>
                  <a:pt x="2762" y="175"/>
                </a:lnTo>
                <a:lnTo>
                  <a:pt x="2763" y="219"/>
                </a:lnTo>
                <a:lnTo>
                  <a:pt x="2764" y="260"/>
                </a:lnTo>
                <a:lnTo>
                  <a:pt x="2765" y="290"/>
                </a:lnTo>
                <a:lnTo>
                  <a:pt x="2766" y="301"/>
                </a:lnTo>
                <a:lnTo>
                  <a:pt x="2767" y="283"/>
                </a:lnTo>
                <a:lnTo>
                  <a:pt x="2768" y="276"/>
                </a:lnTo>
                <a:lnTo>
                  <a:pt x="2768" y="264"/>
                </a:lnTo>
                <a:lnTo>
                  <a:pt x="2769" y="250"/>
                </a:lnTo>
                <a:lnTo>
                  <a:pt x="2770" y="245"/>
                </a:lnTo>
                <a:lnTo>
                  <a:pt x="2771" y="255"/>
                </a:lnTo>
                <a:lnTo>
                  <a:pt x="2772" y="255"/>
                </a:lnTo>
                <a:lnTo>
                  <a:pt x="2773" y="258"/>
                </a:lnTo>
                <a:lnTo>
                  <a:pt x="2774" y="260"/>
                </a:lnTo>
                <a:lnTo>
                  <a:pt x="2775" y="255"/>
                </a:lnTo>
                <a:lnTo>
                  <a:pt x="2776" y="254"/>
                </a:lnTo>
                <a:lnTo>
                  <a:pt x="2776" y="250"/>
                </a:lnTo>
                <a:lnTo>
                  <a:pt x="2777" y="254"/>
                </a:lnTo>
                <a:lnTo>
                  <a:pt x="2778" y="251"/>
                </a:lnTo>
                <a:lnTo>
                  <a:pt x="2779" y="254"/>
                </a:lnTo>
                <a:lnTo>
                  <a:pt x="2780" y="258"/>
                </a:lnTo>
                <a:lnTo>
                  <a:pt x="2781" y="262"/>
                </a:lnTo>
                <a:lnTo>
                  <a:pt x="2782" y="264"/>
                </a:lnTo>
                <a:lnTo>
                  <a:pt x="2783" y="267"/>
                </a:lnTo>
                <a:lnTo>
                  <a:pt x="2784" y="265"/>
                </a:lnTo>
                <a:lnTo>
                  <a:pt x="2785" y="260"/>
                </a:lnTo>
                <a:lnTo>
                  <a:pt x="2785" y="262"/>
                </a:lnTo>
                <a:lnTo>
                  <a:pt x="2786" y="273"/>
                </a:lnTo>
                <a:lnTo>
                  <a:pt x="2787" y="282"/>
                </a:lnTo>
                <a:lnTo>
                  <a:pt x="2788" y="288"/>
                </a:lnTo>
                <a:lnTo>
                  <a:pt x="2789" y="293"/>
                </a:lnTo>
                <a:lnTo>
                  <a:pt x="2790" y="290"/>
                </a:lnTo>
                <a:lnTo>
                  <a:pt x="2790" y="283"/>
                </a:lnTo>
                <a:lnTo>
                  <a:pt x="2791" y="276"/>
                </a:lnTo>
                <a:lnTo>
                  <a:pt x="2792" y="280"/>
                </a:lnTo>
                <a:lnTo>
                  <a:pt x="2793" y="277"/>
                </a:lnTo>
                <a:lnTo>
                  <a:pt x="2794" y="279"/>
                </a:lnTo>
                <a:lnTo>
                  <a:pt x="2795" y="271"/>
                </a:lnTo>
                <a:lnTo>
                  <a:pt x="2796" y="269"/>
                </a:lnTo>
                <a:lnTo>
                  <a:pt x="2797" y="258"/>
                </a:lnTo>
                <a:lnTo>
                  <a:pt x="2798" y="260"/>
                </a:lnTo>
                <a:lnTo>
                  <a:pt x="2799" y="258"/>
                </a:lnTo>
                <a:lnTo>
                  <a:pt x="2799" y="261"/>
                </a:lnTo>
                <a:lnTo>
                  <a:pt x="2800" y="261"/>
                </a:lnTo>
                <a:lnTo>
                  <a:pt x="2801" y="263"/>
                </a:lnTo>
                <a:lnTo>
                  <a:pt x="2802" y="264"/>
                </a:lnTo>
                <a:lnTo>
                  <a:pt x="2803" y="267"/>
                </a:lnTo>
                <a:lnTo>
                  <a:pt x="2804" y="272"/>
                </a:lnTo>
                <a:lnTo>
                  <a:pt x="2805" y="273"/>
                </a:lnTo>
                <a:lnTo>
                  <a:pt x="2806" y="276"/>
                </a:lnTo>
                <a:lnTo>
                  <a:pt x="2807" y="277"/>
                </a:lnTo>
                <a:lnTo>
                  <a:pt x="2807" y="270"/>
                </a:lnTo>
                <a:lnTo>
                  <a:pt x="2808" y="261"/>
                </a:lnTo>
                <a:lnTo>
                  <a:pt x="2809" y="258"/>
                </a:lnTo>
                <a:lnTo>
                  <a:pt x="2810" y="257"/>
                </a:lnTo>
                <a:lnTo>
                  <a:pt x="2811" y="254"/>
                </a:lnTo>
                <a:lnTo>
                  <a:pt x="2812" y="263"/>
                </a:lnTo>
                <a:lnTo>
                  <a:pt x="2813" y="266"/>
                </a:lnTo>
                <a:lnTo>
                  <a:pt x="2813" y="266"/>
                </a:lnTo>
                <a:lnTo>
                  <a:pt x="2814" y="261"/>
                </a:lnTo>
                <a:lnTo>
                  <a:pt x="2815" y="262"/>
                </a:lnTo>
                <a:lnTo>
                  <a:pt x="2816" y="259"/>
                </a:lnTo>
                <a:lnTo>
                  <a:pt x="2817" y="264"/>
                </a:lnTo>
                <a:lnTo>
                  <a:pt x="2818" y="266"/>
                </a:lnTo>
                <a:lnTo>
                  <a:pt x="2819" y="271"/>
                </a:lnTo>
                <a:lnTo>
                  <a:pt x="2820" y="276"/>
                </a:lnTo>
                <a:lnTo>
                  <a:pt x="2821" y="280"/>
                </a:lnTo>
                <a:lnTo>
                  <a:pt x="2822" y="278"/>
                </a:lnTo>
                <a:lnTo>
                  <a:pt x="2823" y="279"/>
                </a:lnTo>
                <a:lnTo>
                  <a:pt x="2823" y="275"/>
                </a:lnTo>
                <a:lnTo>
                  <a:pt x="2824" y="272"/>
                </a:lnTo>
                <a:lnTo>
                  <a:pt x="2825" y="278"/>
                </a:lnTo>
                <a:lnTo>
                  <a:pt x="2826" y="276"/>
                </a:lnTo>
                <a:lnTo>
                  <a:pt x="2827" y="281"/>
                </a:lnTo>
                <a:lnTo>
                  <a:pt x="2828" y="284"/>
                </a:lnTo>
                <a:lnTo>
                  <a:pt x="2829" y="272"/>
                </a:lnTo>
                <a:lnTo>
                  <a:pt x="2829" y="258"/>
                </a:lnTo>
                <a:lnTo>
                  <a:pt x="2830" y="246"/>
                </a:lnTo>
                <a:lnTo>
                  <a:pt x="2831" y="225"/>
                </a:lnTo>
                <a:lnTo>
                  <a:pt x="2832" y="203"/>
                </a:lnTo>
                <a:lnTo>
                  <a:pt x="2833" y="193"/>
                </a:lnTo>
                <a:lnTo>
                  <a:pt x="2834" y="171"/>
                </a:lnTo>
                <a:lnTo>
                  <a:pt x="2835" y="158"/>
                </a:lnTo>
                <a:lnTo>
                  <a:pt x="2836" y="147"/>
                </a:lnTo>
                <a:lnTo>
                  <a:pt x="2837" y="133"/>
                </a:lnTo>
                <a:lnTo>
                  <a:pt x="2837" y="117"/>
                </a:lnTo>
                <a:lnTo>
                  <a:pt x="2838" y="111"/>
                </a:lnTo>
                <a:lnTo>
                  <a:pt x="2839" y="97"/>
                </a:lnTo>
                <a:lnTo>
                  <a:pt x="2840" y="91"/>
                </a:lnTo>
                <a:lnTo>
                  <a:pt x="2841" y="90"/>
                </a:lnTo>
                <a:lnTo>
                  <a:pt x="2842" y="81"/>
                </a:lnTo>
                <a:lnTo>
                  <a:pt x="2843" y="77"/>
                </a:lnTo>
                <a:lnTo>
                  <a:pt x="2844" y="81"/>
                </a:lnTo>
                <a:lnTo>
                  <a:pt x="2845" y="82"/>
                </a:lnTo>
                <a:lnTo>
                  <a:pt x="2846" y="80"/>
                </a:lnTo>
                <a:lnTo>
                  <a:pt x="2846" y="86"/>
                </a:lnTo>
                <a:lnTo>
                  <a:pt x="2847" y="83"/>
                </a:lnTo>
                <a:lnTo>
                  <a:pt x="2848" y="78"/>
                </a:lnTo>
                <a:lnTo>
                  <a:pt x="2849" y="72"/>
                </a:lnTo>
                <a:lnTo>
                  <a:pt x="2850" y="78"/>
                </a:lnTo>
                <a:lnTo>
                  <a:pt x="2851" y="88"/>
                </a:lnTo>
                <a:lnTo>
                  <a:pt x="2851" y="95"/>
                </a:lnTo>
                <a:lnTo>
                  <a:pt x="2852" y="96"/>
                </a:lnTo>
                <a:lnTo>
                  <a:pt x="2853" y="99"/>
                </a:lnTo>
                <a:lnTo>
                  <a:pt x="2854" y="102"/>
                </a:lnTo>
                <a:lnTo>
                  <a:pt x="2855" y="105"/>
                </a:lnTo>
                <a:lnTo>
                  <a:pt x="2856" y="104"/>
                </a:lnTo>
                <a:lnTo>
                  <a:pt x="2857" y="104"/>
                </a:lnTo>
                <a:lnTo>
                  <a:pt x="2858" y="110"/>
                </a:lnTo>
                <a:lnTo>
                  <a:pt x="2859" y="114"/>
                </a:lnTo>
                <a:lnTo>
                  <a:pt x="2860" y="99"/>
                </a:lnTo>
                <a:lnTo>
                  <a:pt x="2860" y="95"/>
                </a:lnTo>
                <a:lnTo>
                  <a:pt x="2861" y="97"/>
                </a:lnTo>
                <a:lnTo>
                  <a:pt x="2862" y="89"/>
                </a:lnTo>
                <a:lnTo>
                  <a:pt x="2863" y="77"/>
                </a:lnTo>
                <a:lnTo>
                  <a:pt x="2864" y="80"/>
                </a:lnTo>
                <a:lnTo>
                  <a:pt x="2865" y="84"/>
                </a:lnTo>
                <a:lnTo>
                  <a:pt x="2866" y="85"/>
                </a:lnTo>
                <a:lnTo>
                  <a:pt x="2867" y="85"/>
                </a:lnTo>
                <a:lnTo>
                  <a:pt x="2868" y="89"/>
                </a:lnTo>
                <a:lnTo>
                  <a:pt x="2868" y="91"/>
                </a:lnTo>
                <a:lnTo>
                  <a:pt x="2869" y="85"/>
                </a:lnTo>
                <a:lnTo>
                  <a:pt x="2870" y="86"/>
                </a:lnTo>
                <a:lnTo>
                  <a:pt x="2871" y="89"/>
                </a:lnTo>
                <a:lnTo>
                  <a:pt x="2872" y="81"/>
                </a:lnTo>
                <a:lnTo>
                  <a:pt x="2873" y="81"/>
                </a:lnTo>
                <a:lnTo>
                  <a:pt x="2874" y="87"/>
                </a:lnTo>
                <a:lnTo>
                  <a:pt x="2875" y="78"/>
                </a:lnTo>
                <a:lnTo>
                  <a:pt x="2875" y="79"/>
                </a:lnTo>
                <a:lnTo>
                  <a:pt x="2876" y="90"/>
                </a:lnTo>
                <a:lnTo>
                  <a:pt x="2877" y="89"/>
                </a:lnTo>
                <a:lnTo>
                  <a:pt x="2878" y="83"/>
                </a:lnTo>
                <a:lnTo>
                  <a:pt x="2879" y="90"/>
                </a:lnTo>
                <a:lnTo>
                  <a:pt x="2880" y="87"/>
                </a:lnTo>
                <a:lnTo>
                  <a:pt x="2881" y="64"/>
                </a:lnTo>
                <a:lnTo>
                  <a:pt x="2882" y="61"/>
                </a:lnTo>
                <a:lnTo>
                  <a:pt x="2883" y="69"/>
                </a:lnTo>
                <a:lnTo>
                  <a:pt x="2884" y="72"/>
                </a:lnTo>
                <a:lnTo>
                  <a:pt x="2884" y="72"/>
                </a:lnTo>
                <a:lnTo>
                  <a:pt x="2885" y="89"/>
                </a:lnTo>
                <a:lnTo>
                  <a:pt x="2886" y="94"/>
                </a:lnTo>
                <a:lnTo>
                  <a:pt x="2887" y="90"/>
                </a:lnTo>
                <a:lnTo>
                  <a:pt x="2888" y="90"/>
                </a:lnTo>
                <a:lnTo>
                  <a:pt x="2889" y="104"/>
                </a:lnTo>
                <a:lnTo>
                  <a:pt x="2890" y="122"/>
                </a:lnTo>
                <a:lnTo>
                  <a:pt x="2890" y="139"/>
                </a:lnTo>
                <a:lnTo>
                  <a:pt x="2891" y="159"/>
                </a:lnTo>
                <a:lnTo>
                  <a:pt x="2892" y="173"/>
                </a:lnTo>
                <a:lnTo>
                  <a:pt x="2893" y="176"/>
                </a:lnTo>
                <a:lnTo>
                  <a:pt x="2894" y="173"/>
                </a:lnTo>
                <a:lnTo>
                  <a:pt x="2895" y="177"/>
                </a:lnTo>
                <a:lnTo>
                  <a:pt x="2896" y="176"/>
                </a:lnTo>
                <a:lnTo>
                  <a:pt x="2897" y="177"/>
                </a:lnTo>
                <a:lnTo>
                  <a:pt x="2898" y="174"/>
                </a:lnTo>
                <a:lnTo>
                  <a:pt x="2898" y="177"/>
                </a:lnTo>
                <a:lnTo>
                  <a:pt x="2899" y="179"/>
                </a:lnTo>
                <a:lnTo>
                  <a:pt x="2900" y="182"/>
                </a:lnTo>
                <a:lnTo>
                  <a:pt x="2901" y="181"/>
                </a:lnTo>
                <a:lnTo>
                  <a:pt x="2902" y="183"/>
                </a:lnTo>
                <a:lnTo>
                  <a:pt x="2903" y="180"/>
                </a:lnTo>
                <a:lnTo>
                  <a:pt x="2904" y="175"/>
                </a:lnTo>
                <a:lnTo>
                  <a:pt x="2905" y="166"/>
                </a:lnTo>
                <a:lnTo>
                  <a:pt x="2906" y="168"/>
                </a:lnTo>
                <a:lnTo>
                  <a:pt x="2906" y="163"/>
                </a:lnTo>
                <a:lnTo>
                  <a:pt x="2907" y="169"/>
                </a:lnTo>
                <a:lnTo>
                  <a:pt x="2908" y="163"/>
                </a:lnTo>
                <a:lnTo>
                  <a:pt x="2909" y="161"/>
                </a:lnTo>
                <a:lnTo>
                  <a:pt x="2910" y="140"/>
                </a:lnTo>
                <a:lnTo>
                  <a:pt x="2911" y="123"/>
                </a:lnTo>
                <a:lnTo>
                  <a:pt x="2912" y="107"/>
                </a:lnTo>
                <a:lnTo>
                  <a:pt x="2912" y="92"/>
                </a:lnTo>
                <a:lnTo>
                  <a:pt x="2913" y="90"/>
                </a:lnTo>
                <a:lnTo>
                  <a:pt x="2914" y="97"/>
                </a:lnTo>
                <a:lnTo>
                  <a:pt x="2915" y="104"/>
                </a:lnTo>
                <a:lnTo>
                  <a:pt x="2916" y="105"/>
                </a:lnTo>
                <a:lnTo>
                  <a:pt x="2917" y="104"/>
                </a:lnTo>
                <a:lnTo>
                  <a:pt x="2918" y="100"/>
                </a:lnTo>
                <a:lnTo>
                  <a:pt x="2919" y="89"/>
                </a:lnTo>
                <a:lnTo>
                  <a:pt x="2920" y="93"/>
                </a:lnTo>
                <a:lnTo>
                  <a:pt x="2921" y="133"/>
                </a:lnTo>
                <a:lnTo>
                  <a:pt x="2922" y="182"/>
                </a:lnTo>
                <a:lnTo>
                  <a:pt x="2922" y="220"/>
                </a:lnTo>
                <a:lnTo>
                  <a:pt x="2923" y="263"/>
                </a:lnTo>
                <a:lnTo>
                  <a:pt x="2924" y="288"/>
                </a:lnTo>
                <a:lnTo>
                  <a:pt x="2925" y="266"/>
                </a:lnTo>
                <a:lnTo>
                  <a:pt x="2926" y="234"/>
                </a:lnTo>
                <a:lnTo>
                  <a:pt x="2927" y="213"/>
                </a:lnTo>
                <a:lnTo>
                  <a:pt x="2928" y="201"/>
                </a:lnTo>
                <a:lnTo>
                  <a:pt x="2928" y="207"/>
                </a:lnTo>
                <a:lnTo>
                  <a:pt x="2929" y="221"/>
                </a:lnTo>
                <a:lnTo>
                  <a:pt x="2930" y="237"/>
                </a:lnTo>
                <a:lnTo>
                  <a:pt x="2931" y="248"/>
                </a:lnTo>
                <a:lnTo>
                  <a:pt x="2932" y="251"/>
                </a:lnTo>
                <a:lnTo>
                  <a:pt x="2933" y="243"/>
                </a:lnTo>
                <a:lnTo>
                  <a:pt x="2934" y="234"/>
                </a:lnTo>
                <a:lnTo>
                  <a:pt x="2935" y="231"/>
                </a:lnTo>
                <a:lnTo>
                  <a:pt x="2936" y="228"/>
                </a:lnTo>
                <a:lnTo>
                  <a:pt x="2936" y="233"/>
                </a:lnTo>
                <a:lnTo>
                  <a:pt x="2937" y="238"/>
                </a:lnTo>
                <a:lnTo>
                  <a:pt x="2938" y="247"/>
                </a:lnTo>
                <a:lnTo>
                  <a:pt x="2939" y="251"/>
                </a:lnTo>
                <a:lnTo>
                  <a:pt x="2940" y="258"/>
                </a:lnTo>
                <a:lnTo>
                  <a:pt x="2941" y="257"/>
                </a:lnTo>
                <a:lnTo>
                  <a:pt x="2942" y="255"/>
                </a:lnTo>
                <a:lnTo>
                  <a:pt x="2943" y="254"/>
                </a:lnTo>
                <a:lnTo>
                  <a:pt x="2944" y="250"/>
                </a:lnTo>
                <a:lnTo>
                  <a:pt x="2945" y="248"/>
                </a:lnTo>
                <a:lnTo>
                  <a:pt x="2945" y="251"/>
                </a:lnTo>
                <a:lnTo>
                  <a:pt x="2946" y="253"/>
                </a:lnTo>
                <a:lnTo>
                  <a:pt x="2947" y="251"/>
                </a:lnTo>
                <a:lnTo>
                  <a:pt x="2948" y="251"/>
                </a:lnTo>
                <a:lnTo>
                  <a:pt x="2949" y="249"/>
                </a:lnTo>
                <a:lnTo>
                  <a:pt x="2950" y="244"/>
                </a:lnTo>
                <a:lnTo>
                  <a:pt x="2950" y="239"/>
                </a:lnTo>
                <a:lnTo>
                  <a:pt x="2951" y="245"/>
                </a:lnTo>
                <a:lnTo>
                  <a:pt x="2952" y="249"/>
                </a:lnTo>
                <a:lnTo>
                  <a:pt x="2953" y="254"/>
                </a:lnTo>
                <a:lnTo>
                  <a:pt x="2954" y="261"/>
                </a:lnTo>
                <a:lnTo>
                  <a:pt x="2955" y="271"/>
                </a:lnTo>
                <a:lnTo>
                  <a:pt x="2956" y="273"/>
                </a:lnTo>
                <a:lnTo>
                  <a:pt x="2957" y="278"/>
                </a:lnTo>
                <a:lnTo>
                  <a:pt x="2958" y="282"/>
                </a:lnTo>
                <a:lnTo>
                  <a:pt x="2959" y="288"/>
                </a:lnTo>
                <a:lnTo>
                  <a:pt x="2959" y="285"/>
                </a:lnTo>
                <a:lnTo>
                  <a:pt x="2960" y="285"/>
                </a:lnTo>
                <a:lnTo>
                  <a:pt x="2961" y="283"/>
                </a:lnTo>
                <a:lnTo>
                  <a:pt x="2962" y="291"/>
                </a:lnTo>
                <a:lnTo>
                  <a:pt x="2963" y="288"/>
                </a:lnTo>
                <a:lnTo>
                  <a:pt x="2964" y="295"/>
                </a:lnTo>
                <a:lnTo>
                  <a:pt x="2965" y="293"/>
                </a:lnTo>
                <a:lnTo>
                  <a:pt x="2966" y="293"/>
                </a:lnTo>
                <a:lnTo>
                  <a:pt x="2967" y="286"/>
                </a:lnTo>
                <a:lnTo>
                  <a:pt x="2967" y="292"/>
                </a:lnTo>
                <a:lnTo>
                  <a:pt x="2968" y="288"/>
                </a:lnTo>
                <a:lnTo>
                  <a:pt x="2969" y="294"/>
                </a:lnTo>
                <a:lnTo>
                  <a:pt x="2970" y="301"/>
                </a:lnTo>
                <a:lnTo>
                  <a:pt x="2971" y="306"/>
                </a:lnTo>
                <a:lnTo>
                  <a:pt x="2972" y="302"/>
                </a:lnTo>
                <a:lnTo>
                  <a:pt x="2973" y="303"/>
                </a:lnTo>
                <a:lnTo>
                  <a:pt x="2973" y="300"/>
                </a:lnTo>
                <a:lnTo>
                  <a:pt x="2974" y="301"/>
                </a:lnTo>
                <a:lnTo>
                  <a:pt x="2975" y="300"/>
                </a:lnTo>
                <a:lnTo>
                  <a:pt x="2976" y="305"/>
                </a:lnTo>
                <a:lnTo>
                  <a:pt x="2977" y="311"/>
                </a:lnTo>
                <a:lnTo>
                  <a:pt x="2978" y="316"/>
                </a:lnTo>
                <a:lnTo>
                  <a:pt x="2979" y="312"/>
                </a:lnTo>
                <a:lnTo>
                  <a:pt x="2980" y="305"/>
                </a:lnTo>
                <a:lnTo>
                  <a:pt x="2981" y="298"/>
                </a:lnTo>
                <a:lnTo>
                  <a:pt x="2982" y="289"/>
                </a:lnTo>
                <a:lnTo>
                  <a:pt x="2983" y="284"/>
                </a:lnTo>
                <a:lnTo>
                  <a:pt x="2983" y="276"/>
                </a:lnTo>
                <a:lnTo>
                  <a:pt x="2984" y="267"/>
                </a:lnTo>
                <a:lnTo>
                  <a:pt x="2985" y="261"/>
                </a:lnTo>
                <a:lnTo>
                  <a:pt x="2986" y="255"/>
                </a:lnTo>
                <a:lnTo>
                  <a:pt x="2987" y="240"/>
                </a:lnTo>
                <a:lnTo>
                  <a:pt x="2988" y="224"/>
                </a:lnTo>
                <a:lnTo>
                  <a:pt x="2989" y="207"/>
                </a:lnTo>
                <a:lnTo>
                  <a:pt x="2989" y="186"/>
                </a:lnTo>
                <a:lnTo>
                  <a:pt x="2990" y="162"/>
                </a:lnTo>
                <a:lnTo>
                  <a:pt x="2991" y="144"/>
                </a:lnTo>
                <a:lnTo>
                  <a:pt x="2992" y="132"/>
                </a:lnTo>
                <a:lnTo>
                  <a:pt x="2993" y="125"/>
                </a:lnTo>
                <a:lnTo>
                  <a:pt x="2994" y="112"/>
                </a:lnTo>
                <a:lnTo>
                  <a:pt x="2995" y="104"/>
                </a:lnTo>
                <a:lnTo>
                  <a:pt x="2996" y="97"/>
                </a:lnTo>
                <a:lnTo>
                  <a:pt x="2997" y="93"/>
                </a:lnTo>
                <a:lnTo>
                  <a:pt x="2997" y="84"/>
                </a:lnTo>
                <a:lnTo>
                  <a:pt x="2998" y="87"/>
                </a:lnTo>
                <a:lnTo>
                  <a:pt x="2999" y="88"/>
                </a:lnTo>
                <a:lnTo>
                  <a:pt x="3000" y="91"/>
                </a:lnTo>
                <a:lnTo>
                  <a:pt x="3001" y="86"/>
                </a:lnTo>
                <a:lnTo>
                  <a:pt x="3002" y="89"/>
                </a:lnTo>
                <a:lnTo>
                  <a:pt x="3003" y="84"/>
                </a:lnTo>
                <a:lnTo>
                  <a:pt x="3004" y="82"/>
                </a:lnTo>
                <a:lnTo>
                  <a:pt x="3005" y="82"/>
                </a:lnTo>
                <a:lnTo>
                  <a:pt x="3006" y="79"/>
                </a:lnTo>
                <a:lnTo>
                  <a:pt x="3006" y="70"/>
                </a:lnTo>
                <a:lnTo>
                  <a:pt x="3007" y="68"/>
                </a:lnTo>
                <a:lnTo>
                  <a:pt x="3008" y="64"/>
                </a:lnTo>
                <a:lnTo>
                  <a:pt x="3009" y="61"/>
                </a:lnTo>
                <a:lnTo>
                  <a:pt x="3010" y="63"/>
                </a:lnTo>
                <a:lnTo>
                  <a:pt x="3011" y="76"/>
                </a:lnTo>
                <a:lnTo>
                  <a:pt x="3011" y="76"/>
                </a:lnTo>
                <a:lnTo>
                  <a:pt x="3012" y="78"/>
                </a:lnTo>
                <a:lnTo>
                  <a:pt x="3013" y="75"/>
                </a:lnTo>
                <a:lnTo>
                  <a:pt x="3014" y="81"/>
                </a:lnTo>
                <a:lnTo>
                  <a:pt x="3015" y="77"/>
                </a:lnTo>
                <a:lnTo>
                  <a:pt x="3016" y="74"/>
                </a:lnTo>
                <a:lnTo>
                  <a:pt x="3017" y="77"/>
                </a:lnTo>
                <a:lnTo>
                  <a:pt x="3018" y="86"/>
                </a:lnTo>
                <a:lnTo>
                  <a:pt x="3019" y="78"/>
                </a:lnTo>
                <a:lnTo>
                  <a:pt x="3020" y="70"/>
                </a:lnTo>
                <a:lnTo>
                  <a:pt x="3020" y="75"/>
                </a:lnTo>
                <a:lnTo>
                  <a:pt x="3021" y="67"/>
                </a:lnTo>
                <a:lnTo>
                  <a:pt x="3022" y="61"/>
                </a:lnTo>
                <a:lnTo>
                  <a:pt x="3023" y="69"/>
                </a:lnTo>
                <a:lnTo>
                  <a:pt x="3024" y="79"/>
                </a:lnTo>
                <a:lnTo>
                  <a:pt x="3025" y="83"/>
                </a:lnTo>
                <a:lnTo>
                  <a:pt x="3026" y="88"/>
                </a:lnTo>
                <a:lnTo>
                  <a:pt x="3027" y="94"/>
                </a:lnTo>
                <a:lnTo>
                  <a:pt x="3028" y="82"/>
                </a:lnTo>
                <a:lnTo>
                  <a:pt x="3028" y="85"/>
                </a:lnTo>
                <a:lnTo>
                  <a:pt x="3029" y="94"/>
                </a:lnTo>
                <a:lnTo>
                  <a:pt x="3030" y="98"/>
                </a:lnTo>
                <a:lnTo>
                  <a:pt x="3031" y="88"/>
                </a:lnTo>
                <a:lnTo>
                  <a:pt x="3032" y="98"/>
                </a:lnTo>
                <a:lnTo>
                  <a:pt x="3033" y="98"/>
                </a:lnTo>
                <a:lnTo>
                  <a:pt x="3034" y="83"/>
                </a:lnTo>
                <a:lnTo>
                  <a:pt x="3035" y="84"/>
                </a:lnTo>
                <a:lnTo>
                  <a:pt x="3035" y="88"/>
                </a:lnTo>
                <a:lnTo>
                  <a:pt x="3036" y="94"/>
                </a:lnTo>
                <a:lnTo>
                  <a:pt x="3037" y="90"/>
                </a:lnTo>
                <a:lnTo>
                  <a:pt x="3038" y="95"/>
                </a:lnTo>
                <a:lnTo>
                  <a:pt x="3039" y="93"/>
                </a:lnTo>
                <a:lnTo>
                  <a:pt x="3040" y="98"/>
                </a:lnTo>
                <a:lnTo>
                  <a:pt x="3041" y="93"/>
                </a:lnTo>
                <a:lnTo>
                  <a:pt x="3042" y="98"/>
                </a:lnTo>
                <a:lnTo>
                  <a:pt x="3043" y="95"/>
                </a:lnTo>
                <a:lnTo>
                  <a:pt x="3044" y="86"/>
                </a:lnTo>
                <a:lnTo>
                  <a:pt x="3044" y="81"/>
                </a:lnTo>
                <a:lnTo>
                  <a:pt x="3045" y="76"/>
                </a:lnTo>
                <a:lnTo>
                  <a:pt x="3046" y="67"/>
                </a:lnTo>
                <a:lnTo>
                  <a:pt x="3047" y="69"/>
                </a:lnTo>
                <a:lnTo>
                  <a:pt x="3048" y="78"/>
                </a:lnTo>
                <a:lnTo>
                  <a:pt x="3049" y="75"/>
                </a:lnTo>
                <a:lnTo>
                  <a:pt x="3050" y="84"/>
                </a:lnTo>
                <a:lnTo>
                  <a:pt x="3050" y="85"/>
                </a:lnTo>
                <a:lnTo>
                  <a:pt x="3051" y="80"/>
                </a:lnTo>
                <a:lnTo>
                  <a:pt x="3052" y="86"/>
                </a:lnTo>
                <a:lnTo>
                  <a:pt x="3053" y="89"/>
                </a:lnTo>
                <a:lnTo>
                  <a:pt x="3054" y="80"/>
                </a:lnTo>
                <a:lnTo>
                  <a:pt x="3055" y="80"/>
                </a:lnTo>
                <a:lnTo>
                  <a:pt x="3056" y="79"/>
                </a:lnTo>
                <a:lnTo>
                  <a:pt x="3057" y="66"/>
                </a:lnTo>
                <a:lnTo>
                  <a:pt x="3058" y="65"/>
                </a:lnTo>
                <a:lnTo>
                  <a:pt x="3058" y="65"/>
                </a:lnTo>
                <a:lnTo>
                  <a:pt x="3059" y="67"/>
                </a:lnTo>
                <a:lnTo>
                  <a:pt x="3060" y="68"/>
                </a:lnTo>
                <a:lnTo>
                  <a:pt x="3061" y="73"/>
                </a:lnTo>
                <a:lnTo>
                  <a:pt x="3062" y="73"/>
                </a:lnTo>
                <a:lnTo>
                  <a:pt x="3063" y="73"/>
                </a:lnTo>
                <a:lnTo>
                  <a:pt x="3064" y="71"/>
                </a:lnTo>
                <a:lnTo>
                  <a:pt x="3065" y="80"/>
                </a:lnTo>
                <a:lnTo>
                  <a:pt x="3066" y="81"/>
                </a:lnTo>
                <a:lnTo>
                  <a:pt x="3067" y="80"/>
                </a:lnTo>
                <a:lnTo>
                  <a:pt x="3067" y="80"/>
                </a:lnTo>
                <a:lnTo>
                  <a:pt x="3068" y="73"/>
                </a:lnTo>
                <a:lnTo>
                  <a:pt x="3069" y="75"/>
                </a:lnTo>
                <a:lnTo>
                  <a:pt x="3070" y="77"/>
                </a:lnTo>
                <a:lnTo>
                  <a:pt x="3071" y="83"/>
                </a:lnTo>
                <a:lnTo>
                  <a:pt x="3072" y="84"/>
                </a:lnTo>
                <a:lnTo>
                  <a:pt x="3072" y="93"/>
                </a:lnTo>
                <a:lnTo>
                  <a:pt x="3073" y="104"/>
                </a:lnTo>
                <a:lnTo>
                  <a:pt x="3074" y="129"/>
                </a:lnTo>
                <a:lnTo>
                  <a:pt x="3075" y="138"/>
                </a:lnTo>
                <a:lnTo>
                  <a:pt x="3076" y="168"/>
                </a:lnTo>
                <a:lnTo>
                  <a:pt x="3077" y="196"/>
                </a:lnTo>
                <a:lnTo>
                  <a:pt x="3078" y="209"/>
                </a:lnTo>
                <a:lnTo>
                  <a:pt x="3079" y="215"/>
                </a:lnTo>
                <a:lnTo>
                  <a:pt x="3080" y="230"/>
                </a:lnTo>
                <a:lnTo>
                  <a:pt x="3081" y="227"/>
                </a:lnTo>
                <a:lnTo>
                  <a:pt x="3082" y="226"/>
                </a:lnTo>
                <a:lnTo>
                  <a:pt x="3082" y="205"/>
                </a:lnTo>
                <a:lnTo>
                  <a:pt x="3083" y="187"/>
                </a:lnTo>
                <a:lnTo>
                  <a:pt x="3084" y="163"/>
                </a:lnTo>
                <a:lnTo>
                  <a:pt x="3085" y="148"/>
                </a:lnTo>
                <a:lnTo>
                  <a:pt x="3086" y="138"/>
                </a:lnTo>
                <a:lnTo>
                  <a:pt x="3087" y="145"/>
                </a:lnTo>
                <a:lnTo>
                  <a:pt x="3088" y="142"/>
                </a:lnTo>
                <a:lnTo>
                  <a:pt x="3089" y="120"/>
                </a:lnTo>
                <a:lnTo>
                  <a:pt x="3089" y="103"/>
                </a:lnTo>
                <a:lnTo>
                  <a:pt x="3090" y="82"/>
                </a:lnTo>
                <a:lnTo>
                  <a:pt x="3091" y="70"/>
                </a:lnTo>
                <a:lnTo>
                  <a:pt x="3092" y="111"/>
                </a:lnTo>
                <a:lnTo>
                  <a:pt x="3093" y="145"/>
                </a:lnTo>
                <a:lnTo>
                  <a:pt x="3094" y="197"/>
                </a:lnTo>
                <a:lnTo>
                  <a:pt x="3095" y="229"/>
                </a:lnTo>
                <a:lnTo>
                  <a:pt x="3096" y="266"/>
                </a:lnTo>
                <a:lnTo>
                  <a:pt x="3096" y="254"/>
                </a:lnTo>
                <a:lnTo>
                  <a:pt x="3097" y="265"/>
                </a:lnTo>
                <a:lnTo>
                  <a:pt x="3098" y="247"/>
                </a:lnTo>
                <a:lnTo>
                  <a:pt x="3099" y="243"/>
                </a:lnTo>
                <a:lnTo>
                  <a:pt x="3100" y="237"/>
                </a:lnTo>
                <a:lnTo>
                  <a:pt x="3101" y="222"/>
                </a:lnTo>
                <a:lnTo>
                  <a:pt x="3102" y="210"/>
                </a:lnTo>
                <a:lnTo>
                  <a:pt x="3103" y="200"/>
                </a:lnTo>
                <a:lnTo>
                  <a:pt x="3104" y="206"/>
                </a:lnTo>
                <a:lnTo>
                  <a:pt x="3105" y="223"/>
                </a:lnTo>
                <a:lnTo>
                  <a:pt x="3105" y="238"/>
                </a:lnTo>
                <a:lnTo>
                  <a:pt x="3106" y="257"/>
                </a:lnTo>
                <a:lnTo>
                  <a:pt x="3107" y="267"/>
                </a:lnTo>
                <a:lnTo>
                  <a:pt x="3108" y="232"/>
                </a:lnTo>
                <a:lnTo>
                  <a:pt x="3109" y="192"/>
                </a:lnTo>
                <a:lnTo>
                  <a:pt x="3110" y="173"/>
                </a:lnTo>
                <a:lnTo>
                  <a:pt x="3111" y="151"/>
                </a:lnTo>
                <a:lnTo>
                  <a:pt x="3111" y="130"/>
                </a:lnTo>
                <a:lnTo>
                  <a:pt x="3112" y="149"/>
                </a:lnTo>
                <a:lnTo>
                  <a:pt x="3113" y="155"/>
                </a:lnTo>
                <a:lnTo>
                  <a:pt x="3114" y="157"/>
                </a:lnTo>
                <a:lnTo>
                  <a:pt x="3115" y="164"/>
                </a:lnTo>
                <a:lnTo>
                  <a:pt x="3116" y="185"/>
                </a:lnTo>
                <a:lnTo>
                  <a:pt x="3117" y="194"/>
                </a:lnTo>
                <a:lnTo>
                  <a:pt x="3118" y="210"/>
                </a:lnTo>
                <a:lnTo>
                  <a:pt x="3119" y="247"/>
                </a:lnTo>
                <a:lnTo>
                  <a:pt x="3119" y="273"/>
                </a:lnTo>
                <a:lnTo>
                  <a:pt x="3120" y="298"/>
                </a:lnTo>
                <a:lnTo>
                  <a:pt x="3121" y="311"/>
                </a:lnTo>
                <a:lnTo>
                  <a:pt x="3122" y="302"/>
                </a:lnTo>
                <a:lnTo>
                  <a:pt x="3123" y="291"/>
                </a:lnTo>
                <a:lnTo>
                  <a:pt x="3124" y="288"/>
                </a:lnTo>
                <a:lnTo>
                  <a:pt x="3125" y="278"/>
                </a:lnTo>
                <a:lnTo>
                  <a:pt x="3126" y="294"/>
                </a:lnTo>
                <a:lnTo>
                  <a:pt x="3127" y="325"/>
                </a:lnTo>
                <a:lnTo>
                  <a:pt x="3127" y="327"/>
                </a:lnTo>
                <a:lnTo>
                  <a:pt x="3128" y="344"/>
                </a:lnTo>
                <a:lnTo>
                  <a:pt x="3129" y="358"/>
                </a:lnTo>
                <a:lnTo>
                  <a:pt x="3130" y="357"/>
                </a:lnTo>
                <a:lnTo>
                  <a:pt x="3131" y="333"/>
                </a:lnTo>
                <a:lnTo>
                  <a:pt x="3132" y="325"/>
                </a:lnTo>
                <a:lnTo>
                  <a:pt x="3133" y="299"/>
                </a:lnTo>
                <a:lnTo>
                  <a:pt x="3133" y="295"/>
                </a:lnTo>
                <a:lnTo>
                  <a:pt x="3134" y="284"/>
                </a:lnTo>
                <a:lnTo>
                  <a:pt x="3135" y="274"/>
                </a:lnTo>
                <a:lnTo>
                  <a:pt x="3136" y="267"/>
                </a:lnTo>
                <a:lnTo>
                  <a:pt x="3137" y="245"/>
                </a:lnTo>
                <a:lnTo>
                  <a:pt x="3138" y="203"/>
                </a:lnTo>
                <a:lnTo>
                  <a:pt x="3139" y="198"/>
                </a:lnTo>
                <a:lnTo>
                  <a:pt x="3140" y="204"/>
                </a:lnTo>
                <a:lnTo>
                  <a:pt x="3141" y="186"/>
                </a:lnTo>
                <a:lnTo>
                  <a:pt x="3142" y="179"/>
                </a:lnTo>
                <a:lnTo>
                  <a:pt x="3143" y="189"/>
                </a:lnTo>
                <a:lnTo>
                  <a:pt x="3143" y="171"/>
                </a:lnTo>
                <a:lnTo>
                  <a:pt x="3144" y="150"/>
                </a:lnTo>
                <a:lnTo>
                  <a:pt x="3145" y="137"/>
                </a:lnTo>
                <a:lnTo>
                  <a:pt x="3146" y="133"/>
                </a:lnTo>
                <a:lnTo>
                  <a:pt x="3147" y="120"/>
                </a:lnTo>
                <a:lnTo>
                  <a:pt x="3148" y="123"/>
                </a:lnTo>
                <a:lnTo>
                  <a:pt x="3149" y="139"/>
                </a:lnTo>
                <a:lnTo>
                  <a:pt x="3149" y="169"/>
                </a:lnTo>
                <a:lnTo>
                  <a:pt x="3150" y="195"/>
                </a:lnTo>
                <a:lnTo>
                  <a:pt x="3151" y="216"/>
                </a:lnTo>
                <a:lnTo>
                  <a:pt x="3152" y="207"/>
                </a:lnTo>
                <a:lnTo>
                  <a:pt x="3153" y="217"/>
                </a:lnTo>
                <a:lnTo>
                  <a:pt x="3154" y="193"/>
                </a:lnTo>
                <a:lnTo>
                  <a:pt x="3155" y="193"/>
                </a:lnTo>
                <a:lnTo>
                  <a:pt x="3156" y="181"/>
                </a:lnTo>
                <a:lnTo>
                  <a:pt x="3157" y="196"/>
                </a:lnTo>
                <a:lnTo>
                  <a:pt x="3157" y="184"/>
                </a:lnTo>
                <a:lnTo>
                  <a:pt x="3158" y="190"/>
                </a:lnTo>
                <a:lnTo>
                  <a:pt x="3159" y="186"/>
                </a:lnTo>
                <a:lnTo>
                  <a:pt x="3160" y="182"/>
                </a:lnTo>
                <a:lnTo>
                  <a:pt x="3161" y="179"/>
                </a:lnTo>
                <a:lnTo>
                  <a:pt x="3162" y="170"/>
                </a:lnTo>
                <a:lnTo>
                  <a:pt x="3163" y="169"/>
                </a:lnTo>
                <a:lnTo>
                  <a:pt x="3164" y="166"/>
                </a:lnTo>
                <a:lnTo>
                  <a:pt x="3165" y="172"/>
                </a:lnTo>
                <a:lnTo>
                  <a:pt x="3166" y="171"/>
                </a:lnTo>
                <a:lnTo>
                  <a:pt x="3166" y="183"/>
                </a:lnTo>
                <a:lnTo>
                  <a:pt x="3167" y="189"/>
                </a:lnTo>
                <a:lnTo>
                  <a:pt x="3168" y="194"/>
                </a:lnTo>
                <a:lnTo>
                  <a:pt x="3169" y="198"/>
                </a:lnTo>
                <a:lnTo>
                  <a:pt x="3170" y="198"/>
                </a:lnTo>
                <a:lnTo>
                  <a:pt x="3171" y="196"/>
                </a:lnTo>
                <a:lnTo>
                  <a:pt x="3171" y="196"/>
                </a:lnTo>
                <a:lnTo>
                  <a:pt x="3172" y="185"/>
                </a:lnTo>
                <a:lnTo>
                  <a:pt x="3173" y="173"/>
                </a:lnTo>
                <a:lnTo>
                  <a:pt x="3174" y="159"/>
                </a:lnTo>
                <a:lnTo>
                  <a:pt x="3175" y="129"/>
                </a:lnTo>
                <a:lnTo>
                  <a:pt x="3176" y="109"/>
                </a:lnTo>
                <a:lnTo>
                  <a:pt x="3177" y="109"/>
                </a:lnTo>
                <a:lnTo>
                  <a:pt x="3178" y="110"/>
                </a:lnTo>
                <a:lnTo>
                  <a:pt x="3179" y="123"/>
                </a:lnTo>
                <a:lnTo>
                  <a:pt x="3180" y="154"/>
                </a:lnTo>
                <a:lnTo>
                  <a:pt x="3180" y="168"/>
                </a:lnTo>
                <a:lnTo>
                  <a:pt x="3181" y="171"/>
                </a:lnTo>
                <a:lnTo>
                  <a:pt x="3182" y="170"/>
                </a:lnTo>
                <a:lnTo>
                  <a:pt x="3183" y="158"/>
                </a:lnTo>
                <a:lnTo>
                  <a:pt x="3184" y="143"/>
                </a:lnTo>
                <a:lnTo>
                  <a:pt x="3185" y="145"/>
                </a:lnTo>
                <a:lnTo>
                  <a:pt x="3186" y="142"/>
                </a:lnTo>
                <a:lnTo>
                  <a:pt x="3187" y="141"/>
                </a:lnTo>
                <a:lnTo>
                  <a:pt x="3188" y="138"/>
                </a:lnTo>
                <a:lnTo>
                  <a:pt x="3188" y="130"/>
                </a:lnTo>
                <a:lnTo>
                  <a:pt x="3189" y="111"/>
                </a:lnTo>
                <a:lnTo>
                  <a:pt x="3190" y="80"/>
                </a:lnTo>
                <a:lnTo>
                  <a:pt x="3191" y="57"/>
                </a:lnTo>
                <a:lnTo>
                  <a:pt x="3192" y="46"/>
                </a:lnTo>
                <a:lnTo>
                  <a:pt x="3193" y="80"/>
                </a:lnTo>
                <a:lnTo>
                  <a:pt x="3194" y="86"/>
                </a:lnTo>
                <a:lnTo>
                  <a:pt x="3195" y="107"/>
                </a:lnTo>
                <a:lnTo>
                  <a:pt x="3195" y="140"/>
                </a:lnTo>
                <a:lnTo>
                  <a:pt x="3196" y="168"/>
                </a:lnTo>
                <a:lnTo>
                  <a:pt x="3197" y="151"/>
                </a:lnTo>
                <a:lnTo>
                  <a:pt x="3198" y="168"/>
                </a:lnTo>
                <a:lnTo>
                  <a:pt x="3199" y="186"/>
                </a:lnTo>
                <a:lnTo>
                  <a:pt x="3200" y="181"/>
                </a:lnTo>
                <a:lnTo>
                  <a:pt x="3201" y="179"/>
                </a:lnTo>
                <a:lnTo>
                  <a:pt x="3202" y="184"/>
                </a:lnTo>
                <a:lnTo>
                  <a:pt x="3203" y="186"/>
                </a:lnTo>
                <a:lnTo>
                  <a:pt x="3204" y="189"/>
                </a:lnTo>
                <a:lnTo>
                  <a:pt x="3204" y="180"/>
                </a:lnTo>
                <a:lnTo>
                  <a:pt x="3205" y="198"/>
                </a:lnTo>
                <a:lnTo>
                  <a:pt x="3206" y="223"/>
                </a:lnTo>
                <a:lnTo>
                  <a:pt x="3207" y="255"/>
                </a:lnTo>
                <a:lnTo>
                  <a:pt x="3208" y="274"/>
                </a:lnTo>
                <a:lnTo>
                  <a:pt x="3209" y="285"/>
                </a:lnTo>
                <a:lnTo>
                  <a:pt x="3210" y="250"/>
                </a:lnTo>
                <a:lnTo>
                  <a:pt x="3210" y="200"/>
                </a:lnTo>
                <a:lnTo>
                  <a:pt x="3211" y="150"/>
                </a:lnTo>
                <a:lnTo>
                  <a:pt x="3212" y="109"/>
                </a:lnTo>
                <a:lnTo>
                  <a:pt x="3213" y="85"/>
                </a:lnTo>
                <a:lnTo>
                  <a:pt x="3214" y="82"/>
                </a:lnTo>
                <a:lnTo>
                  <a:pt x="3215" y="99"/>
                </a:lnTo>
                <a:lnTo>
                  <a:pt x="3216" y="110"/>
                </a:lnTo>
                <a:lnTo>
                  <a:pt x="3217" y="128"/>
                </a:lnTo>
                <a:lnTo>
                  <a:pt x="3218" y="153"/>
                </a:lnTo>
                <a:lnTo>
                  <a:pt x="3218" y="175"/>
                </a:lnTo>
                <a:lnTo>
                  <a:pt x="3219" y="188"/>
                </a:lnTo>
                <a:lnTo>
                  <a:pt x="3220" y="212"/>
                </a:lnTo>
                <a:lnTo>
                  <a:pt x="3221" y="228"/>
                </a:lnTo>
                <a:lnTo>
                  <a:pt x="3222" y="248"/>
                </a:lnTo>
                <a:lnTo>
                  <a:pt x="3223" y="258"/>
                </a:lnTo>
                <a:lnTo>
                  <a:pt x="3224" y="250"/>
                </a:lnTo>
                <a:lnTo>
                  <a:pt x="3225" y="248"/>
                </a:lnTo>
                <a:lnTo>
                  <a:pt x="3226" y="256"/>
                </a:lnTo>
                <a:lnTo>
                  <a:pt x="3227" y="268"/>
                </a:lnTo>
                <a:lnTo>
                  <a:pt x="3227" y="281"/>
                </a:lnTo>
                <a:lnTo>
                  <a:pt x="3228" y="311"/>
                </a:lnTo>
                <a:lnTo>
                  <a:pt x="3229" y="330"/>
                </a:lnTo>
                <a:lnTo>
                  <a:pt x="3230" y="342"/>
                </a:lnTo>
                <a:lnTo>
                  <a:pt x="3231" y="336"/>
                </a:lnTo>
                <a:lnTo>
                  <a:pt x="3232" y="341"/>
                </a:lnTo>
                <a:lnTo>
                  <a:pt x="3232" y="329"/>
                </a:lnTo>
                <a:lnTo>
                  <a:pt x="3233" y="301"/>
                </a:lnTo>
                <a:lnTo>
                  <a:pt x="3234" y="269"/>
                </a:lnTo>
                <a:lnTo>
                  <a:pt x="3235" y="251"/>
                </a:lnTo>
                <a:lnTo>
                  <a:pt x="3236" y="242"/>
                </a:lnTo>
                <a:lnTo>
                  <a:pt x="3237" y="231"/>
                </a:lnTo>
                <a:lnTo>
                  <a:pt x="3238" y="229"/>
                </a:lnTo>
                <a:lnTo>
                  <a:pt x="3239" y="213"/>
                </a:lnTo>
                <a:lnTo>
                  <a:pt x="3240" y="198"/>
                </a:lnTo>
                <a:lnTo>
                  <a:pt x="3241" y="180"/>
                </a:lnTo>
                <a:lnTo>
                  <a:pt x="3242" y="157"/>
                </a:lnTo>
                <a:lnTo>
                  <a:pt x="3242" y="146"/>
                </a:lnTo>
                <a:lnTo>
                  <a:pt x="3243" y="136"/>
                </a:lnTo>
                <a:lnTo>
                  <a:pt x="3244" y="125"/>
                </a:lnTo>
                <a:lnTo>
                  <a:pt x="3245" y="108"/>
                </a:lnTo>
                <a:lnTo>
                  <a:pt x="3246" y="105"/>
                </a:lnTo>
                <a:lnTo>
                  <a:pt x="3247" y="86"/>
                </a:lnTo>
                <a:lnTo>
                  <a:pt x="3248" y="85"/>
                </a:lnTo>
                <a:lnTo>
                  <a:pt x="3249" y="80"/>
                </a:lnTo>
                <a:lnTo>
                  <a:pt x="3249" y="78"/>
                </a:lnTo>
                <a:lnTo>
                  <a:pt x="3250" y="86"/>
                </a:lnTo>
                <a:lnTo>
                  <a:pt x="3251" y="106"/>
                </a:lnTo>
                <a:lnTo>
                  <a:pt x="3252" y="125"/>
                </a:lnTo>
                <a:lnTo>
                  <a:pt x="3253" y="149"/>
                </a:lnTo>
                <a:lnTo>
                  <a:pt x="3254" y="168"/>
                </a:lnTo>
                <a:lnTo>
                  <a:pt x="3255" y="161"/>
                </a:lnTo>
                <a:lnTo>
                  <a:pt x="3256" y="143"/>
                </a:lnTo>
                <a:lnTo>
                  <a:pt x="3256" y="129"/>
                </a:lnTo>
                <a:lnTo>
                  <a:pt x="3257" y="123"/>
                </a:lnTo>
                <a:lnTo>
                  <a:pt x="3258" y="125"/>
                </a:lnTo>
                <a:lnTo>
                  <a:pt x="3259" y="132"/>
                </a:lnTo>
                <a:lnTo>
                  <a:pt x="3260" y="156"/>
                </a:lnTo>
                <a:lnTo>
                  <a:pt x="3261" y="167"/>
                </a:lnTo>
                <a:lnTo>
                  <a:pt x="3262" y="170"/>
                </a:lnTo>
                <a:lnTo>
                  <a:pt x="3263" y="164"/>
                </a:lnTo>
                <a:lnTo>
                  <a:pt x="3264" y="177"/>
                </a:lnTo>
                <a:lnTo>
                  <a:pt x="3265" y="175"/>
                </a:lnTo>
                <a:lnTo>
                  <a:pt x="3265" y="171"/>
                </a:lnTo>
                <a:lnTo>
                  <a:pt x="3266" y="175"/>
                </a:lnTo>
                <a:lnTo>
                  <a:pt x="3267" y="181"/>
                </a:lnTo>
                <a:lnTo>
                  <a:pt x="3268" y="172"/>
                </a:lnTo>
                <a:lnTo>
                  <a:pt x="3269" y="169"/>
                </a:lnTo>
                <a:lnTo>
                  <a:pt x="3270" y="180"/>
                </a:lnTo>
                <a:lnTo>
                  <a:pt x="3271" y="185"/>
                </a:lnTo>
                <a:lnTo>
                  <a:pt x="3271" y="182"/>
                </a:lnTo>
                <a:lnTo>
                  <a:pt x="3272" y="191"/>
                </a:lnTo>
                <a:lnTo>
                  <a:pt x="3273" y="196"/>
                </a:lnTo>
                <a:lnTo>
                  <a:pt x="3274" y="193"/>
                </a:lnTo>
                <a:lnTo>
                  <a:pt x="3275" y="195"/>
                </a:lnTo>
                <a:lnTo>
                  <a:pt x="3276" y="187"/>
                </a:lnTo>
                <a:lnTo>
                  <a:pt x="3277" y="168"/>
                </a:lnTo>
                <a:lnTo>
                  <a:pt x="3278" y="150"/>
                </a:lnTo>
                <a:lnTo>
                  <a:pt x="3279" y="134"/>
                </a:lnTo>
                <a:lnTo>
                  <a:pt x="3279" y="106"/>
                </a:lnTo>
                <a:lnTo>
                  <a:pt x="3280" y="97"/>
                </a:lnTo>
                <a:lnTo>
                  <a:pt x="3281" y="95"/>
                </a:lnTo>
                <a:lnTo>
                  <a:pt x="3282" y="100"/>
                </a:lnTo>
                <a:lnTo>
                  <a:pt x="3283" y="99"/>
                </a:lnTo>
                <a:lnTo>
                  <a:pt x="3284" y="110"/>
                </a:lnTo>
                <a:lnTo>
                  <a:pt x="3285" y="117"/>
                </a:lnTo>
                <a:lnTo>
                  <a:pt x="3286" y="118"/>
                </a:lnTo>
                <a:lnTo>
                  <a:pt x="3287" y="117"/>
                </a:lnTo>
                <a:lnTo>
                  <a:pt x="3288" y="121"/>
                </a:lnTo>
                <a:lnTo>
                  <a:pt x="3288" y="116"/>
                </a:lnTo>
                <a:lnTo>
                  <a:pt x="3289" y="106"/>
                </a:lnTo>
                <a:lnTo>
                  <a:pt x="3290" y="94"/>
                </a:lnTo>
                <a:lnTo>
                  <a:pt x="3291" y="85"/>
                </a:lnTo>
                <a:lnTo>
                  <a:pt x="3292" y="81"/>
                </a:lnTo>
                <a:lnTo>
                  <a:pt x="3293" y="81"/>
                </a:lnTo>
                <a:lnTo>
                  <a:pt x="3293" y="77"/>
                </a:lnTo>
                <a:lnTo>
                  <a:pt x="3294" y="82"/>
                </a:lnTo>
                <a:lnTo>
                  <a:pt x="3295" y="79"/>
                </a:lnTo>
                <a:lnTo>
                  <a:pt x="3296" y="61"/>
                </a:lnTo>
                <a:lnTo>
                  <a:pt x="3297" y="79"/>
                </a:lnTo>
                <a:lnTo>
                  <a:pt x="3298" y="96"/>
                </a:lnTo>
                <a:lnTo>
                  <a:pt x="3299" y="118"/>
                </a:lnTo>
                <a:lnTo>
                  <a:pt x="3300" y="146"/>
                </a:lnTo>
                <a:lnTo>
                  <a:pt x="3301" y="180"/>
                </a:lnTo>
                <a:lnTo>
                  <a:pt x="3302" y="180"/>
                </a:lnTo>
                <a:lnTo>
                  <a:pt x="3303" y="195"/>
                </a:lnTo>
                <a:lnTo>
                  <a:pt x="3303" y="197"/>
                </a:lnTo>
                <a:lnTo>
                  <a:pt x="3304" y="188"/>
                </a:lnTo>
                <a:lnTo>
                  <a:pt x="3305" y="176"/>
                </a:lnTo>
                <a:lnTo>
                  <a:pt x="3306" y="169"/>
                </a:lnTo>
                <a:lnTo>
                  <a:pt x="3307" y="166"/>
                </a:lnTo>
                <a:lnTo>
                  <a:pt x="3308" y="162"/>
                </a:lnTo>
                <a:lnTo>
                  <a:pt x="3309" y="164"/>
                </a:lnTo>
                <a:lnTo>
                  <a:pt x="3309" y="173"/>
                </a:lnTo>
                <a:lnTo>
                  <a:pt x="3310" y="189"/>
                </a:lnTo>
                <a:lnTo>
                  <a:pt x="3311" y="211"/>
                </a:lnTo>
                <a:lnTo>
                  <a:pt x="3312" y="242"/>
                </a:lnTo>
                <a:lnTo>
                  <a:pt x="3313" y="245"/>
                </a:lnTo>
                <a:lnTo>
                  <a:pt x="3314" y="240"/>
                </a:lnTo>
                <a:lnTo>
                  <a:pt x="3315" y="212"/>
                </a:lnTo>
                <a:lnTo>
                  <a:pt x="3316" y="170"/>
                </a:lnTo>
                <a:lnTo>
                  <a:pt x="3317" y="130"/>
                </a:lnTo>
                <a:lnTo>
                  <a:pt x="3317" y="107"/>
                </a:lnTo>
                <a:lnTo>
                  <a:pt x="3318" y="91"/>
                </a:lnTo>
                <a:lnTo>
                  <a:pt x="3319" y="99"/>
                </a:lnTo>
                <a:lnTo>
                  <a:pt x="3320" y="104"/>
                </a:lnTo>
                <a:lnTo>
                  <a:pt x="3321" y="112"/>
                </a:lnTo>
                <a:lnTo>
                  <a:pt x="3322" y="135"/>
                </a:lnTo>
                <a:lnTo>
                  <a:pt x="3323" y="159"/>
                </a:lnTo>
                <a:lnTo>
                  <a:pt x="3324" y="176"/>
                </a:lnTo>
                <a:lnTo>
                  <a:pt x="3325" y="201"/>
                </a:lnTo>
                <a:lnTo>
                  <a:pt x="3326" y="210"/>
                </a:lnTo>
                <a:lnTo>
                  <a:pt x="3326" y="221"/>
                </a:lnTo>
                <a:lnTo>
                  <a:pt x="3327" y="227"/>
                </a:lnTo>
                <a:lnTo>
                  <a:pt x="3328" y="240"/>
                </a:lnTo>
                <a:lnTo>
                  <a:pt x="3329" y="243"/>
                </a:lnTo>
                <a:lnTo>
                  <a:pt x="3330" y="259"/>
                </a:lnTo>
                <a:lnTo>
                  <a:pt x="3331" y="264"/>
                </a:lnTo>
                <a:lnTo>
                  <a:pt x="3331" y="263"/>
                </a:lnTo>
                <a:lnTo>
                  <a:pt x="3332" y="260"/>
                </a:lnTo>
                <a:lnTo>
                  <a:pt x="3333" y="259"/>
                </a:lnTo>
                <a:lnTo>
                  <a:pt x="3334" y="253"/>
                </a:lnTo>
                <a:lnTo>
                  <a:pt x="3335" y="272"/>
                </a:lnTo>
                <a:lnTo>
                  <a:pt x="3336" y="303"/>
                </a:lnTo>
                <a:lnTo>
                  <a:pt x="3337" y="304"/>
                </a:lnTo>
                <a:lnTo>
                  <a:pt x="3338" y="297"/>
                </a:lnTo>
                <a:lnTo>
                  <a:pt x="3339" y="294"/>
                </a:lnTo>
                <a:lnTo>
                  <a:pt x="3340" y="263"/>
                </a:lnTo>
                <a:lnTo>
                  <a:pt x="3340" y="235"/>
                </a:lnTo>
                <a:lnTo>
                  <a:pt x="3341" y="234"/>
                </a:lnTo>
                <a:lnTo>
                  <a:pt x="3342" y="211"/>
                </a:lnTo>
                <a:lnTo>
                  <a:pt x="3343" y="205"/>
                </a:lnTo>
                <a:lnTo>
                  <a:pt x="3344" y="190"/>
                </a:lnTo>
                <a:lnTo>
                  <a:pt x="3345" y="165"/>
                </a:lnTo>
                <a:lnTo>
                  <a:pt x="3346" y="142"/>
                </a:lnTo>
                <a:lnTo>
                  <a:pt x="3347" y="150"/>
                </a:lnTo>
                <a:lnTo>
                  <a:pt x="3348" y="146"/>
                </a:lnTo>
                <a:lnTo>
                  <a:pt x="3348" y="148"/>
                </a:lnTo>
                <a:lnTo>
                  <a:pt x="3349" y="147"/>
                </a:lnTo>
                <a:lnTo>
                  <a:pt x="3350" y="138"/>
                </a:lnTo>
                <a:lnTo>
                  <a:pt x="3351" y="132"/>
                </a:lnTo>
                <a:lnTo>
                  <a:pt x="3352" y="111"/>
                </a:lnTo>
                <a:lnTo>
                  <a:pt x="3353" y="96"/>
                </a:lnTo>
                <a:lnTo>
                  <a:pt x="3354" y="93"/>
                </a:lnTo>
                <a:lnTo>
                  <a:pt x="3354" y="90"/>
                </a:lnTo>
                <a:lnTo>
                  <a:pt x="3355" y="84"/>
                </a:lnTo>
                <a:lnTo>
                  <a:pt x="3356" y="105"/>
                </a:lnTo>
                <a:lnTo>
                  <a:pt x="3357" y="130"/>
                </a:lnTo>
                <a:lnTo>
                  <a:pt x="3358" y="151"/>
                </a:lnTo>
                <a:lnTo>
                  <a:pt x="3359" y="174"/>
                </a:lnTo>
                <a:lnTo>
                  <a:pt x="3360" y="175"/>
                </a:lnTo>
                <a:lnTo>
                  <a:pt x="3361" y="163"/>
                </a:lnTo>
                <a:lnTo>
                  <a:pt x="3362" y="155"/>
                </a:lnTo>
                <a:lnTo>
                  <a:pt x="3363" y="149"/>
                </a:lnTo>
                <a:lnTo>
                  <a:pt x="3364" y="138"/>
                </a:lnTo>
                <a:lnTo>
                  <a:pt x="3364" y="155"/>
                </a:lnTo>
                <a:lnTo>
                  <a:pt x="3365" y="165"/>
                </a:lnTo>
                <a:lnTo>
                  <a:pt x="3366" y="163"/>
                </a:lnTo>
                <a:lnTo>
                  <a:pt x="3367" y="168"/>
                </a:lnTo>
                <a:lnTo>
                  <a:pt x="3368" y="174"/>
                </a:lnTo>
                <a:lnTo>
                  <a:pt x="3369" y="171"/>
                </a:lnTo>
                <a:lnTo>
                  <a:pt x="3370" y="172"/>
                </a:lnTo>
                <a:lnTo>
                  <a:pt x="3370" y="178"/>
                </a:lnTo>
                <a:lnTo>
                  <a:pt x="3371" y="182"/>
                </a:lnTo>
                <a:lnTo>
                  <a:pt x="3372" y="190"/>
                </a:lnTo>
                <a:lnTo>
                  <a:pt x="3373" y="190"/>
                </a:lnTo>
                <a:lnTo>
                  <a:pt x="3374" y="197"/>
                </a:lnTo>
                <a:lnTo>
                  <a:pt x="3375" y="211"/>
                </a:lnTo>
                <a:lnTo>
                  <a:pt x="3376" y="213"/>
                </a:lnTo>
                <a:lnTo>
                  <a:pt x="3377" y="215"/>
                </a:lnTo>
                <a:lnTo>
                  <a:pt x="3378" y="219"/>
                </a:lnTo>
                <a:lnTo>
                  <a:pt x="3378" y="214"/>
                </a:lnTo>
                <a:lnTo>
                  <a:pt x="3379" y="205"/>
                </a:lnTo>
                <a:lnTo>
                  <a:pt x="3380" y="200"/>
                </a:lnTo>
                <a:lnTo>
                  <a:pt x="3381" y="194"/>
                </a:lnTo>
                <a:lnTo>
                  <a:pt x="3382" y="184"/>
                </a:lnTo>
                <a:lnTo>
                  <a:pt x="3383" y="180"/>
                </a:lnTo>
                <a:lnTo>
                  <a:pt x="3384" y="160"/>
                </a:lnTo>
                <a:lnTo>
                  <a:pt x="3385" y="147"/>
                </a:lnTo>
                <a:lnTo>
                  <a:pt x="3386" y="142"/>
                </a:lnTo>
                <a:lnTo>
                  <a:pt x="3387" y="148"/>
                </a:lnTo>
                <a:lnTo>
                  <a:pt x="3387" y="141"/>
                </a:lnTo>
                <a:lnTo>
                  <a:pt x="3388" y="147"/>
                </a:lnTo>
                <a:lnTo>
                  <a:pt x="3389" y="140"/>
                </a:lnTo>
                <a:lnTo>
                  <a:pt x="3390" y="129"/>
                </a:lnTo>
                <a:lnTo>
                  <a:pt x="3391" y="115"/>
                </a:lnTo>
                <a:lnTo>
                  <a:pt x="3392" y="110"/>
                </a:lnTo>
                <a:lnTo>
                  <a:pt x="3392" y="106"/>
                </a:lnTo>
                <a:lnTo>
                  <a:pt x="3393" y="109"/>
                </a:lnTo>
                <a:lnTo>
                  <a:pt x="3394" y="103"/>
                </a:lnTo>
                <a:lnTo>
                  <a:pt x="3395" y="93"/>
                </a:lnTo>
                <a:lnTo>
                  <a:pt x="3396" y="86"/>
                </a:lnTo>
                <a:lnTo>
                  <a:pt x="3397" y="88"/>
                </a:lnTo>
                <a:lnTo>
                  <a:pt x="3398" y="80"/>
                </a:lnTo>
                <a:lnTo>
                  <a:pt x="3399" y="80"/>
                </a:lnTo>
                <a:lnTo>
                  <a:pt x="3400" y="85"/>
                </a:lnTo>
                <a:lnTo>
                  <a:pt x="3401" y="89"/>
                </a:lnTo>
                <a:lnTo>
                  <a:pt x="3402" y="87"/>
                </a:lnTo>
                <a:lnTo>
                  <a:pt x="3402" y="92"/>
                </a:lnTo>
                <a:lnTo>
                  <a:pt x="3403" y="93"/>
                </a:lnTo>
                <a:lnTo>
                  <a:pt x="3404" y="90"/>
                </a:lnTo>
                <a:lnTo>
                  <a:pt x="3405" y="88"/>
                </a:lnTo>
                <a:lnTo>
                  <a:pt x="3406" y="88"/>
                </a:lnTo>
                <a:lnTo>
                  <a:pt x="3407" y="86"/>
                </a:lnTo>
                <a:lnTo>
                  <a:pt x="3408" y="87"/>
                </a:lnTo>
                <a:lnTo>
                  <a:pt x="3409" y="88"/>
                </a:lnTo>
                <a:lnTo>
                  <a:pt x="3409" y="88"/>
                </a:lnTo>
                <a:lnTo>
                  <a:pt x="3410" y="81"/>
                </a:lnTo>
                <a:lnTo>
                  <a:pt x="3411" y="83"/>
                </a:lnTo>
                <a:lnTo>
                  <a:pt x="3412" y="84"/>
                </a:lnTo>
                <a:lnTo>
                  <a:pt x="3413" y="82"/>
                </a:lnTo>
                <a:lnTo>
                  <a:pt x="3414" y="86"/>
                </a:lnTo>
                <a:lnTo>
                  <a:pt x="3415" y="84"/>
                </a:lnTo>
                <a:lnTo>
                  <a:pt x="3416" y="71"/>
                </a:lnTo>
                <a:lnTo>
                  <a:pt x="3416" y="70"/>
                </a:lnTo>
                <a:lnTo>
                  <a:pt x="3417" y="83"/>
                </a:lnTo>
                <a:lnTo>
                  <a:pt x="3418" y="97"/>
                </a:lnTo>
                <a:lnTo>
                  <a:pt x="3419" y="114"/>
                </a:lnTo>
                <a:lnTo>
                  <a:pt x="3420" y="130"/>
                </a:lnTo>
                <a:lnTo>
                  <a:pt x="3421" y="138"/>
                </a:lnTo>
                <a:lnTo>
                  <a:pt x="3422" y="132"/>
                </a:lnTo>
                <a:lnTo>
                  <a:pt x="3423" y="120"/>
                </a:lnTo>
                <a:lnTo>
                  <a:pt x="3424" y="113"/>
                </a:lnTo>
                <a:lnTo>
                  <a:pt x="3425" y="107"/>
                </a:lnTo>
                <a:lnTo>
                  <a:pt x="3425" y="97"/>
                </a:lnTo>
                <a:lnTo>
                  <a:pt x="3426" y="96"/>
                </a:lnTo>
                <a:lnTo>
                  <a:pt x="3427" y="95"/>
                </a:lnTo>
                <a:lnTo>
                  <a:pt x="3428" y="85"/>
                </a:lnTo>
                <a:lnTo>
                  <a:pt x="3429" y="91"/>
                </a:lnTo>
                <a:lnTo>
                  <a:pt x="3430" y="93"/>
                </a:lnTo>
                <a:lnTo>
                  <a:pt x="3431" y="92"/>
                </a:lnTo>
                <a:lnTo>
                  <a:pt x="3431" y="87"/>
                </a:lnTo>
                <a:lnTo>
                  <a:pt x="3432" y="86"/>
                </a:lnTo>
                <a:lnTo>
                  <a:pt x="3433" y="73"/>
                </a:lnTo>
                <a:lnTo>
                  <a:pt x="3434" y="75"/>
                </a:lnTo>
                <a:lnTo>
                  <a:pt x="3435" y="69"/>
                </a:lnTo>
                <a:lnTo>
                  <a:pt x="3436" y="72"/>
                </a:lnTo>
                <a:lnTo>
                  <a:pt x="3437" y="76"/>
                </a:lnTo>
                <a:lnTo>
                  <a:pt x="3438" y="77"/>
                </a:lnTo>
                <a:lnTo>
                  <a:pt x="3439" y="91"/>
                </a:lnTo>
                <a:lnTo>
                  <a:pt x="3439" y="109"/>
                </a:lnTo>
                <a:lnTo>
                  <a:pt x="3440" y="123"/>
                </a:lnTo>
                <a:lnTo>
                  <a:pt x="3441" y="146"/>
                </a:lnTo>
                <a:lnTo>
                  <a:pt x="3442" y="161"/>
                </a:lnTo>
                <a:lnTo>
                  <a:pt x="3443" y="155"/>
                </a:lnTo>
                <a:lnTo>
                  <a:pt x="3444" y="150"/>
                </a:lnTo>
                <a:lnTo>
                  <a:pt x="3445" y="140"/>
                </a:lnTo>
                <a:lnTo>
                  <a:pt x="3446" y="118"/>
                </a:lnTo>
                <a:lnTo>
                  <a:pt x="3447" y="107"/>
                </a:lnTo>
                <a:lnTo>
                  <a:pt x="3448" y="98"/>
                </a:lnTo>
                <a:lnTo>
                  <a:pt x="3448" y="89"/>
                </a:lnTo>
                <a:lnTo>
                  <a:pt x="3449" y="83"/>
                </a:lnTo>
                <a:lnTo>
                  <a:pt x="3450" y="84"/>
                </a:lnTo>
                <a:lnTo>
                  <a:pt x="3451" y="86"/>
                </a:lnTo>
                <a:lnTo>
                  <a:pt x="3452" y="85"/>
                </a:lnTo>
                <a:lnTo>
                  <a:pt x="3453" y="88"/>
                </a:lnTo>
                <a:lnTo>
                  <a:pt x="3453" y="91"/>
                </a:lnTo>
                <a:lnTo>
                  <a:pt x="3454" y="86"/>
                </a:lnTo>
                <a:lnTo>
                  <a:pt x="3455" y="87"/>
                </a:lnTo>
                <a:lnTo>
                  <a:pt x="3456" y="81"/>
                </a:lnTo>
                <a:lnTo>
                  <a:pt x="3457" y="69"/>
                </a:lnTo>
                <a:lnTo>
                  <a:pt x="3458" y="63"/>
                </a:lnTo>
                <a:lnTo>
                  <a:pt x="3459" y="63"/>
                </a:lnTo>
                <a:lnTo>
                  <a:pt x="3460" y="64"/>
                </a:lnTo>
                <a:lnTo>
                  <a:pt x="3461" y="70"/>
                </a:lnTo>
                <a:lnTo>
                  <a:pt x="3462" y="80"/>
                </a:lnTo>
                <a:lnTo>
                  <a:pt x="3463" y="84"/>
                </a:lnTo>
                <a:lnTo>
                  <a:pt x="3463" y="86"/>
                </a:lnTo>
                <a:lnTo>
                  <a:pt x="3464" y="87"/>
                </a:lnTo>
                <a:lnTo>
                  <a:pt x="3465" y="85"/>
                </a:lnTo>
                <a:lnTo>
                  <a:pt x="3466" y="87"/>
                </a:lnTo>
                <a:lnTo>
                  <a:pt x="3467" y="90"/>
                </a:lnTo>
                <a:lnTo>
                  <a:pt x="3468" y="96"/>
                </a:lnTo>
                <a:lnTo>
                  <a:pt x="3469" y="93"/>
                </a:lnTo>
                <a:lnTo>
                  <a:pt x="3470" y="95"/>
                </a:lnTo>
                <a:lnTo>
                  <a:pt x="3470" y="95"/>
                </a:lnTo>
                <a:lnTo>
                  <a:pt x="3471" y="89"/>
                </a:lnTo>
                <a:lnTo>
                  <a:pt x="3472" y="81"/>
                </a:lnTo>
                <a:lnTo>
                  <a:pt x="3473" y="87"/>
                </a:lnTo>
                <a:lnTo>
                  <a:pt x="3474" y="86"/>
                </a:lnTo>
                <a:lnTo>
                  <a:pt x="3475" y="77"/>
                </a:lnTo>
                <a:lnTo>
                  <a:pt x="3476" y="75"/>
                </a:lnTo>
                <a:lnTo>
                  <a:pt x="3477" y="74"/>
                </a:lnTo>
                <a:lnTo>
                  <a:pt x="3477" y="57"/>
                </a:lnTo>
                <a:lnTo>
                  <a:pt x="3478" y="69"/>
                </a:lnTo>
                <a:lnTo>
                  <a:pt x="3479" y="78"/>
                </a:lnTo>
                <a:lnTo>
                  <a:pt x="3480" y="92"/>
                </a:lnTo>
                <a:lnTo>
                  <a:pt x="3481" y="95"/>
                </a:lnTo>
                <a:lnTo>
                  <a:pt x="3482" y="104"/>
                </a:lnTo>
                <a:lnTo>
                  <a:pt x="3483" y="85"/>
                </a:lnTo>
                <a:lnTo>
                  <a:pt x="3484" y="85"/>
                </a:lnTo>
                <a:lnTo>
                  <a:pt x="3485" y="75"/>
                </a:lnTo>
                <a:lnTo>
                  <a:pt x="3486" y="71"/>
                </a:lnTo>
                <a:lnTo>
                  <a:pt x="3486" y="66"/>
                </a:lnTo>
                <a:lnTo>
                  <a:pt x="3487" y="73"/>
                </a:lnTo>
                <a:lnTo>
                  <a:pt x="3488" y="73"/>
                </a:lnTo>
                <a:lnTo>
                  <a:pt x="3489" y="78"/>
                </a:lnTo>
                <a:lnTo>
                  <a:pt x="3490" y="81"/>
                </a:lnTo>
                <a:lnTo>
                  <a:pt x="3491" y="94"/>
                </a:lnTo>
                <a:lnTo>
                  <a:pt x="3492" y="92"/>
                </a:lnTo>
                <a:lnTo>
                  <a:pt x="3492" y="86"/>
                </a:lnTo>
                <a:lnTo>
                  <a:pt x="3493" y="84"/>
                </a:lnTo>
                <a:lnTo>
                  <a:pt x="3494" y="81"/>
                </a:lnTo>
                <a:lnTo>
                  <a:pt x="3495" y="82"/>
                </a:lnTo>
                <a:lnTo>
                  <a:pt x="3496" y="84"/>
                </a:lnTo>
                <a:lnTo>
                  <a:pt x="3497" y="80"/>
                </a:lnTo>
                <a:lnTo>
                  <a:pt x="3498" y="77"/>
                </a:lnTo>
                <a:lnTo>
                  <a:pt x="3499" y="79"/>
                </a:lnTo>
                <a:lnTo>
                  <a:pt x="3500" y="70"/>
                </a:lnTo>
                <a:lnTo>
                  <a:pt x="3500" y="77"/>
                </a:lnTo>
                <a:lnTo>
                  <a:pt x="3501" y="83"/>
                </a:lnTo>
                <a:lnTo>
                  <a:pt x="3502" y="89"/>
                </a:lnTo>
                <a:lnTo>
                  <a:pt x="3503" y="87"/>
                </a:lnTo>
                <a:lnTo>
                  <a:pt x="3504" y="83"/>
                </a:lnTo>
                <a:lnTo>
                  <a:pt x="3505" y="69"/>
                </a:lnTo>
                <a:lnTo>
                  <a:pt x="3506" y="69"/>
                </a:lnTo>
                <a:lnTo>
                  <a:pt x="3507" y="62"/>
                </a:lnTo>
                <a:lnTo>
                  <a:pt x="3508" y="66"/>
                </a:lnTo>
                <a:lnTo>
                  <a:pt x="3508" y="67"/>
                </a:lnTo>
                <a:lnTo>
                  <a:pt x="3509" y="70"/>
                </a:lnTo>
                <a:lnTo>
                  <a:pt x="3510" y="67"/>
                </a:lnTo>
                <a:lnTo>
                  <a:pt x="3511" y="68"/>
                </a:lnTo>
                <a:lnTo>
                  <a:pt x="3512" y="63"/>
                </a:lnTo>
                <a:lnTo>
                  <a:pt x="3513" y="68"/>
                </a:lnTo>
                <a:lnTo>
                  <a:pt x="3514" y="75"/>
                </a:lnTo>
                <a:lnTo>
                  <a:pt x="3514" y="74"/>
                </a:lnTo>
                <a:lnTo>
                  <a:pt x="3515" y="74"/>
                </a:lnTo>
                <a:lnTo>
                  <a:pt x="3516" y="81"/>
                </a:lnTo>
                <a:lnTo>
                  <a:pt x="3517" y="75"/>
                </a:lnTo>
                <a:lnTo>
                  <a:pt x="3518" y="76"/>
                </a:lnTo>
                <a:lnTo>
                  <a:pt x="3519" y="80"/>
                </a:lnTo>
                <a:lnTo>
                  <a:pt x="3520" y="74"/>
                </a:lnTo>
                <a:lnTo>
                  <a:pt x="3521" y="71"/>
                </a:lnTo>
                <a:lnTo>
                  <a:pt x="3522" y="73"/>
                </a:lnTo>
                <a:lnTo>
                  <a:pt x="3523" y="80"/>
                </a:lnTo>
                <a:lnTo>
                  <a:pt x="3524" y="72"/>
                </a:lnTo>
                <a:lnTo>
                  <a:pt x="3524" y="85"/>
                </a:lnTo>
                <a:lnTo>
                  <a:pt x="3525" y="88"/>
                </a:lnTo>
                <a:lnTo>
                  <a:pt x="3526" y="88"/>
                </a:lnTo>
                <a:lnTo>
                  <a:pt x="3527" y="92"/>
                </a:lnTo>
                <a:lnTo>
                  <a:pt x="3528" y="91"/>
                </a:lnTo>
                <a:lnTo>
                  <a:pt x="3529" y="86"/>
                </a:lnTo>
                <a:lnTo>
                  <a:pt x="3530" y="88"/>
                </a:lnTo>
                <a:lnTo>
                  <a:pt x="3530" y="91"/>
                </a:lnTo>
                <a:lnTo>
                  <a:pt x="3531" y="86"/>
                </a:lnTo>
                <a:lnTo>
                  <a:pt x="3532" y="94"/>
                </a:lnTo>
                <a:lnTo>
                  <a:pt x="3533" y="91"/>
                </a:lnTo>
                <a:lnTo>
                  <a:pt x="3534" y="84"/>
                </a:lnTo>
                <a:lnTo>
                  <a:pt x="3535" y="85"/>
                </a:lnTo>
                <a:lnTo>
                  <a:pt x="3536" y="77"/>
                </a:lnTo>
                <a:lnTo>
                  <a:pt x="3537" y="72"/>
                </a:lnTo>
                <a:lnTo>
                  <a:pt x="3538" y="70"/>
                </a:lnTo>
                <a:lnTo>
                  <a:pt x="3538" y="81"/>
                </a:lnTo>
                <a:lnTo>
                  <a:pt x="3539" y="83"/>
                </a:lnTo>
                <a:lnTo>
                  <a:pt x="3540" y="101"/>
                </a:lnTo>
                <a:lnTo>
                  <a:pt x="3541" y="129"/>
                </a:lnTo>
                <a:lnTo>
                  <a:pt x="3542" y="151"/>
                </a:lnTo>
                <a:lnTo>
                  <a:pt x="3543" y="159"/>
                </a:lnTo>
                <a:lnTo>
                  <a:pt x="3544" y="172"/>
                </a:lnTo>
                <a:lnTo>
                  <a:pt x="3545" y="166"/>
                </a:lnTo>
                <a:lnTo>
                  <a:pt x="3546" y="153"/>
                </a:lnTo>
                <a:lnTo>
                  <a:pt x="3547" y="140"/>
                </a:lnTo>
                <a:lnTo>
                  <a:pt x="3547" y="125"/>
                </a:lnTo>
                <a:lnTo>
                  <a:pt x="3548" y="105"/>
                </a:lnTo>
                <a:lnTo>
                  <a:pt x="3549" y="97"/>
                </a:lnTo>
                <a:lnTo>
                  <a:pt x="3550" y="88"/>
                </a:lnTo>
                <a:lnTo>
                  <a:pt x="3551" y="82"/>
                </a:lnTo>
                <a:lnTo>
                  <a:pt x="3552" y="87"/>
                </a:lnTo>
                <a:lnTo>
                  <a:pt x="3552" y="100"/>
                </a:lnTo>
                <a:lnTo>
                  <a:pt x="3553" y="96"/>
                </a:lnTo>
                <a:lnTo>
                  <a:pt x="3554" y="98"/>
                </a:lnTo>
                <a:lnTo>
                  <a:pt x="3555" y="95"/>
                </a:lnTo>
                <a:lnTo>
                  <a:pt x="3556" y="90"/>
                </a:lnTo>
                <a:lnTo>
                  <a:pt x="3557" y="75"/>
                </a:lnTo>
                <a:lnTo>
                  <a:pt x="3558" y="77"/>
                </a:lnTo>
                <a:lnTo>
                  <a:pt x="3559" y="79"/>
                </a:lnTo>
                <a:lnTo>
                  <a:pt x="3560" y="84"/>
                </a:lnTo>
                <a:lnTo>
                  <a:pt x="3561" y="91"/>
                </a:lnTo>
                <a:lnTo>
                  <a:pt x="3562" y="107"/>
                </a:lnTo>
                <a:lnTo>
                  <a:pt x="3562" y="110"/>
                </a:lnTo>
                <a:lnTo>
                  <a:pt x="3563" y="108"/>
                </a:lnTo>
                <a:lnTo>
                  <a:pt x="3564" y="105"/>
                </a:lnTo>
                <a:lnTo>
                  <a:pt x="3565" y="103"/>
                </a:lnTo>
                <a:lnTo>
                  <a:pt x="3566" y="110"/>
                </a:lnTo>
                <a:lnTo>
                  <a:pt x="3567" y="117"/>
                </a:lnTo>
                <a:lnTo>
                  <a:pt x="3568" y="117"/>
                </a:lnTo>
                <a:lnTo>
                  <a:pt x="3569" y="124"/>
                </a:lnTo>
                <a:lnTo>
                  <a:pt x="3569" y="120"/>
                </a:lnTo>
                <a:lnTo>
                  <a:pt x="3570" y="110"/>
                </a:lnTo>
                <a:lnTo>
                  <a:pt x="3571" y="111"/>
                </a:lnTo>
                <a:lnTo>
                  <a:pt x="3572" y="130"/>
                </a:lnTo>
                <a:lnTo>
                  <a:pt x="3573" y="147"/>
                </a:lnTo>
                <a:lnTo>
                  <a:pt x="3574" y="155"/>
                </a:lnTo>
                <a:lnTo>
                  <a:pt x="3575" y="152"/>
                </a:lnTo>
                <a:lnTo>
                  <a:pt x="3576" y="152"/>
                </a:lnTo>
                <a:lnTo>
                  <a:pt x="3576" y="146"/>
                </a:lnTo>
                <a:lnTo>
                  <a:pt x="3577" y="125"/>
                </a:lnTo>
                <a:lnTo>
                  <a:pt x="3578" y="110"/>
                </a:lnTo>
                <a:lnTo>
                  <a:pt x="3579" y="107"/>
                </a:lnTo>
                <a:lnTo>
                  <a:pt x="3580" y="103"/>
                </a:lnTo>
                <a:lnTo>
                  <a:pt x="3581" y="93"/>
                </a:lnTo>
                <a:lnTo>
                  <a:pt x="3582" y="91"/>
                </a:lnTo>
                <a:lnTo>
                  <a:pt x="3583" y="99"/>
                </a:lnTo>
                <a:lnTo>
                  <a:pt x="3584" y="100"/>
                </a:lnTo>
                <a:lnTo>
                  <a:pt x="3585" y="100"/>
                </a:lnTo>
                <a:lnTo>
                  <a:pt x="3585" y="97"/>
                </a:lnTo>
                <a:lnTo>
                  <a:pt x="3586" y="96"/>
                </a:lnTo>
                <a:lnTo>
                  <a:pt x="3587" y="99"/>
                </a:lnTo>
                <a:lnTo>
                  <a:pt x="3588" y="99"/>
                </a:lnTo>
                <a:lnTo>
                  <a:pt x="3589" y="94"/>
                </a:lnTo>
                <a:lnTo>
                  <a:pt x="3590" y="97"/>
                </a:lnTo>
                <a:lnTo>
                  <a:pt x="3591" y="101"/>
                </a:lnTo>
                <a:lnTo>
                  <a:pt x="3591" y="92"/>
                </a:lnTo>
                <a:lnTo>
                  <a:pt x="3592" y="89"/>
                </a:lnTo>
                <a:lnTo>
                  <a:pt x="3593" y="96"/>
                </a:lnTo>
                <a:lnTo>
                  <a:pt x="3594" y="102"/>
                </a:lnTo>
                <a:lnTo>
                  <a:pt x="3595" y="113"/>
                </a:lnTo>
                <a:lnTo>
                  <a:pt x="3596" y="117"/>
                </a:lnTo>
                <a:lnTo>
                  <a:pt x="3597" y="112"/>
                </a:lnTo>
                <a:lnTo>
                  <a:pt x="3598" y="104"/>
                </a:lnTo>
                <a:lnTo>
                  <a:pt x="3599" y="96"/>
                </a:lnTo>
                <a:lnTo>
                  <a:pt x="3599" y="94"/>
                </a:lnTo>
                <a:lnTo>
                  <a:pt x="3600" y="96"/>
                </a:lnTo>
                <a:lnTo>
                  <a:pt x="3601" y="102"/>
                </a:lnTo>
                <a:lnTo>
                  <a:pt x="3602" y="100"/>
                </a:lnTo>
                <a:lnTo>
                  <a:pt x="3603" y="98"/>
                </a:lnTo>
                <a:lnTo>
                  <a:pt x="3604" y="85"/>
                </a:lnTo>
                <a:lnTo>
                  <a:pt x="3605" y="79"/>
                </a:lnTo>
                <a:lnTo>
                  <a:pt x="3606" y="72"/>
                </a:lnTo>
                <a:lnTo>
                  <a:pt x="3607" y="74"/>
                </a:lnTo>
                <a:lnTo>
                  <a:pt x="3608" y="73"/>
                </a:lnTo>
                <a:lnTo>
                  <a:pt x="3608" y="73"/>
                </a:lnTo>
                <a:lnTo>
                  <a:pt x="3609" y="83"/>
                </a:lnTo>
                <a:lnTo>
                  <a:pt x="3610" y="95"/>
                </a:lnTo>
                <a:lnTo>
                  <a:pt x="3611" y="113"/>
                </a:lnTo>
                <a:lnTo>
                  <a:pt x="3612" y="119"/>
                </a:lnTo>
                <a:lnTo>
                  <a:pt x="3613" y="129"/>
                </a:lnTo>
                <a:lnTo>
                  <a:pt x="3613" y="123"/>
                </a:lnTo>
                <a:lnTo>
                  <a:pt x="3614" y="123"/>
                </a:lnTo>
                <a:lnTo>
                  <a:pt x="3615" y="105"/>
                </a:lnTo>
                <a:lnTo>
                  <a:pt x="3616" y="107"/>
                </a:lnTo>
                <a:lnTo>
                  <a:pt x="3617" y="109"/>
                </a:lnTo>
                <a:lnTo>
                  <a:pt x="3618" y="114"/>
                </a:lnTo>
                <a:lnTo>
                  <a:pt x="3619" y="103"/>
                </a:lnTo>
                <a:lnTo>
                  <a:pt x="3620" y="108"/>
                </a:lnTo>
                <a:lnTo>
                  <a:pt x="3621" y="109"/>
                </a:lnTo>
                <a:lnTo>
                  <a:pt x="3622" y="95"/>
                </a:lnTo>
                <a:lnTo>
                  <a:pt x="3623" y="90"/>
                </a:lnTo>
                <a:lnTo>
                  <a:pt x="3623" y="89"/>
                </a:lnTo>
                <a:lnTo>
                  <a:pt x="3624" y="82"/>
                </a:lnTo>
                <a:lnTo>
                  <a:pt x="3625" y="70"/>
                </a:lnTo>
                <a:lnTo>
                  <a:pt x="3626" y="79"/>
                </a:lnTo>
                <a:lnTo>
                  <a:pt x="3627" y="78"/>
                </a:lnTo>
                <a:lnTo>
                  <a:pt x="3628" y="85"/>
                </a:lnTo>
                <a:lnTo>
                  <a:pt x="3629" y="94"/>
                </a:lnTo>
                <a:lnTo>
                  <a:pt x="3630" y="94"/>
                </a:lnTo>
                <a:lnTo>
                  <a:pt x="3630" y="89"/>
                </a:lnTo>
                <a:lnTo>
                  <a:pt x="3631" y="89"/>
                </a:lnTo>
                <a:lnTo>
                  <a:pt x="3632" y="97"/>
                </a:lnTo>
                <a:lnTo>
                  <a:pt x="3633" y="85"/>
                </a:lnTo>
                <a:lnTo>
                  <a:pt x="3634" y="85"/>
                </a:lnTo>
                <a:lnTo>
                  <a:pt x="3635" y="91"/>
                </a:lnTo>
                <a:lnTo>
                  <a:pt x="3636" y="89"/>
                </a:lnTo>
                <a:lnTo>
                  <a:pt x="3637" y="74"/>
                </a:lnTo>
                <a:lnTo>
                  <a:pt x="3637" y="78"/>
                </a:lnTo>
                <a:lnTo>
                  <a:pt x="3638" y="81"/>
                </a:lnTo>
                <a:lnTo>
                  <a:pt x="3639" y="74"/>
                </a:lnTo>
                <a:lnTo>
                  <a:pt x="3640" y="84"/>
                </a:lnTo>
                <a:lnTo>
                  <a:pt x="3641" y="86"/>
                </a:lnTo>
                <a:lnTo>
                  <a:pt x="3642" y="91"/>
                </a:lnTo>
                <a:lnTo>
                  <a:pt x="3643" y="93"/>
                </a:lnTo>
                <a:lnTo>
                  <a:pt x="3644" y="90"/>
                </a:lnTo>
                <a:lnTo>
                  <a:pt x="3645" y="74"/>
                </a:lnTo>
                <a:lnTo>
                  <a:pt x="3646" y="79"/>
                </a:lnTo>
                <a:lnTo>
                  <a:pt x="3646" y="67"/>
                </a:lnTo>
                <a:lnTo>
                  <a:pt x="3647" y="65"/>
                </a:lnTo>
                <a:lnTo>
                  <a:pt x="3648" y="69"/>
                </a:lnTo>
                <a:lnTo>
                  <a:pt x="3649" y="82"/>
                </a:lnTo>
                <a:lnTo>
                  <a:pt x="3650" y="87"/>
                </a:lnTo>
                <a:lnTo>
                  <a:pt x="3651" y="96"/>
                </a:lnTo>
                <a:lnTo>
                  <a:pt x="3652" y="98"/>
                </a:lnTo>
                <a:lnTo>
                  <a:pt x="3652" y="100"/>
                </a:lnTo>
                <a:lnTo>
                  <a:pt x="3653" y="82"/>
                </a:lnTo>
                <a:lnTo>
                  <a:pt x="3654" y="75"/>
                </a:lnTo>
                <a:lnTo>
                  <a:pt x="3655" y="78"/>
                </a:lnTo>
                <a:lnTo>
                  <a:pt x="3656" y="82"/>
                </a:lnTo>
                <a:lnTo>
                  <a:pt x="3657" y="78"/>
                </a:lnTo>
                <a:lnTo>
                  <a:pt x="3658" y="93"/>
                </a:lnTo>
                <a:lnTo>
                  <a:pt x="3659" y="98"/>
                </a:lnTo>
                <a:lnTo>
                  <a:pt x="3660" y="100"/>
                </a:lnTo>
                <a:lnTo>
                  <a:pt x="3660" y="106"/>
                </a:lnTo>
                <a:lnTo>
                  <a:pt x="3661" y="104"/>
                </a:lnTo>
                <a:lnTo>
                  <a:pt x="3662" y="105"/>
                </a:lnTo>
                <a:lnTo>
                  <a:pt x="3663" y="98"/>
                </a:lnTo>
                <a:lnTo>
                  <a:pt x="3664" y="89"/>
                </a:lnTo>
                <a:lnTo>
                  <a:pt x="3665" y="74"/>
                </a:lnTo>
                <a:lnTo>
                  <a:pt x="3666" y="80"/>
                </a:lnTo>
                <a:lnTo>
                  <a:pt x="3667" y="82"/>
                </a:lnTo>
                <a:lnTo>
                  <a:pt x="3668" y="84"/>
                </a:lnTo>
                <a:lnTo>
                  <a:pt x="3669" y="89"/>
                </a:lnTo>
                <a:lnTo>
                  <a:pt x="3669" y="93"/>
                </a:lnTo>
                <a:lnTo>
                  <a:pt x="3670" y="104"/>
                </a:lnTo>
                <a:lnTo>
                  <a:pt x="3671" y="105"/>
                </a:lnTo>
                <a:lnTo>
                  <a:pt x="3672" y="103"/>
                </a:lnTo>
                <a:lnTo>
                  <a:pt x="3673" y="99"/>
                </a:lnTo>
                <a:lnTo>
                  <a:pt x="3674" y="102"/>
                </a:lnTo>
                <a:lnTo>
                  <a:pt x="3674" y="90"/>
                </a:lnTo>
                <a:lnTo>
                  <a:pt x="3675" y="81"/>
                </a:lnTo>
                <a:lnTo>
                  <a:pt x="3676" y="80"/>
                </a:lnTo>
                <a:lnTo>
                  <a:pt x="3677" y="85"/>
                </a:lnTo>
                <a:lnTo>
                  <a:pt x="3678" y="75"/>
                </a:lnTo>
                <a:lnTo>
                  <a:pt x="3679" y="76"/>
                </a:lnTo>
                <a:lnTo>
                  <a:pt x="3680" y="81"/>
                </a:lnTo>
                <a:lnTo>
                  <a:pt x="3681" y="80"/>
                </a:lnTo>
                <a:lnTo>
                  <a:pt x="3682" y="71"/>
                </a:lnTo>
                <a:lnTo>
                  <a:pt x="3683" y="81"/>
                </a:lnTo>
                <a:lnTo>
                  <a:pt x="3684" y="85"/>
                </a:lnTo>
                <a:lnTo>
                  <a:pt x="3684" y="85"/>
                </a:lnTo>
                <a:lnTo>
                  <a:pt x="3685" y="88"/>
                </a:lnTo>
                <a:lnTo>
                  <a:pt x="3686" y="100"/>
                </a:lnTo>
                <a:lnTo>
                  <a:pt x="3687" y="95"/>
                </a:lnTo>
                <a:lnTo>
                  <a:pt x="3688" y="92"/>
                </a:lnTo>
                <a:lnTo>
                  <a:pt x="3689" y="90"/>
                </a:lnTo>
                <a:lnTo>
                  <a:pt x="3690" y="89"/>
                </a:lnTo>
                <a:lnTo>
                  <a:pt x="3691" y="82"/>
                </a:lnTo>
                <a:lnTo>
                  <a:pt x="3691" y="76"/>
                </a:lnTo>
                <a:lnTo>
                  <a:pt x="3692" y="72"/>
                </a:lnTo>
                <a:lnTo>
                  <a:pt x="3693" y="69"/>
                </a:lnTo>
                <a:lnTo>
                  <a:pt x="3694" y="67"/>
                </a:lnTo>
                <a:lnTo>
                  <a:pt x="3695" y="73"/>
                </a:lnTo>
                <a:lnTo>
                  <a:pt x="3696" y="79"/>
                </a:lnTo>
                <a:lnTo>
                  <a:pt x="3697" y="85"/>
                </a:lnTo>
                <a:lnTo>
                  <a:pt x="3698" y="85"/>
                </a:lnTo>
                <a:lnTo>
                  <a:pt x="3698" y="91"/>
                </a:lnTo>
                <a:lnTo>
                  <a:pt x="3699" y="85"/>
                </a:lnTo>
                <a:lnTo>
                  <a:pt x="3700" y="95"/>
                </a:lnTo>
                <a:lnTo>
                  <a:pt x="3701" y="93"/>
                </a:lnTo>
                <a:lnTo>
                  <a:pt x="3702" y="99"/>
                </a:lnTo>
                <a:lnTo>
                  <a:pt x="3703" y="99"/>
                </a:lnTo>
                <a:lnTo>
                  <a:pt x="3704" y="97"/>
                </a:lnTo>
                <a:lnTo>
                  <a:pt x="3705" y="90"/>
                </a:lnTo>
                <a:lnTo>
                  <a:pt x="3706" y="91"/>
                </a:lnTo>
                <a:lnTo>
                  <a:pt x="3707" y="90"/>
                </a:lnTo>
                <a:lnTo>
                  <a:pt x="3707" y="88"/>
                </a:lnTo>
                <a:lnTo>
                  <a:pt x="3708" y="91"/>
                </a:lnTo>
                <a:lnTo>
                  <a:pt x="3709" y="95"/>
                </a:lnTo>
                <a:lnTo>
                  <a:pt x="3710" y="97"/>
                </a:lnTo>
                <a:lnTo>
                  <a:pt x="3711" y="101"/>
                </a:lnTo>
                <a:lnTo>
                  <a:pt x="3712" y="95"/>
                </a:lnTo>
                <a:lnTo>
                  <a:pt x="3713" y="98"/>
                </a:lnTo>
                <a:lnTo>
                  <a:pt x="3713" y="91"/>
                </a:lnTo>
                <a:lnTo>
                  <a:pt x="3714" y="82"/>
                </a:lnTo>
                <a:lnTo>
                  <a:pt x="3715" y="76"/>
                </a:lnTo>
                <a:lnTo>
                  <a:pt x="3716" y="82"/>
                </a:lnTo>
                <a:lnTo>
                  <a:pt x="3717" y="78"/>
                </a:lnTo>
                <a:lnTo>
                  <a:pt x="3718" y="80"/>
                </a:lnTo>
                <a:lnTo>
                  <a:pt x="3719" y="83"/>
                </a:lnTo>
                <a:lnTo>
                  <a:pt x="3720" y="89"/>
                </a:lnTo>
                <a:lnTo>
                  <a:pt x="3721" y="89"/>
                </a:lnTo>
                <a:lnTo>
                  <a:pt x="3722" y="93"/>
                </a:lnTo>
                <a:lnTo>
                  <a:pt x="3722" y="89"/>
                </a:lnTo>
                <a:lnTo>
                  <a:pt x="3723" y="87"/>
                </a:lnTo>
                <a:lnTo>
                  <a:pt x="3724" y="79"/>
                </a:lnTo>
                <a:lnTo>
                  <a:pt x="3725" y="78"/>
                </a:lnTo>
                <a:lnTo>
                  <a:pt x="3726" y="72"/>
                </a:lnTo>
                <a:lnTo>
                  <a:pt x="3727" y="72"/>
                </a:lnTo>
                <a:lnTo>
                  <a:pt x="3728" y="80"/>
                </a:lnTo>
                <a:lnTo>
                  <a:pt x="3729" y="76"/>
                </a:lnTo>
                <a:lnTo>
                  <a:pt x="3729" y="72"/>
                </a:lnTo>
                <a:lnTo>
                  <a:pt x="3730" y="75"/>
                </a:lnTo>
                <a:lnTo>
                  <a:pt x="3731" y="75"/>
                </a:lnTo>
                <a:lnTo>
                  <a:pt x="3732" y="69"/>
                </a:lnTo>
                <a:lnTo>
                  <a:pt x="3733" y="77"/>
                </a:lnTo>
                <a:lnTo>
                  <a:pt x="3734" y="77"/>
                </a:lnTo>
                <a:lnTo>
                  <a:pt x="3735" y="79"/>
                </a:lnTo>
                <a:lnTo>
                  <a:pt x="3736" y="84"/>
                </a:lnTo>
                <a:lnTo>
                  <a:pt x="3736" y="84"/>
                </a:lnTo>
                <a:lnTo>
                  <a:pt x="3737" y="82"/>
                </a:lnTo>
                <a:lnTo>
                  <a:pt x="3738" y="85"/>
                </a:lnTo>
                <a:lnTo>
                  <a:pt x="3739" y="85"/>
                </a:lnTo>
                <a:lnTo>
                  <a:pt x="3740" y="83"/>
                </a:lnTo>
                <a:lnTo>
                  <a:pt x="3741" y="84"/>
                </a:lnTo>
                <a:lnTo>
                  <a:pt x="3742" y="87"/>
                </a:lnTo>
                <a:lnTo>
                  <a:pt x="3743" y="85"/>
                </a:lnTo>
                <a:lnTo>
                  <a:pt x="3744" y="79"/>
                </a:lnTo>
                <a:lnTo>
                  <a:pt x="3745" y="75"/>
                </a:lnTo>
                <a:lnTo>
                  <a:pt x="3745" y="74"/>
                </a:lnTo>
                <a:lnTo>
                  <a:pt x="3746" y="70"/>
                </a:lnTo>
                <a:lnTo>
                  <a:pt x="3747" y="69"/>
                </a:lnTo>
                <a:lnTo>
                  <a:pt x="3748" y="78"/>
                </a:lnTo>
                <a:lnTo>
                  <a:pt x="3749" y="74"/>
                </a:lnTo>
                <a:lnTo>
                  <a:pt x="3750" y="84"/>
                </a:lnTo>
                <a:lnTo>
                  <a:pt x="3751" y="82"/>
                </a:lnTo>
                <a:lnTo>
                  <a:pt x="3751" y="77"/>
                </a:lnTo>
                <a:lnTo>
                  <a:pt x="3752" y="72"/>
                </a:lnTo>
                <a:lnTo>
                  <a:pt x="3753" y="78"/>
                </a:lnTo>
                <a:lnTo>
                  <a:pt x="3754" y="62"/>
                </a:lnTo>
                <a:lnTo>
                  <a:pt x="3755" y="68"/>
                </a:lnTo>
                <a:lnTo>
                  <a:pt x="3756" y="82"/>
                </a:lnTo>
                <a:lnTo>
                  <a:pt x="3757" y="77"/>
                </a:lnTo>
                <a:lnTo>
                  <a:pt x="3758" y="77"/>
                </a:lnTo>
                <a:lnTo>
                  <a:pt x="3759" y="82"/>
                </a:lnTo>
                <a:lnTo>
                  <a:pt x="3759" y="75"/>
                </a:lnTo>
                <a:lnTo>
                  <a:pt x="3760" y="62"/>
                </a:lnTo>
                <a:lnTo>
                  <a:pt x="3761" y="73"/>
                </a:lnTo>
                <a:lnTo>
                  <a:pt x="3762" y="75"/>
                </a:lnTo>
                <a:lnTo>
                  <a:pt x="3763" y="77"/>
                </a:lnTo>
                <a:lnTo>
                  <a:pt x="3764" y="84"/>
                </a:lnTo>
                <a:lnTo>
                  <a:pt x="3765" y="90"/>
                </a:lnTo>
                <a:lnTo>
                  <a:pt x="3766" y="87"/>
                </a:lnTo>
                <a:lnTo>
                  <a:pt x="3767" y="86"/>
                </a:lnTo>
                <a:lnTo>
                  <a:pt x="3768" y="90"/>
                </a:lnTo>
                <a:lnTo>
                  <a:pt x="3768" y="86"/>
                </a:lnTo>
                <a:lnTo>
                  <a:pt x="3769" y="87"/>
                </a:lnTo>
                <a:lnTo>
                  <a:pt x="3770" y="79"/>
                </a:lnTo>
                <a:lnTo>
                  <a:pt x="3771" y="76"/>
                </a:lnTo>
                <a:lnTo>
                  <a:pt x="3772" y="76"/>
                </a:lnTo>
                <a:lnTo>
                  <a:pt x="3773" y="89"/>
                </a:lnTo>
                <a:lnTo>
                  <a:pt x="3773" y="97"/>
                </a:lnTo>
                <a:lnTo>
                  <a:pt x="3774" y="103"/>
                </a:lnTo>
                <a:lnTo>
                  <a:pt x="3775" y="102"/>
                </a:lnTo>
                <a:lnTo>
                  <a:pt x="3776" y="96"/>
                </a:lnTo>
                <a:lnTo>
                  <a:pt x="3777" y="84"/>
                </a:lnTo>
                <a:lnTo>
                  <a:pt x="3778" y="72"/>
                </a:lnTo>
                <a:lnTo>
                  <a:pt x="3779" y="72"/>
                </a:lnTo>
                <a:lnTo>
                  <a:pt x="3780" y="78"/>
                </a:lnTo>
                <a:lnTo>
                  <a:pt x="3781" y="85"/>
                </a:lnTo>
                <a:lnTo>
                  <a:pt x="3782" y="83"/>
                </a:lnTo>
                <a:lnTo>
                  <a:pt x="3783" y="87"/>
                </a:lnTo>
                <a:lnTo>
                  <a:pt x="3783" y="93"/>
                </a:lnTo>
                <a:lnTo>
                  <a:pt x="3784" y="87"/>
                </a:lnTo>
                <a:lnTo>
                  <a:pt x="3785" y="83"/>
                </a:lnTo>
                <a:lnTo>
                  <a:pt x="3786" y="86"/>
                </a:lnTo>
                <a:lnTo>
                  <a:pt x="3787" y="80"/>
                </a:lnTo>
                <a:lnTo>
                  <a:pt x="3788" y="78"/>
                </a:lnTo>
                <a:lnTo>
                  <a:pt x="3789" y="77"/>
                </a:lnTo>
                <a:lnTo>
                  <a:pt x="3790" y="84"/>
                </a:lnTo>
                <a:lnTo>
                  <a:pt x="3790" y="85"/>
                </a:lnTo>
                <a:lnTo>
                  <a:pt x="3791" y="83"/>
                </a:lnTo>
                <a:lnTo>
                  <a:pt x="3792" y="85"/>
                </a:lnTo>
                <a:lnTo>
                  <a:pt x="3793" y="83"/>
                </a:lnTo>
                <a:lnTo>
                  <a:pt x="3794" y="70"/>
                </a:lnTo>
                <a:lnTo>
                  <a:pt x="3795" y="69"/>
                </a:lnTo>
                <a:lnTo>
                  <a:pt x="3796" y="82"/>
                </a:lnTo>
                <a:lnTo>
                  <a:pt x="3797" y="77"/>
                </a:lnTo>
                <a:lnTo>
                  <a:pt x="3797" y="89"/>
                </a:lnTo>
                <a:lnTo>
                  <a:pt x="3798" y="87"/>
                </a:lnTo>
                <a:lnTo>
                  <a:pt x="3799" y="84"/>
                </a:lnTo>
                <a:lnTo>
                  <a:pt x="3800" y="78"/>
                </a:lnTo>
                <a:lnTo>
                  <a:pt x="3801" y="94"/>
                </a:lnTo>
                <a:lnTo>
                  <a:pt x="3802" y="83"/>
                </a:lnTo>
                <a:lnTo>
                  <a:pt x="3803" y="84"/>
                </a:lnTo>
                <a:lnTo>
                  <a:pt x="3804" y="93"/>
                </a:lnTo>
                <a:lnTo>
                  <a:pt x="3805" y="83"/>
                </a:lnTo>
                <a:lnTo>
                  <a:pt x="3806" y="72"/>
                </a:lnTo>
                <a:lnTo>
                  <a:pt x="3806" y="78"/>
                </a:lnTo>
                <a:lnTo>
                  <a:pt x="3807" y="82"/>
                </a:lnTo>
                <a:lnTo>
                  <a:pt x="3808" y="75"/>
                </a:lnTo>
                <a:lnTo>
                  <a:pt x="3809" y="85"/>
                </a:lnTo>
                <a:lnTo>
                  <a:pt x="3810" y="81"/>
                </a:lnTo>
                <a:lnTo>
                  <a:pt x="3811" y="81"/>
                </a:lnTo>
                <a:lnTo>
                  <a:pt x="3812" y="81"/>
                </a:lnTo>
                <a:lnTo>
                  <a:pt x="3812" y="75"/>
                </a:lnTo>
                <a:lnTo>
                  <a:pt x="3813" y="79"/>
                </a:lnTo>
                <a:lnTo>
                  <a:pt x="3814" y="79"/>
                </a:lnTo>
                <a:lnTo>
                  <a:pt x="3815" y="78"/>
                </a:lnTo>
                <a:lnTo>
                  <a:pt x="3816" y="77"/>
                </a:lnTo>
                <a:lnTo>
                  <a:pt x="3817" y="83"/>
                </a:lnTo>
                <a:lnTo>
                  <a:pt x="3818" y="80"/>
                </a:lnTo>
                <a:lnTo>
                  <a:pt x="3819" y="75"/>
                </a:lnTo>
                <a:lnTo>
                  <a:pt x="3820" y="75"/>
                </a:lnTo>
                <a:lnTo>
                  <a:pt x="3820" y="83"/>
                </a:lnTo>
                <a:lnTo>
                  <a:pt x="3821" y="82"/>
                </a:lnTo>
                <a:lnTo>
                  <a:pt x="3822" y="92"/>
                </a:lnTo>
                <a:lnTo>
                  <a:pt x="3823" y="98"/>
                </a:lnTo>
                <a:lnTo>
                  <a:pt x="3824" y="95"/>
                </a:lnTo>
                <a:lnTo>
                  <a:pt x="3825" y="98"/>
                </a:lnTo>
                <a:lnTo>
                  <a:pt x="3826" y="101"/>
                </a:lnTo>
                <a:lnTo>
                  <a:pt x="3827" y="94"/>
                </a:lnTo>
                <a:lnTo>
                  <a:pt x="3828" y="89"/>
                </a:lnTo>
                <a:lnTo>
                  <a:pt x="3829" y="87"/>
                </a:lnTo>
                <a:lnTo>
                  <a:pt x="3829" y="82"/>
                </a:lnTo>
                <a:lnTo>
                  <a:pt x="3830" y="79"/>
                </a:lnTo>
                <a:lnTo>
                  <a:pt x="3831" y="79"/>
                </a:lnTo>
                <a:lnTo>
                  <a:pt x="3832" y="86"/>
                </a:lnTo>
                <a:lnTo>
                  <a:pt x="3833" y="97"/>
                </a:lnTo>
                <a:lnTo>
                  <a:pt x="3834" y="97"/>
                </a:lnTo>
                <a:lnTo>
                  <a:pt x="3834" y="102"/>
                </a:lnTo>
                <a:lnTo>
                  <a:pt x="3835" y="103"/>
                </a:lnTo>
                <a:lnTo>
                  <a:pt x="3836" y="100"/>
                </a:lnTo>
                <a:lnTo>
                  <a:pt x="3837" y="85"/>
                </a:lnTo>
                <a:lnTo>
                  <a:pt x="3838" y="84"/>
                </a:lnTo>
                <a:lnTo>
                  <a:pt x="3839" y="73"/>
                </a:lnTo>
                <a:lnTo>
                  <a:pt x="3840" y="73"/>
                </a:lnTo>
                <a:lnTo>
                  <a:pt x="3841" y="72"/>
                </a:lnTo>
                <a:lnTo>
                  <a:pt x="3842" y="83"/>
                </a:lnTo>
                <a:lnTo>
                  <a:pt x="3843" y="81"/>
                </a:lnTo>
                <a:lnTo>
                  <a:pt x="3844" y="75"/>
                </a:lnTo>
                <a:lnTo>
                  <a:pt x="3844" y="74"/>
                </a:lnTo>
                <a:lnTo>
                  <a:pt x="3845" y="70"/>
                </a:lnTo>
                <a:lnTo>
                  <a:pt x="3846" y="74"/>
                </a:lnTo>
                <a:lnTo>
                  <a:pt x="3847" y="78"/>
                </a:lnTo>
                <a:lnTo>
                  <a:pt x="3848" y="85"/>
                </a:lnTo>
                <a:lnTo>
                  <a:pt x="3849" y="82"/>
                </a:lnTo>
                <a:lnTo>
                  <a:pt x="3850" y="85"/>
                </a:lnTo>
                <a:lnTo>
                  <a:pt x="3851" y="79"/>
                </a:lnTo>
                <a:lnTo>
                  <a:pt x="3851" y="74"/>
                </a:lnTo>
                <a:lnTo>
                  <a:pt x="3852" y="73"/>
                </a:lnTo>
                <a:lnTo>
                  <a:pt x="3853" y="75"/>
                </a:lnTo>
                <a:lnTo>
                  <a:pt x="3854" y="75"/>
                </a:lnTo>
                <a:lnTo>
                  <a:pt x="3855" y="78"/>
                </a:lnTo>
                <a:lnTo>
                  <a:pt x="3856" y="82"/>
                </a:lnTo>
                <a:lnTo>
                  <a:pt x="3857" y="82"/>
                </a:lnTo>
                <a:lnTo>
                  <a:pt x="3858" y="78"/>
                </a:lnTo>
                <a:lnTo>
                  <a:pt x="3858" y="80"/>
                </a:lnTo>
                <a:lnTo>
                  <a:pt x="3859" y="81"/>
                </a:lnTo>
                <a:lnTo>
                  <a:pt x="3860" y="81"/>
                </a:lnTo>
                <a:lnTo>
                  <a:pt x="3861" y="81"/>
                </a:lnTo>
                <a:lnTo>
                  <a:pt x="3862" y="80"/>
                </a:lnTo>
                <a:lnTo>
                  <a:pt x="3863" y="78"/>
                </a:lnTo>
                <a:lnTo>
                  <a:pt x="3864" y="75"/>
                </a:lnTo>
                <a:lnTo>
                  <a:pt x="3865" y="79"/>
                </a:lnTo>
                <a:lnTo>
                  <a:pt x="3866" y="77"/>
                </a:lnTo>
                <a:lnTo>
                  <a:pt x="3867" y="81"/>
                </a:lnTo>
                <a:lnTo>
                  <a:pt x="3867" y="77"/>
                </a:lnTo>
                <a:lnTo>
                  <a:pt x="3868" y="84"/>
                </a:lnTo>
                <a:lnTo>
                  <a:pt x="3869" y="77"/>
                </a:lnTo>
                <a:lnTo>
                  <a:pt x="3870" y="87"/>
                </a:lnTo>
                <a:lnTo>
                  <a:pt x="3871" y="89"/>
                </a:lnTo>
                <a:lnTo>
                  <a:pt x="3872" y="93"/>
                </a:lnTo>
                <a:lnTo>
                  <a:pt x="3873" y="84"/>
                </a:lnTo>
                <a:lnTo>
                  <a:pt x="3873" y="80"/>
                </a:lnTo>
                <a:lnTo>
                  <a:pt x="3874" y="73"/>
                </a:lnTo>
                <a:lnTo>
                  <a:pt x="3875" y="74"/>
                </a:lnTo>
                <a:lnTo>
                  <a:pt x="3876" y="74"/>
                </a:lnTo>
                <a:lnTo>
                  <a:pt x="3877" y="78"/>
                </a:lnTo>
                <a:lnTo>
                  <a:pt x="3878" y="84"/>
                </a:lnTo>
                <a:lnTo>
                  <a:pt x="3879" y="85"/>
                </a:lnTo>
                <a:lnTo>
                  <a:pt x="3880" y="79"/>
                </a:lnTo>
                <a:lnTo>
                  <a:pt x="3881" y="80"/>
                </a:lnTo>
                <a:lnTo>
                  <a:pt x="3882" y="74"/>
                </a:lnTo>
                <a:lnTo>
                  <a:pt x="3882" y="66"/>
                </a:lnTo>
                <a:lnTo>
                  <a:pt x="3883" y="70"/>
                </a:lnTo>
                <a:lnTo>
                  <a:pt x="3884" y="72"/>
                </a:lnTo>
                <a:lnTo>
                  <a:pt x="3885" y="68"/>
                </a:lnTo>
                <a:lnTo>
                  <a:pt x="3886" y="75"/>
                </a:lnTo>
                <a:lnTo>
                  <a:pt x="3887" y="79"/>
                </a:lnTo>
                <a:lnTo>
                  <a:pt x="3888" y="79"/>
                </a:lnTo>
                <a:lnTo>
                  <a:pt x="3889" y="75"/>
                </a:lnTo>
                <a:lnTo>
                  <a:pt x="3890" y="80"/>
                </a:lnTo>
                <a:lnTo>
                  <a:pt x="3890" y="79"/>
                </a:lnTo>
                <a:lnTo>
                  <a:pt x="3891" y="81"/>
                </a:lnTo>
                <a:lnTo>
                  <a:pt x="3892" y="78"/>
                </a:lnTo>
                <a:lnTo>
                  <a:pt x="3893" y="76"/>
                </a:lnTo>
                <a:lnTo>
                  <a:pt x="3894" y="70"/>
                </a:lnTo>
                <a:lnTo>
                  <a:pt x="3895" y="75"/>
                </a:lnTo>
                <a:lnTo>
                  <a:pt x="3896" y="73"/>
                </a:lnTo>
                <a:lnTo>
                  <a:pt x="3896" y="76"/>
                </a:lnTo>
                <a:lnTo>
                  <a:pt x="3897" y="79"/>
                </a:lnTo>
                <a:lnTo>
                  <a:pt x="3898" y="87"/>
                </a:lnTo>
                <a:lnTo>
                  <a:pt x="3899" y="78"/>
                </a:lnTo>
                <a:lnTo>
                  <a:pt x="3900" y="83"/>
                </a:lnTo>
                <a:lnTo>
                  <a:pt x="3901" y="81"/>
                </a:lnTo>
                <a:lnTo>
                  <a:pt x="3902" y="82"/>
                </a:lnTo>
                <a:lnTo>
                  <a:pt x="3903" y="76"/>
                </a:lnTo>
                <a:lnTo>
                  <a:pt x="3904" y="87"/>
                </a:lnTo>
                <a:lnTo>
                  <a:pt x="3905" y="77"/>
                </a:lnTo>
                <a:lnTo>
                  <a:pt x="3905" y="80"/>
                </a:lnTo>
                <a:lnTo>
                  <a:pt x="3906" y="86"/>
                </a:lnTo>
                <a:lnTo>
                  <a:pt x="3907" y="85"/>
                </a:lnTo>
                <a:lnTo>
                  <a:pt x="3908" y="75"/>
                </a:lnTo>
                <a:lnTo>
                  <a:pt x="3909" y="83"/>
                </a:lnTo>
                <a:lnTo>
                  <a:pt x="3910" y="80"/>
                </a:lnTo>
                <a:lnTo>
                  <a:pt x="3911" y="71"/>
                </a:lnTo>
                <a:lnTo>
                  <a:pt x="3912" y="79"/>
                </a:lnTo>
                <a:lnTo>
                  <a:pt x="3912" y="83"/>
                </a:lnTo>
                <a:lnTo>
                  <a:pt x="3913" y="86"/>
                </a:lnTo>
                <a:lnTo>
                  <a:pt x="3914" y="79"/>
                </a:lnTo>
                <a:lnTo>
                  <a:pt x="3915" y="72"/>
                </a:lnTo>
                <a:lnTo>
                  <a:pt x="3916" y="59"/>
                </a:lnTo>
                <a:lnTo>
                  <a:pt x="3917" y="42"/>
                </a:lnTo>
                <a:lnTo>
                  <a:pt x="3918" y="25"/>
                </a:lnTo>
                <a:lnTo>
                  <a:pt x="3919" y="20"/>
                </a:lnTo>
                <a:lnTo>
                  <a:pt x="3919" y="24"/>
                </a:lnTo>
                <a:lnTo>
                  <a:pt x="3920" y="40"/>
                </a:lnTo>
                <a:lnTo>
                  <a:pt x="3921" y="79"/>
                </a:lnTo>
                <a:lnTo>
                  <a:pt x="3922" y="118"/>
                </a:lnTo>
                <a:lnTo>
                  <a:pt x="3923" y="157"/>
                </a:lnTo>
                <a:lnTo>
                  <a:pt x="3924" y="191"/>
                </a:lnTo>
                <a:lnTo>
                  <a:pt x="3925" y="211"/>
                </a:lnTo>
                <a:lnTo>
                  <a:pt x="3926" y="209"/>
                </a:lnTo>
                <a:lnTo>
                  <a:pt x="3927" y="207"/>
                </a:lnTo>
                <a:lnTo>
                  <a:pt x="3928" y="195"/>
                </a:lnTo>
                <a:lnTo>
                  <a:pt x="3928" y="188"/>
                </a:lnTo>
                <a:lnTo>
                  <a:pt x="3929" y="186"/>
                </a:lnTo>
                <a:lnTo>
                  <a:pt x="3930" y="187"/>
                </a:lnTo>
                <a:lnTo>
                  <a:pt x="3931" y="185"/>
                </a:lnTo>
                <a:lnTo>
                  <a:pt x="3932" y="187"/>
                </a:lnTo>
                <a:lnTo>
                  <a:pt x="3933" y="185"/>
                </a:lnTo>
                <a:lnTo>
                  <a:pt x="3934" y="174"/>
                </a:lnTo>
                <a:lnTo>
                  <a:pt x="3934" y="150"/>
                </a:lnTo>
                <a:lnTo>
                  <a:pt x="3935" y="141"/>
                </a:lnTo>
                <a:lnTo>
                  <a:pt x="3936" y="125"/>
                </a:lnTo>
                <a:lnTo>
                  <a:pt x="3937" y="111"/>
                </a:lnTo>
                <a:lnTo>
                  <a:pt x="3938" y="101"/>
                </a:lnTo>
                <a:lnTo>
                  <a:pt x="3939" y="102"/>
                </a:lnTo>
                <a:lnTo>
                  <a:pt x="3940" y="88"/>
                </a:lnTo>
                <a:lnTo>
                  <a:pt x="3941" y="78"/>
                </a:lnTo>
                <a:lnTo>
                  <a:pt x="3942" y="65"/>
                </a:lnTo>
                <a:lnTo>
                  <a:pt x="3943" y="56"/>
                </a:lnTo>
                <a:lnTo>
                  <a:pt x="3943" y="40"/>
                </a:lnTo>
                <a:lnTo>
                  <a:pt x="3944" y="31"/>
                </a:lnTo>
                <a:lnTo>
                  <a:pt x="3945" y="31"/>
                </a:lnTo>
                <a:lnTo>
                  <a:pt x="3946" y="34"/>
                </a:lnTo>
                <a:lnTo>
                  <a:pt x="3947" y="34"/>
                </a:lnTo>
                <a:lnTo>
                  <a:pt x="3948" y="53"/>
                </a:lnTo>
                <a:lnTo>
                  <a:pt x="3949" y="67"/>
                </a:lnTo>
                <a:lnTo>
                  <a:pt x="3950" y="66"/>
                </a:lnTo>
                <a:lnTo>
                  <a:pt x="3950" y="75"/>
                </a:lnTo>
                <a:lnTo>
                  <a:pt x="3951" y="80"/>
                </a:lnTo>
                <a:lnTo>
                  <a:pt x="3952" y="70"/>
                </a:lnTo>
                <a:lnTo>
                  <a:pt x="3953" y="78"/>
                </a:lnTo>
                <a:lnTo>
                  <a:pt x="3954" y="87"/>
                </a:lnTo>
                <a:lnTo>
                  <a:pt x="3955" y="80"/>
                </a:lnTo>
                <a:lnTo>
                  <a:pt x="3956" y="83"/>
                </a:lnTo>
                <a:lnTo>
                  <a:pt x="3957" y="91"/>
                </a:lnTo>
                <a:lnTo>
                  <a:pt x="3957" y="82"/>
                </a:lnTo>
                <a:lnTo>
                  <a:pt x="3958" y="77"/>
                </a:lnTo>
                <a:lnTo>
                  <a:pt x="3959" y="86"/>
                </a:lnTo>
                <a:lnTo>
                  <a:pt x="3960" y="82"/>
                </a:lnTo>
                <a:lnTo>
                  <a:pt x="3961" y="79"/>
                </a:lnTo>
                <a:lnTo>
                  <a:pt x="3962" y="77"/>
                </a:lnTo>
                <a:lnTo>
                  <a:pt x="3963" y="71"/>
                </a:lnTo>
                <a:lnTo>
                  <a:pt x="3964" y="64"/>
                </a:lnTo>
                <a:lnTo>
                  <a:pt x="3965" y="56"/>
                </a:lnTo>
                <a:lnTo>
                  <a:pt x="3966" y="61"/>
                </a:lnTo>
                <a:lnTo>
                  <a:pt x="3966" y="72"/>
                </a:lnTo>
                <a:lnTo>
                  <a:pt x="3967" y="86"/>
                </a:lnTo>
                <a:lnTo>
                  <a:pt x="3968" y="95"/>
                </a:lnTo>
                <a:lnTo>
                  <a:pt x="3969" y="112"/>
                </a:lnTo>
                <a:lnTo>
                  <a:pt x="3970" y="117"/>
                </a:lnTo>
                <a:lnTo>
                  <a:pt x="3971" y="118"/>
                </a:lnTo>
                <a:lnTo>
                  <a:pt x="3972" y="130"/>
                </a:lnTo>
                <a:lnTo>
                  <a:pt x="3972" y="145"/>
                </a:lnTo>
                <a:lnTo>
                  <a:pt x="3973" y="161"/>
                </a:lnTo>
                <a:lnTo>
                  <a:pt x="3974" y="166"/>
                </a:lnTo>
                <a:lnTo>
                  <a:pt x="3975" y="179"/>
                </a:lnTo>
                <a:lnTo>
                  <a:pt x="3976" y="183"/>
                </a:lnTo>
                <a:lnTo>
                  <a:pt x="3977" y="194"/>
                </a:lnTo>
                <a:lnTo>
                  <a:pt x="3978" y="202"/>
                </a:lnTo>
                <a:lnTo>
                  <a:pt x="3979" y="210"/>
                </a:lnTo>
                <a:lnTo>
                  <a:pt x="3980" y="210"/>
                </a:lnTo>
                <a:lnTo>
                  <a:pt x="3980" y="197"/>
                </a:lnTo>
                <a:lnTo>
                  <a:pt x="3981" y="170"/>
                </a:lnTo>
                <a:lnTo>
                  <a:pt x="3982" y="150"/>
                </a:lnTo>
                <a:lnTo>
                  <a:pt x="3983" y="130"/>
                </a:lnTo>
                <a:lnTo>
                  <a:pt x="3984" y="109"/>
                </a:lnTo>
                <a:lnTo>
                  <a:pt x="3985" y="98"/>
                </a:lnTo>
                <a:lnTo>
                  <a:pt x="3986" y="89"/>
                </a:lnTo>
                <a:lnTo>
                  <a:pt x="3987" y="79"/>
                </a:lnTo>
                <a:lnTo>
                  <a:pt x="3988" y="81"/>
                </a:lnTo>
                <a:lnTo>
                  <a:pt x="3989" y="85"/>
                </a:lnTo>
                <a:lnTo>
                  <a:pt x="3989" y="85"/>
                </a:lnTo>
                <a:lnTo>
                  <a:pt x="3990" y="83"/>
                </a:lnTo>
                <a:lnTo>
                  <a:pt x="3991" y="83"/>
                </a:lnTo>
                <a:lnTo>
                  <a:pt x="3992" y="83"/>
                </a:lnTo>
                <a:lnTo>
                  <a:pt x="3993" y="78"/>
                </a:lnTo>
                <a:lnTo>
                  <a:pt x="3994" y="66"/>
                </a:lnTo>
                <a:lnTo>
                  <a:pt x="3994" y="69"/>
                </a:lnTo>
                <a:lnTo>
                  <a:pt x="3995" y="64"/>
                </a:lnTo>
                <a:lnTo>
                  <a:pt x="3996" y="54"/>
                </a:lnTo>
                <a:lnTo>
                  <a:pt x="3997" y="62"/>
                </a:lnTo>
                <a:lnTo>
                  <a:pt x="3998" y="99"/>
                </a:lnTo>
                <a:lnTo>
                  <a:pt x="3999" y="118"/>
                </a:lnTo>
                <a:lnTo>
                  <a:pt x="4000" y="147"/>
                </a:lnTo>
                <a:lnTo>
                  <a:pt x="4001" y="194"/>
                </a:lnTo>
                <a:lnTo>
                  <a:pt x="4002" y="220"/>
                </a:lnTo>
                <a:lnTo>
                  <a:pt x="4003" y="231"/>
                </a:lnTo>
                <a:lnTo>
                  <a:pt x="4004" y="261"/>
                </a:lnTo>
                <a:lnTo>
                  <a:pt x="4004" y="259"/>
                </a:lnTo>
                <a:lnTo>
                  <a:pt x="4005" y="243"/>
                </a:lnTo>
                <a:lnTo>
                  <a:pt x="4006" y="238"/>
                </a:lnTo>
                <a:lnTo>
                  <a:pt x="4007" y="228"/>
                </a:lnTo>
                <a:lnTo>
                  <a:pt x="4008" y="206"/>
                </a:lnTo>
                <a:lnTo>
                  <a:pt x="4009" y="214"/>
                </a:lnTo>
                <a:lnTo>
                  <a:pt x="4010" y="213"/>
                </a:lnTo>
                <a:lnTo>
                  <a:pt x="4011" y="213"/>
                </a:lnTo>
                <a:lnTo>
                  <a:pt x="4011" y="216"/>
                </a:lnTo>
                <a:lnTo>
                  <a:pt x="4012" y="215"/>
                </a:lnTo>
                <a:lnTo>
                  <a:pt x="4013" y="203"/>
                </a:lnTo>
                <a:lnTo>
                  <a:pt x="4014" y="198"/>
                </a:lnTo>
                <a:lnTo>
                  <a:pt x="4015" y="201"/>
                </a:lnTo>
                <a:lnTo>
                  <a:pt x="4016" y="196"/>
                </a:lnTo>
                <a:lnTo>
                  <a:pt x="4017" y="207"/>
                </a:lnTo>
                <a:lnTo>
                  <a:pt x="4018" y="216"/>
                </a:lnTo>
                <a:lnTo>
                  <a:pt x="4018" y="226"/>
                </a:lnTo>
                <a:lnTo>
                  <a:pt x="4019" y="229"/>
                </a:lnTo>
                <a:lnTo>
                  <a:pt x="4020" y="232"/>
                </a:lnTo>
                <a:lnTo>
                  <a:pt x="4021" y="223"/>
                </a:lnTo>
                <a:lnTo>
                  <a:pt x="4022" y="221"/>
                </a:lnTo>
                <a:lnTo>
                  <a:pt x="4023" y="218"/>
                </a:lnTo>
                <a:lnTo>
                  <a:pt x="4024" y="215"/>
                </a:lnTo>
                <a:lnTo>
                  <a:pt x="4025" y="217"/>
                </a:lnTo>
                <a:lnTo>
                  <a:pt x="4026" y="219"/>
                </a:lnTo>
                <a:lnTo>
                  <a:pt x="4027" y="224"/>
                </a:lnTo>
                <a:lnTo>
                  <a:pt x="4027" y="225"/>
                </a:lnTo>
                <a:lnTo>
                  <a:pt x="4028" y="228"/>
                </a:lnTo>
                <a:lnTo>
                  <a:pt x="4029" y="230"/>
                </a:lnTo>
                <a:lnTo>
                  <a:pt x="4030" y="238"/>
                </a:lnTo>
                <a:lnTo>
                  <a:pt x="4031" y="238"/>
                </a:lnTo>
                <a:lnTo>
                  <a:pt x="4032" y="243"/>
                </a:lnTo>
                <a:lnTo>
                  <a:pt x="4033" y="243"/>
                </a:lnTo>
                <a:lnTo>
                  <a:pt x="4033" y="242"/>
                </a:lnTo>
                <a:lnTo>
                  <a:pt x="4034" y="235"/>
                </a:lnTo>
                <a:lnTo>
                  <a:pt x="4035" y="231"/>
                </a:lnTo>
                <a:lnTo>
                  <a:pt x="4036" y="225"/>
                </a:lnTo>
                <a:lnTo>
                  <a:pt x="4037" y="226"/>
                </a:lnTo>
                <a:lnTo>
                  <a:pt x="4038" y="232"/>
                </a:lnTo>
                <a:lnTo>
                  <a:pt x="4039" y="238"/>
                </a:lnTo>
                <a:lnTo>
                  <a:pt x="4040" y="246"/>
                </a:lnTo>
                <a:lnTo>
                  <a:pt x="4041" y="252"/>
                </a:lnTo>
                <a:lnTo>
                  <a:pt x="4041" y="252"/>
                </a:lnTo>
                <a:lnTo>
                  <a:pt x="4042" y="260"/>
                </a:lnTo>
                <a:lnTo>
                  <a:pt x="4043" y="271"/>
                </a:lnTo>
                <a:lnTo>
                  <a:pt x="4044" y="276"/>
                </a:lnTo>
                <a:lnTo>
                  <a:pt x="4045" y="277"/>
                </a:lnTo>
                <a:lnTo>
                  <a:pt x="4046" y="278"/>
                </a:lnTo>
                <a:lnTo>
                  <a:pt x="4047" y="267"/>
                </a:lnTo>
                <a:lnTo>
                  <a:pt x="4048" y="261"/>
                </a:lnTo>
                <a:lnTo>
                  <a:pt x="4049" y="249"/>
                </a:lnTo>
                <a:lnTo>
                  <a:pt x="4050" y="239"/>
                </a:lnTo>
                <a:lnTo>
                  <a:pt x="4050" y="233"/>
                </a:lnTo>
                <a:lnTo>
                  <a:pt x="4051" y="230"/>
                </a:lnTo>
                <a:lnTo>
                  <a:pt x="4052" y="219"/>
                </a:lnTo>
                <a:lnTo>
                  <a:pt x="4053" y="210"/>
                </a:lnTo>
                <a:lnTo>
                  <a:pt x="4054" y="197"/>
                </a:lnTo>
                <a:lnTo>
                  <a:pt x="4055" y="176"/>
                </a:lnTo>
                <a:lnTo>
                  <a:pt x="4056" y="157"/>
                </a:lnTo>
                <a:lnTo>
                  <a:pt x="4056" y="133"/>
                </a:lnTo>
                <a:lnTo>
                  <a:pt x="4057" y="116"/>
                </a:lnTo>
                <a:lnTo>
                  <a:pt x="4058" y="106"/>
                </a:lnTo>
                <a:lnTo>
                  <a:pt x="4059" y="99"/>
                </a:lnTo>
                <a:lnTo>
                  <a:pt x="4060" y="89"/>
                </a:lnTo>
                <a:lnTo>
                  <a:pt x="4061" y="85"/>
                </a:lnTo>
                <a:lnTo>
                  <a:pt x="4062" y="86"/>
                </a:lnTo>
                <a:lnTo>
                  <a:pt x="4063" y="86"/>
                </a:lnTo>
                <a:lnTo>
                  <a:pt x="4064" y="99"/>
                </a:lnTo>
                <a:lnTo>
                  <a:pt x="4065" y="104"/>
                </a:lnTo>
                <a:lnTo>
                  <a:pt x="4065" y="109"/>
                </a:lnTo>
                <a:lnTo>
                  <a:pt x="4066" y="110"/>
                </a:lnTo>
                <a:lnTo>
                  <a:pt x="4067" y="109"/>
                </a:lnTo>
                <a:lnTo>
                  <a:pt x="4068" y="95"/>
                </a:lnTo>
                <a:lnTo>
                  <a:pt x="4069" y="99"/>
                </a:lnTo>
                <a:lnTo>
                  <a:pt x="4070" y="93"/>
                </a:lnTo>
                <a:lnTo>
                  <a:pt x="4071" y="89"/>
                </a:lnTo>
                <a:lnTo>
                  <a:pt x="4072" y="88"/>
                </a:lnTo>
                <a:lnTo>
                  <a:pt x="4072" y="89"/>
                </a:lnTo>
                <a:lnTo>
                  <a:pt x="4073" y="80"/>
                </a:lnTo>
                <a:lnTo>
                  <a:pt x="4074" y="80"/>
                </a:lnTo>
                <a:lnTo>
                  <a:pt x="4075" y="80"/>
                </a:lnTo>
                <a:lnTo>
                  <a:pt x="4076" y="85"/>
                </a:lnTo>
                <a:lnTo>
                  <a:pt x="4077" y="105"/>
                </a:lnTo>
                <a:lnTo>
                  <a:pt x="4078" y="131"/>
                </a:lnTo>
                <a:lnTo>
                  <a:pt x="4079" y="158"/>
                </a:lnTo>
                <a:lnTo>
                  <a:pt x="4079" y="190"/>
                </a:lnTo>
                <a:lnTo>
                  <a:pt x="4080" y="221"/>
                </a:lnTo>
                <a:lnTo>
                  <a:pt x="4081" y="229"/>
                </a:lnTo>
                <a:lnTo>
                  <a:pt x="4082" y="246"/>
                </a:lnTo>
                <a:lnTo>
                  <a:pt x="4083" y="245"/>
                </a:lnTo>
                <a:lnTo>
                  <a:pt x="4084" y="242"/>
                </a:lnTo>
                <a:lnTo>
                  <a:pt x="4085" y="231"/>
                </a:lnTo>
                <a:lnTo>
                  <a:pt x="4086" y="226"/>
                </a:lnTo>
                <a:lnTo>
                  <a:pt x="4087" y="217"/>
                </a:lnTo>
                <a:lnTo>
                  <a:pt x="4088" y="224"/>
                </a:lnTo>
                <a:lnTo>
                  <a:pt x="4089" y="237"/>
                </a:lnTo>
                <a:lnTo>
                  <a:pt x="4089" y="249"/>
                </a:lnTo>
                <a:lnTo>
                  <a:pt x="4090" y="255"/>
                </a:lnTo>
                <a:lnTo>
                  <a:pt x="4091" y="264"/>
                </a:lnTo>
                <a:lnTo>
                  <a:pt x="4092" y="274"/>
                </a:lnTo>
                <a:lnTo>
                  <a:pt x="4093" y="269"/>
                </a:lnTo>
                <a:lnTo>
                  <a:pt x="4094" y="268"/>
                </a:lnTo>
                <a:lnTo>
                  <a:pt x="4094" y="269"/>
                </a:lnTo>
                <a:lnTo>
                  <a:pt x="4095" y="266"/>
                </a:lnTo>
                <a:lnTo>
                  <a:pt x="4096" y="265"/>
                </a:lnTo>
                <a:lnTo>
                  <a:pt x="4097" y="266"/>
                </a:lnTo>
                <a:lnTo>
                  <a:pt x="4098" y="270"/>
                </a:lnTo>
                <a:lnTo>
                  <a:pt x="4099" y="274"/>
                </a:lnTo>
                <a:lnTo>
                  <a:pt x="4100" y="276"/>
                </a:lnTo>
                <a:lnTo>
                  <a:pt x="4101" y="278"/>
                </a:lnTo>
                <a:lnTo>
                  <a:pt x="4102" y="271"/>
                </a:lnTo>
                <a:lnTo>
                  <a:pt x="4103" y="262"/>
                </a:lnTo>
                <a:lnTo>
                  <a:pt x="4103" y="261"/>
                </a:lnTo>
                <a:lnTo>
                  <a:pt x="4104" y="260"/>
                </a:lnTo>
                <a:lnTo>
                  <a:pt x="4105" y="262"/>
                </a:lnTo>
                <a:lnTo>
                  <a:pt x="4106" y="274"/>
                </a:lnTo>
                <a:lnTo>
                  <a:pt x="4107" y="281"/>
                </a:lnTo>
                <a:lnTo>
                  <a:pt x="4108" y="282"/>
                </a:lnTo>
                <a:lnTo>
                  <a:pt x="4109" y="285"/>
                </a:lnTo>
                <a:lnTo>
                  <a:pt x="4110" y="278"/>
                </a:lnTo>
                <a:lnTo>
                  <a:pt x="4111" y="272"/>
                </a:lnTo>
                <a:lnTo>
                  <a:pt x="4111" y="274"/>
                </a:lnTo>
                <a:lnTo>
                  <a:pt x="4112" y="279"/>
                </a:lnTo>
                <a:lnTo>
                  <a:pt x="4113" y="279"/>
                </a:lnTo>
                <a:lnTo>
                  <a:pt x="4114" y="287"/>
                </a:lnTo>
                <a:lnTo>
                  <a:pt x="4115" y="298"/>
                </a:lnTo>
                <a:lnTo>
                  <a:pt x="4116" y="306"/>
                </a:lnTo>
                <a:lnTo>
                  <a:pt x="4117" y="310"/>
                </a:lnTo>
                <a:lnTo>
                  <a:pt x="4117" y="309"/>
                </a:lnTo>
                <a:lnTo>
                  <a:pt x="4118" y="306"/>
                </a:lnTo>
                <a:lnTo>
                  <a:pt x="4119" y="300"/>
                </a:lnTo>
                <a:lnTo>
                  <a:pt x="4120" y="295"/>
                </a:lnTo>
                <a:lnTo>
                  <a:pt x="4121" y="290"/>
                </a:lnTo>
                <a:lnTo>
                  <a:pt x="4122" y="292"/>
                </a:lnTo>
                <a:lnTo>
                  <a:pt x="4123" y="289"/>
                </a:lnTo>
                <a:lnTo>
                  <a:pt x="4124" y="279"/>
                </a:lnTo>
                <a:lnTo>
                  <a:pt x="4125" y="273"/>
                </a:lnTo>
                <a:lnTo>
                  <a:pt x="4126" y="269"/>
                </a:lnTo>
                <a:lnTo>
                  <a:pt x="4126" y="267"/>
                </a:lnTo>
                <a:lnTo>
                  <a:pt x="4127" y="269"/>
                </a:lnTo>
                <a:lnTo>
                  <a:pt x="4128" y="279"/>
                </a:lnTo>
                <a:lnTo>
                  <a:pt x="4129" y="284"/>
                </a:lnTo>
                <a:lnTo>
                  <a:pt x="4130" y="290"/>
                </a:lnTo>
                <a:lnTo>
                  <a:pt x="4131" y="291"/>
                </a:lnTo>
                <a:lnTo>
                  <a:pt x="4132" y="297"/>
                </a:lnTo>
                <a:lnTo>
                  <a:pt x="4133" y="296"/>
                </a:lnTo>
                <a:lnTo>
                  <a:pt x="4133" y="296"/>
                </a:lnTo>
                <a:lnTo>
                  <a:pt x="4134" y="295"/>
                </a:lnTo>
                <a:lnTo>
                  <a:pt x="4135" y="295"/>
                </a:lnTo>
                <a:lnTo>
                  <a:pt x="4136" y="288"/>
                </a:lnTo>
                <a:lnTo>
                  <a:pt x="4137" y="281"/>
                </a:lnTo>
                <a:lnTo>
                  <a:pt x="4138" y="275"/>
                </a:lnTo>
                <a:lnTo>
                  <a:pt x="4139" y="272"/>
                </a:lnTo>
                <a:lnTo>
                  <a:pt x="4140" y="258"/>
                </a:lnTo>
                <a:lnTo>
                  <a:pt x="4140" y="243"/>
                </a:lnTo>
                <a:lnTo>
                  <a:pt x="4141" y="225"/>
                </a:lnTo>
                <a:lnTo>
                  <a:pt x="4142" y="204"/>
                </a:lnTo>
                <a:lnTo>
                  <a:pt x="4143" y="179"/>
                </a:lnTo>
                <a:lnTo>
                  <a:pt x="4144" y="160"/>
                </a:lnTo>
                <a:lnTo>
                  <a:pt x="4145" y="145"/>
                </a:lnTo>
                <a:lnTo>
                  <a:pt x="4146" y="142"/>
                </a:lnTo>
                <a:lnTo>
                  <a:pt x="4147" y="142"/>
                </a:lnTo>
                <a:lnTo>
                  <a:pt x="4148" y="141"/>
                </a:lnTo>
                <a:lnTo>
                  <a:pt x="4149" y="149"/>
                </a:lnTo>
                <a:lnTo>
                  <a:pt x="4149" y="145"/>
                </a:lnTo>
                <a:lnTo>
                  <a:pt x="4150" y="133"/>
                </a:lnTo>
                <a:lnTo>
                  <a:pt x="4151" y="123"/>
                </a:lnTo>
                <a:lnTo>
                  <a:pt x="4152" y="108"/>
                </a:lnTo>
                <a:lnTo>
                  <a:pt x="4153" y="94"/>
                </a:lnTo>
                <a:lnTo>
                  <a:pt x="4154" y="96"/>
                </a:lnTo>
                <a:lnTo>
                  <a:pt x="4155" y="95"/>
                </a:lnTo>
                <a:lnTo>
                  <a:pt x="4155" y="89"/>
                </a:lnTo>
                <a:lnTo>
                  <a:pt x="4156" y="91"/>
                </a:lnTo>
                <a:lnTo>
                  <a:pt x="4157" y="86"/>
                </a:lnTo>
                <a:lnTo>
                  <a:pt x="4158" y="75"/>
                </a:lnTo>
                <a:lnTo>
                  <a:pt x="4159" y="71"/>
                </a:lnTo>
                <a:lnTo>
                  <a:pt x="4160" y="71"/>
                </a:lnTo>
                <a:lnTo>
                  <a:pt x="4161" y="65"/>
                </a:lnTo>
                <a:lnTo>
                  <a:pt x="4162" y="62"/>
                </a:lnTo>
                <a:lnTo>
                  <a:pt x="4163" y="71"/>
                </a:lnTo>
                <a:lnTo>
                  <a:pt x="4164" y="71"/>
                </a:lnTo>
                <a:lnTo>
                  <a:pt x="4164" y="65"/>
                </a:lnTo>
                <a:lnTo>
                  <a:pt x="4165" y="70"/>
                </a:lnTo>
                <a:lnTo>
                  <a:pt x="4166" y="78"/>
                </a:lnTo>
                <a:lnTo>
                  <a:pt x="4167" y="76"/>
                </a:lnTo>
                <a:lnTo>
                  <a:pt x="4168" y="76"/>
                </a:lnTo>
                <a:lnTo>
                  <a:pt x="4169" y="85"/>
                </a:lnTo>
                <a:lnTo>
                  <a:pt x="4170" y="84"/>
                </a:lnTo>
                <a:lnTo>
                  <a:pt x="4171" y="84"/>
                </a:lnTo>
                <a:lnTo>
                  <a:pt x="4171" y="85"/>
                </a:lnTo>
                <a:lnTo>
                  <a:pt x="4172" y="83"/>
                </a:lnTo>
                <a:lnTo>
                  <a:pt x="4173" y="75"/>
                </a:lnTo>
                <a:lnTo>
                  <a:pt x="4174" y="78"/>
                </a:lnTo>
                <a:lnTo>
                  <a:pt x="4175" y="78"/>
                </a:lnTo>
                <a:lnTo>
                  <a:pt x="4176" y="62"/>
                </a:lnTo>
                <a:lnTo>
                  <a:pt x="4177" y="51"/>
                </a:lnTo>
                <a:lnTo>
                  <a:pt x="4178" y="69"/>
                </a:lnTo>
                <a:lnTo>
                  <a:pt x="4178" y="74"/>
                </a:lnTo>
                <a:lnTo>
                  <a:pt x="4179" y="94"/>
                </a:lnTo>
                <a:lnTo>
                  <a:pt x="4180" y="137"/>
                </a:lnTo>
                <a:lnTo>
                  <a:pt x="4181" y="179"/>
                </a:lnTo>
                <a:lnTo>
                  <a:pt x="4182" y="196"/>
                </a:lnTo>
                <a:lnTo>
                  <a:pt x="4183" y="220"/>
                </a:lnTo>
                <a:lnTo>
                  <a:pt x="4184" y="229"/>
                </a:lnTo>
                <a:lnTo>
                  <a:pt x="4185" y="223"/>
                </a:lnTo>
                <a:lnTo>
                  <a:pt x="4186" y="209"/>
                </a:lnTo>
                <a:lnTo>
                  <a:pt x="4187" y="205"/>
                </a:lnTo>
                <a:lnTo>
                  <a:pt x="4187" y="189"/>
                </a:lnTo>
                <a:lnTo>
                  <a:pt x="4188" y="171"/>
                </a:lnTo>
                <a:lnTo>
                  <a:pt x="4189" y="161"/>
                </a:lnTo>
                <a:lnTo>
                  <a:pt x="4190" y="161"/>
                </a:lnTo>
                <a:lnTo>
                  <a:pt x="4191" y="145"/>
                </a:lnTo>
                <a:lnTo>
                  <a:pt x="4192" y="154"/>
                </a:lnTo>
                <a:lnTo>
                  <a:pt x="4193" y="180"/>
                </a:lnTo>
                <a:lnTo>
                  <a:pt x="4193" y="180"/>
                </a:lnTo>
                <a:lnTo>
                  <a:pt x="4194" y="170"/>
                </a:lnTo>
                <a:lnTo>
                  <a:pt x="4195" y="155"/>
                </a:lnTo>
                <a:lnTo>
                  <a:pt x="4196" y="122"/>
                </a:lnTo>
                <a:lnTo>
                  <a:pt x="4197" y="87"/>
                </a:lnTo>
                <a:lnTo>
                  <a:pt x="4198" y="81"/>
                </a:lnTo>
                <a:lnTo>
                  <a:pt x="4199" y="79"/>
                </a:lnTo>
                <a:lnTo>
                  <a:pt x="4200" y="99"/>
                </a:lnTo>
                <a:lnTo>
                  <a:pt x="4201" y="126"/>
                </a:lnTo>
                <a:lnTo>
                  <a:pt x="4201" y="133"/>
                </a:lnTo>
                <a:lnTo>
                  <a:pt x="4202" y="146"/>
                </a:lnTo>
                <a:lnTo>
                  <a:pt x="4203" y="161"/>
                </a:lnTo>
                <a:lnTo>
                  <a:pt x="4204" y="175"/>
                </a:lnTo>
                <a:lnTo>
                  <a:pt x="4205" y="185"/>
                </a:lnTo>
                <a:lnTo>
                  <a:pt x="4206" y="219"/>
                </a:lnTo>
                <a:lnTo>
                  <a:pt x="4207" y="246"/>
                </a:lnTo>
                <a:lnTo>
                  <a:pt x="4208" y="282"/>
                </a:lnTo>
                <a:lnTo>
                  <a:pt x="4209" y="287"/>
                </a:lnTo>
                <a:lnTo>
                  <a:pt x="4210" y="289"/>
                </a:lnTo>
                <a:lnTo>
                  <a:pt x="4210" y="286"/>
                </a:lnTo>
                <a:lnTo>
                  <a:pt x="4211" y="271"/>
                </a:lnTo>
                <a:lnTo>
                  <a:pt x="4212" y="253"/>
                </a:lnTo>
                <a:lnTo>
                  <a:pt x="4213" y="252"/>
                </a:lnTo>
                <a:lnTo>
                  <a:pt x="4214" y="244"/>
                </a:lnTo>
                <a:lnTo>
                  <a:pt x="4215" y="247"/>
                </a:lnTo>
                <a:lnTo>
                  <a:pt x="4216" y="256"/>
                </a:lnTo>
                <a:lnTo>
                  <a:pt x="4216" y="263"/>
                </a:lnTo>
                <a:lnTo>
                  <a:pt x="4217" y="262"/>
                </a:lnTo>
                <a:lnTo>
                  <a:pt x="4218" y="268"/>
                </a:lnTo>
                <a:lnTo>
                  <a:pt x="4219" y="249"/>
                </a:lnTo>
                <a:lnTo>
                  <a:pt x="4220" y="230"/>
                </a:lnTo>
                <a:lnTo>
                  <a:pt x="4221" y="217"/>
                </a:lnTo>
                <a:lnTo>
                  <a:pt x="4222" y="227"/>
                </a:lnTo>
                <a:lnTo>
                  <a:pt x="4223" y="224"/>
                </a:lnTo>
                <a:lnTo>
                  <a:pt x="4224" y="222"/>
                </a:lnTo>
                <a:lnTo>
                  <a:pt x="4225" y="199"/>
                </a:lnTo>
                <a:lnTo>
                  <a:pt x="4225" y="189"/>
                </a:lnTo>
                <a:lnTo>
                  <a:pt x="4226" y="172"/>
                </a:lnTo>
                <a:lnTo>
                  <a:pt x="4227" y="167"/>
                </a:lnTo>
                <a:lnTo>
                  <a:pt x="4228" y="144"/>
                </a:lnTo>
                <a:lnTo>
                  <a:pt x="4229" y="162"/>
                </a:lnTo>
                <a:lnTo>
                  <a:pt x="4230" y="150"/>
                </a:lnTo>
                <a:lnTo>
                  <a:pt x="4231" y="127"/>
                </a:lnTo>
                <a:lnTo>
                  <a:pt x="4232" y="107"/>
                </a:lnTo>
                <a:lnTo>
                  <a:pt x="4232" y="101"/>
                </a:lnTo>
                <a:lnTo>
                  <a:pt x="4233" y="84"/>
                </a:lnTo>
                <a:lnTo>
                  <a:pt x="4234" y="81"/>
                </a:lnTo>
                <a:lnTo>
                  <a:pt x="4235" y="91"/>
                </a:lnTo>
                <a:lnTo>
                  <a:pt x="4236" y="101"/>
                </a:lnTo>
                <a:lnTo>
                  <a:pt x="4237" y="123"/>
                </a:lnTo>
                <a:lnTo>
                  <a:pt x="4238" y="142"/>
                </a:lnTo>
                <a:lnTo>
                  <a:pt x="4239" y="149"/>
                </a:lnTo>
                <a:lnTo>
                  <a:pt x="4239" y="138"/>
                </a:lnTo>
                <a:lnTo>
                  <a:pt x="4240" y="148"/>
                </a:lnTo>
                <a:lnTo>
                  <a:pt x="4241" y="149"/>
                </a:lnTo>
                <a:lnTo>
                  <a:pt x="4242" y="155"/>
                </a:lnTo>
                <a:lnTo>
                  <a:pt x="4243" y="164"/>
                </a:lnTo>
                <a:lnTo>
                  <a:pt x="4244" y="166"/>
                </a:lnTo>
                <a:lnTo>
                  <a:pt x="4245" y="162"/>
                </a:lnTo>
                <a:lnTo>
                  <a:pt x="4246" y="156"/>
                </a:lnTo>
                <a:lnTo>
                  <a:pt x="4247" y="152"/>
                </a:lnTo>
                <a:lnTo>
                  <a:pt x="4248" y="161"/>
                </a:lnTo>
                <a:lnTo>
                  <a:pt x="4249" y="177"/>
                </a:lnTo>
                <a:lnTo>
                  <a:pt x="4249" y="180"/>
                </a:lnTo>
                <a:lnTo>
                  <a:pt x="4250" y="200"/>
                </a:lnTo>
                <a:lnTo>
                  <a:pt x="4251" y="204"/>
                </a:lnTo>
                <a:lnTo>
                  <a:pt x="4252" y="200"/>
                </a:lnTo>
                <a:lnTo>
                  <a:pt x="4253" y="209"/>
                </a:lnTo>
                <a:lnTo>
                  <a:pt x="4254" y="233"/>
                </a:lnTo>
                <a:lnTo>
                  <a:pt x="4254" y="239"/>
                </a:lnTo>
                <a:lnTo>
                  <a:pt x="4255" y="249"/>
                </a:lnTo>
                <a:lnTo>
                  <a:pt x="4256" y="251"/>
                </a:lnTo>
                <a:lnTo>
                  <a:pt x="4257" y="248"/>
                </a:lnTo>
                <a:lnTo>
                  <a:pt x="4258" y="234"/>
                </a:lnTo>
                <a:lnTo>
                  <a:pt x="4259" y="224"/>
                </a:lnTo>
                <a:lnTo>
                  <a:pt x="4260" y="209"/>
                </a:lnTo>
                <a:lnTo>
                  <a:pt x="4261" y="204"/>
                </a:lnTo>
                <a:lnTo>
                  <a:pt x="4262" y="186"/>
                </a:lnTo>
                <a:lnTo>
                  <a:pt x="4263" y="167"/>
                </a:lnTo>
                <a:lnTo>
                  <a:pt x="4263" y="147"/>
                </a:lnTo>
                <a:lnTo>
                  <a:pt x="4264" y="142"/>
                </a:lnTo>
                <a:lnTo>
                  <a:pt x="4265" y="132"/>
                </a:lnTo>
                <a:lnTo>
                  <a:pt x="4266" y="133"/>
                </a:lnTo>
                <a:lnTo>
                  <a:pt x="4267" y="136"/>
                </a:lnTo>
                <a:lnTo>
                  <a:pt x="4268" y="146"/>
                </a:lnTo>
                <a:lnTo>
                  <a:pt x="4269" y="135"/>
                </a:lnTo>
                <a:lnTo>
                  <a:pt x="4270" y="136"/>
                </a:lnTo>
                <a:lnTo>
                  <a:pt x="4271" y="143"/>
                </a:lnTo>
                <a:lnTo>
                  <a:pt x="4271" y="136"/>
                </a:lnTo>
                <a:lnTo>
                  <a:pt x="4272" y="114"/>
                </a:lnTo>
                <a:lnTo>
                  <a:pt x="4273" y="106"/>
                </a:lnTo>
                <a:lnTo>
                  <a:pt x="4274" y="102"/>
                </a:lnTo>
                <a:lnTo>
                  <a:pt x="4275" y="88"/>
                </a:lnTo>
                <a:lnTo>
                  <a:pt x="4276" y="86"/>
                </a:lnTo>
                <a:lnTo>
                  <a:pt x="4277" y="91"/>
                </a:lnTo>
                <a:lnTo>
                  <a:pt x="4277" y="81"/>
                </a:lnTo>
                <a:lnTo>
                  <a:pt x="4278" y="58"/>
                </a:lnTo>
                <a:lnTo>
                  <a:pt x="4279" y="40"/>
                </a:lnTo>
                <a:lnTo>
                  <a:pt x="4280" y="26"/>
                </a:lnTo>
                <a:lnTo>
                  <a:pt x="4281" y="55"/>
                </a:lnTo>
                <a:lnTo>
                  <a:pt x="4282" y="84"/>
                </a:lnTo>
                <a:lnTo>
                  <a:pt x="4283" y="123"/>
                </a:lnTo>
                <a:lnTo>
                  <a:pt x="4284" y="178"/>
                </a:lnTo>
                <a:lnTo>
                  <a:pt x="4285" y="220"/>
                </a:lnTo>
                <a:lnTo>
                  <a:pt x="4286" y="226"/>
                </a:lnTo>
                <a:lnTo>
                  <a:pt x="4286" y="246"/>
                </a:lnTo>
                <a:lnTo>
                  <a:pt x="4287" y="253"/>
                </a:lnTo>
                <a:lnTo>
                  <a:pt x="4288" y="234"/>
                </a:lnTo>
                <a:lnTo>
                  <a:pt x="4289" y="215"/>
                </a:lnTo>
                <a:lnTo>
                  <a:pt x="4290" y="185"/>
                </a:lnTo>
                <a:lnTo>
                  <a:pt x="4291" y="171"/>
                </a:lnTo>
                <a:lnTo>
                  <a:pt x="4292" y="153"/>
                </a:lnTo>
                <a:lnTo>
                  <a:pt x="4293" y="154"/>
                </a:lnTo>
                <a:lnTo>
                  <a:pt x="4293" y="160"/>
                </a:lnTo>
                <a:lnTo>
                  <a:pt x="4294" y="181"/>
                </a:lnTo>
                <a:lnTo>
                  <a:pt x="4295" y="196"/>
                </a:lnTo>
                <a:lnTo>
                  <a:pt x="4296" y="220"/>
                </a:lnTo>
                <a:lnTo>
                  <a:pt x="4297" y="209"/>
                </a:lnTo>
                <a:lnTo>
                  <a:pt x="4298" y="187"/>
                </a:lnTo>
                <a:lnTo>
                  <a:pt x="4299" y="167"/>
                </a:lnTo>
                <a:lnTo>
                  <a:pt x="4300" y="133"/>
                </a:lnTo>
                <a:lnTo>
                  <a:pt x="4300" y="107"/>
                </a:lnTo>
                <a:lnTo>
                  <a:pt x="4301" y="91"/>
                </a:lnTo>
                <a:lnTo>
                  <a:pt x="4302" y="89"/>
                </a:lnTo>
                <a:lnTo>
                  <a:pt x="4303" y="94"/>
                </a:lnTo>
                <a:lnTo>
                  <a:pt x="4304" y="114"/>
                </a:lnTo>
                <a:lnTo>
                  <a:pt x="4305" y="129"/>
                </a:lnTo>
                <a:lnTo>
                  <a:pt x="4306" y="162"/>
                </a:lnTo>
                <a:lnTo>
                  <a:pt x="4307" y="181"/>
                </a:lnTo>
                <a:lnTo>
                  <a:pt x="4308" y="188"/>
                </a:lnTo>
                <a:lnTo>
                  <a:pt x="4309" y="203"/>
                </a:lnTo>
                <a:lnTo>
                  <a:pt x="4310" y="227"/>
                </a:lnTo>
                <a:lnTo>
                  <a:pt x="4310" y="254"/>
                </a:lnTo>
                <a:lnTo>
                  <a:pt x="4311" y="272"/>
                </a:lnTo>
                <a:lnTo>
                  <a:pt x="4312" y="277"/>
                </a:lnTo>
                <a:lnTo>
                  <a:pt x="4313" y="273"/>
                </a:lnTo>
                <a:lnTo>
                  <a:pt x="4314" y="282"/>
                </a:lnTo>
                <a:lnTo>
                  <a:pt x="4315" y="267"/>
                </a:lnTo>
                <a:lnTo>
                  <a:pt x="4315" y="269"/>
                </a:lnTo>
                <a:lnTo>
                  <a:pt x="4316" y="269"/>
                </a:lnTo>
                <a:lnTo>
                  <a:pt x="4317" y="274"/>
                </a:lnTo>
                <a:lnTo>
                  <a:pt x="4318" y="287"/>
                </a:lnTo>
                <a:lnTo>
                  <a:pt x="4319" y="311"/>
                </a:lnTo>
                <a:lnTo>
                  <a:pt x="4320" y="328"/>
                </a:lnTo>
                <a:lnTo>
                  <a:pt x="4321" y="350"/>
                </a:lnTo>
                <a:lnTo>
                  <a:pt x="4322" y="356"/>
                </a:lnTo>
                <a:lnTo>
                  <a:pt x="4323" y="334"/>
                </a:lnTo>
                <a:lnTo>
                  <a:pt x="4324" y="313"/>
                </a:lnTo>
                <a:lnTo>
                  <a:pt x="4324" y="313"/>
                </a:lnTo>
                <a:lnTo>
                  <a:pt x="4325" y="303"/>
                </a:lnTo>
                <a:lnTo>
                  <a:pt x="4326" y="290"/>
                </a:lnTo>
                <a:lnTo>
                  <a:pt x="4327" y="276"/>
                </a:lnTo>
                <a:lnTo>
                  <a:pt x="4328" y="241"/>
                </a:lnTo>
                <a:lnTo>
                  <a:pt x="4329" y="211"/>
                </a:lnTo>
                <a:lnTo>
                  <a:pt x="4330" y="186"/>
                </a:lnTo>
                <a:lnTo>
                  <a:pt x="4331" y="170"/>
                </a:lnTo>
                <a:lnTo>
                  <a:pt x="4332" y="149"/>
                </a:lnTo>
                <a:lnTo>
                  <a:pt x="4332" y="159"/>
                </a:lnTo>
                <a:lnTo>
                  <a:pt x="4333" y="150"/>
                </a:lnTo>
                <a:lnTo>
                  <a:pt x="4334" y="150"/>
                </a:lnTo>
                <a:lnTo>
                  <a:pt x="4335" y="148"/>
                </a:lnTo>
                <a:lnTo>
                  <a:pt x="4336" y="146"/>
                </a:lnTo>
                <a:lnTo>
                  <a:pt x="4337" y="123"/>
                </a:lnTo>
                <a:lnTo>
                  <a:pt x="4338" y="113"/>
                </a:lnTo>
                <a:lnTo>
                  <a:pt x="4338" y="115"/>
                </a:lnTo>
                <a:lnTo>
                  <a:pt x="4339" y="122"/>
                </a:lnTo>
                <a:lnTo>
                  <a:pt x="4340" y="134"/>
                </a:lnTo>
                <a:lnTo>
                  <a:pt x="4341" y="151"/>
                </a:lnTo>
                <a:lnTo>
                  <a:pt x="4342" y="149"/>
                </a:lnTo>
                <a:lnTo>
                  <a:pt x="4343" y="142"/>
                </a:lnTo>
                <a:lnTo>
                  <a:pt x="4344" y="123"/>
                </a:lnTo>
                <a:lnTo>
                  <a:pt x="4345" y="118"/>
                </a:lnTo>
                <a:lnTo>
                  <a:pt x="4346" y="114"/>
                </a:lnTo>
                <a:lnTo>
                  <a:pt x="4347" y="123"/>
                </a:lnTo>
                <a:lnTo>
                  <a:pt x="4347" y="136"/>
                </a:lnTo>
                <a:lnTo>
                  <a:pt x="4348" y="149"/>
                </a:lnTo>
                <a:lnTo>
                  <a:pt x="4349" y="152"/>
                </a:lnTo>
                <a:lnTo>
                  <a:pt x="4350" y="170"/>
                </a:lnTo>
                <a:lnTo>
                  <a:pt x="4351" y="179"/>
                </a:lnTo>
                <a:lnTo>
                  <a:pt x="4352" y="181"/>
                </a:lnTo>
                <a:lnTo>
                  <a:pt x="4353" y="188"/>
                </a:lnTo>
                <a:lnTo>
                  <a:pt x="4354" y="200"/>
                </a:lnTo>
                <a:lnTo>
                  <a:pt x="4354" y="206"/>
                </a:lnTo>
                <a:lnTo>
                  <a:pt x="4355" y="213"/>
                </a:lnTo>
                <a:lnTo>
                  <a:pt x="4356" y="206"/>
                </a:lnTo>
                <a:lnTo>
                  <a:pt x="4357" y="216"/>
                </a:lnTo>
                <a:lnTo>
                  <a:pt x="4358" y="213"/>
                </a:lnTo>
                <a:lnTo>
                  <a:pt x="4359" y="213"/>
                </a:lnTo>
                <a:lnTo>
                  <a:pt x="4360" y="202"/>
                </a:lnTo>
                <a:lnTo>
                  <a:pt x="4361" y="217"/>
                </a:lnTo>
                <a:lnTo>
                  <a:pt x="4361" y="211"/>
                </a:lnTo>
                <a:lnTo>
                  <a:pt x="4362" y="219"/>
                </a:lnTo>
                <a:lnTo>
                  <a:pt x="4363" y="218"/>
                </a:lnTo>
                <a:lnTo>
                  <a:pt x="4364" y="210"/>
                </a:lnTo>
                <a:lnTo>
                  <a:pt x="4365" y="184"/>
                </a:lnTo>
                <a:lnTo>
                  <a:pt x="4366" y="158"/>
                </a:lnTo>
                <a:lnTo>
                  <a:pt x="4367" y="126"/>
                </a:lnTo>
                <a:lnTo>
                  <a:pt x="4368" y="103"/>
                </a:lnTo>
                <a:lnTo>
                  <a:pt x="4369" y="97"/>
                </a:lnTo>
                <a:lnTo>
                  <a:pt x="4370" y="95"/>
                </a:lnTo>
                <a:lnTo>
                  <a:pt x="4370" y="104"/>
                </a:lnTo>
                <a:lnTo>
                  <a:pt x="4371" y="101"/>
                </a:lnTo>
                <a:lnTo>
                  <a:pt x="4372" y="111"/>
                </a:lnTo>
                <a:lnTo>
                  <a:pt x="4373" y="109"/>
                </a:lnTo>
                <a:lnTo>
                  <a:pt x="4374" y="113"/>
                </a:lnTo>
                <a:lnTo>
                  <a:pt x="4375" y="111"/>
                </a:lnTo>
                <a:lnTo>
                  <a:pt x="4376" y="115"/>
                </a:lnTo>
                <a:lnTo>
                  <a:pt x="4376" y="105"/>
                </a:lnTo>
                <a:lnTo>
                  <a:pt x="4377" y="108"/>
                </a:lnTo>
                <a:lnTo>
                  <a:pt x="4378" y="109"/>
                </a:lnTo>
                <a:lnTo>
                  <a:pt x="4379" y="95"/>
                </a:lnTo>
                <a:lnTo>
                  <a:pt x="4380" y="97"/>
                </a:lnTo>
                <a:lnTo>
                  <a:pt x="4381" y="92"/>
                </a:lnTo>
                <a:lnTo>
                  <a:pt x="4382" y="87"/>
                </a:lnTo>
                <a:lnTo>
                  <a:pt x="4383" y="79"/>
                </a:lnTo>
                <a:lnTo>
                  <a:pt x="4384" y="81"/>
                </a:lnTo>
                <a:lnTo>
                  <a:pt x="4385" y="75"/>
                </a:lnTo>
                <a:lnTo>
                  <a:pt x="4385" y="74"/>
                </a:lnTo>
                <a:lnTo>
                  <a:pt x="4386" y="72"/>
                </a:lnTo>
                <a:lnTo>
                  <a:pt x="4387" y="70"/>
                </a:lnTo>
                <a:lnTo>
                  <a:pt x="4388" y="75"/>
                </a:lnTo>
                <a:lnTo>
                  <a:pt x="4389" y="79"/>
                </a:lnTo>
                <a:lnTo>
                  <a:pt x="4390" y="82"/>
                </a:lnTo>
                <a:lnTo>
                  <a:pt x="4391" y="86"/>
                </a:lnTo>
                <a:lnTo>
                  <a:pt x="4392" y="84"/>
                </a:lnTo>
                <a:lnTo>
                  <a:pt x="4392" y="76"/>
                </a:lnTo>
                <a:lnTo>
                  <a:pt x="4393" y="69"/>
                </a:lnTo>
                <a:lnTo>
                  <a:pt x="4394" y="69"/>
                </a:lnTo>
                <a:lnTo>
                  <a:pt x="4395" y="66"/>
                </a:lnTo>
                <a:lnTo>
                  <a:pt x="4396" y="77"/>
                </a:lnTo>
                <a:lnTo>
                  <a:pt x="4397" y="81"/>
                </a:lnTo>
                <a:lnTo>
                  <a:pt x="4398" y="89"/>
                </a:lnTo>
                <a:lnTo>
                  <a:pt x="4399" y="89"/>
                </a:lnTo>
                <a:lnTo>
                  <a:pt x="4399" y="91"/>
                </a:lnTo>
                <a:lnTo>
                  <a:pt x="4400" y="82"/>
                </a:lnTo>
                <a:lnTo>
                  <a:pt x="4401" y="86"/>
                </a:lnTo>
                <a:lnTo>
                  <a:pt x="4402" y="72"/>
                </a:lnTo>
                <a:lnTo>
                  <a:pt x="4403" y="69"/>
                </a:lnTo>
                <a:lnTo>
                  <a:pt x="4404" y="62"/>
                </a:lnTo>
                <a:lnTo>
                  <a:pt x="4405" y="67"/>
                </a:lnTo>
                <a:lnTo>
                  <a:pt x="4406" y="74"/>
                </a:lnTo>
                <a:lnTo>
                  <a:pt x="4407" y="82"/>
                </a:lnTo>
                <a:lnTo>
                  <a:pt x="4408" y="90"/>
                </a:lnTo>
                <a:lnTo>
                  <a:pt x="4409" y="94"/>
                </a:lnTo>
                <a:lnTo>
                  <a:pt x="4409" y="89"/>
                </a:lnTo>
                <a:lnTo>
                  <a:pt x="4410" y="77"/>
                </a:lnTo>
                <a:lnTo>
                  <a:pt x="4411" y="79"/>
                </a:lnTo>
                <a:lnTo>
                  <a:pt x="4412" y="77"/>
                </a:lnTo>
                <a:lnTo>
                  <a:pt x="4413" y="80"/>
                </a:lnTo>
                <a:lnTo>
                  <a:pt x="4414" y="80"/>
                </a:lnTo>
                <a:lnTo>
                  <a:pt x="4414" y="84"/>
                </a:lnTo>
                <a:lnTo>
                  <a:pt x="4415" y="78"/>
                </a:lnTo>
                <a:lnTo>
                  <a:pt x="4416" y="77"/>
                </a:lnTo>
                <a:lnTo>
                  <a:pt x="4417" y="75"/>
                </a:lnTo>
                <a:lnTo>
                  <a:pt x="4418" y="77"/>
                </a:lnTo>
                <a:lnTo>
                  <a:pt x="4419" y="81"/>
                </a:lnTo>
                <a:lnTo>
                  <a:pt x="4420" y="81"/>
                </a:lnTo>
                <a:lnTo>
                  <a:pt x="4421" y="74"/>
                </a:lnTo>
                <a:lnTo>
                  <a:pt x="4422" y="62"/>
                </a:lnTo>
                <a:lnTo>
                  <a:pt x="4423" y="62"/>
                </a:lnTo>
                <a:lnTo>
                  <a:pt x="4423" y="83"/>
                </a:lnTo>
                <a:lnTo>
                  <a:pt x="4424" y="113"/>
                </a:lnTo>
                <a:lnTo>
                  <a:pt x="4425" y="138"/>
                </a:lnTo>
                <a:lnTo>
                  <a:pt x="4426" y="177"/>
                </a:lnTo>
                <a:lnTo>
                  <a:pt x="4427" y="213"/>
                </a:lnTo>
                <a:lnTo>
                  <a:pt x="4428" y="223"/>
                </a:lnTo>
                <a:lnTo>
                  <a:pt x="4429" y="235"/>
                </a:lnTo>
                <a:lnTo>
                  <a:pt x="4430" y="238"/>
                </a:lnTo>
                <a:lnTo>
                  <a:pt x="4431" y="229"/>
                </a:lnTo>
                <a:lnTo>
                  <a:pt x="4431" y="221"/>
                </a:lnTo>
                <a:lnTo>
                  <a:pt x="4432" y="193"/>
                </a:lnTo>
                <a:lnTo>
                  <a:pt x="4433" y="177"/>
                </a:lnTo>
                <a:lnTo>
                  <a:pt x="4434" y="170"/>
                </a:lnTo>
                <a:lnTo>
                  <a:pt x="4435" y="167"/>
                </a:lnTo>
                <a:lnTo>
                  <a:pt x="4436" y="158"/>
                </a:lnTo>
                <a:lnTo>
                  <a:pt x="4437" y="165"/>
                </a:lnTo>
                <a:lnTo>
                  <a:pt x="4437" y="173"/>
                </a:lnTo>
                <a:lnTo>
                  <a:pt x="4438" y="193"/>
                </a:lnTo>
                <a:lnTo>
                  <a:pt x="4439" y="184"/>
                </a:lnTo>
                <a:lnTo>
                  <a:pt x="4440" y="165"/>
                </a:lnTo>
                <a:lnTo>
                  <a:pt x="4441" y="153"/>
                </a:lnTo>
                <a:lnTo>
                  <a:pt x="4442" y="129"/>
                </a:lnTo>
                <a:lnTo>
                  <a:pt x="4443" y="117"/>
                </a:lnTo>
                <a:lnTo>
                  <a:pt x="4444" y="113"/>
                </a:lnTo>
                <a:lnTo>
                  <a:pt x="4445" y="117"/>
                </a:lnTo>
                <a:lnTo>
                  <a:pt x="4446" y="138"/>
                </a:lnTo>
                <a:lnTo>
                  <a:pt x="4446" y="145"/>
                </a:lnTo>
                <a:lnTo>
                  <a:pt x="4447" y="147"/>
                </a:lnTo>
                <a:lnTo>
                  <a:pt x="4448" y="155"/>
                </a:lnTo>
                <a:lnTo>
                  <a:pt x="4449" y="164"/>
                </a:lnTo>
                <a:lnTo>
                  <a:pt x="4450" y="163"/>
                </a:lnTo>
                <a:lnTo>
                  <a:pt x="4451" y="172"/>
                </a:lnTo>
                <a:lnTo>
                  <a:pt x="4452" y="186"/>
                </a:lnTo>
                <a:lnTo>
                  <a:pt x="4453" y="219"/>
                </a:lnTo>
                <a:lnTo>
                  <a:pt x="4453" y="247"/>
                </a:lnTo>
                <a:lnTo>
                  <a:pt x="4454" y="245"/>
                </a:lnTo>
                <a:lnTo>
                  <a:pt x="4455" y="258"/>
                </a:lnTo>
                <a:lnTo>
                  <a:pt x="4456" y="251"/>
                </a:lnTo>
                <a:lnTo>
                  <a:pt x="4457" y="234"/>
                </a:lnTo>
                <a:lnTo>
                  <a:pt x="4458" y="229"/>
                </a:lnTo>
                <a:lnTo>
                  <a:pt x="4459" y="245"/>
                </a:lnTo>
                <a:lnTo>
                  <a:pt x="4460" y="256"/>
                </a:lnTo>
                <a:lnTo>
                  <a:pt x="4460" y="288"/>
                </a:lnTo>
                <a:lnTo>
                  <a:pt x="4461" y="315"/>
                </a:lnTo>
                <a:lnTo>
                  <a:pt x="4462" y="329"/>
                </a:lnTo>
                <a:lnTo>
                  <a:pt x="4463" y="328"/>
                </a:lnTo>
                <a:lnTo>
                  <a:pt x="4464" y="320"/>
                </a:lnTo>
                <a:lnTo>
                  <a:pt x="4465" y="305"/>
                </a:lnTo>
                <a:lnTo>
                  <a:pt x="4466" y="286"/>
                </a:lnTo>
                <a:lnTo>
                  <a:pt x="4467" y="282"/>
                </a:lnTo>
                <a:lnTo>
                  <a:pt x="4468" y="266"/>
                </a:lnTo>
                <a:lnTo>
                  <a:pt x="4469" y="248"/>
                </a:lnTo>
                <a:lnTo>
                  <a:pt x="4470" y="231"/>
                </a:lnTo>
                <a:lnTo>
                  <a:pt x="4470" y="218"/>
                </a:lnTo>
                <a:lnTo>
                  <a:pt x="4471" y="191"/>
                </a:lnTo>
                <a:lnTo>
                  <a:pt x="4472" y="186"/>
                </a:lnTo>
                <a:lnTo>
                  <a:pt x="4473" y="188"/>
                </a:lnTo>
                <a:lnTo>
                  <a:pt x="4474" y="177"/>
                </a:lnTo>
                <a:lnTo>
                  <a:pt x="4475" y="166"/>
                </a:lnTo>
                <a:lnTo>
                  <a:pt x="4475" y="161"/>
                </a:lnTo>
                <a:lnTo>
                  <a:pt x="4476" y="148"/>
                </a:lnTo>
                <a:lnTo>
                  <a:pt x="4477" y="130"/>
                </a:lnTo>
                <a:lnTo>
                  <a:pt x="4478" y="110"/>
                </a:lnTo>
                <a:lnTo>
                  <a:pt x="4479" y="92"/>
                </a:lnTo>
                <a:lnTo>
                  <a:pt x="4480" y="85"/>
                </a:lnTo>
                <a:lnTo>
                  <a:pt x="4481" y="89"/>
                </a:lnTo>
                <a:lnTo>
                  <a:pt x="4482" y="95"/>
                </a:lnTo>
                <a:lnTo>
                  <a:pt x="4483" y="106"/>
                </a:lnTo>
                <a:lnTo>
                  <a:pt x="4484" y="122"/>
                </a:lnTo>
                <a:lnTo>
                  <a:pt x="4484" y="126"/>
                </a:lnTo>
                <a:lnTo>
                  <a:pt x="4485" y="133"/>
                </a:lnTo>
                <a:lnTo>
                  <a:pt x="4486" y="142"/>
                </a:lnTo>
                <a:lnTo>
                  <a:pt x="4487" y="156"/>
                </a:lnTo>
                <a:lnTo>
                  <a:pt x="4488" y="175"/>
                </a:lnTo>
                <a:lnTo>
                  <a:pt x="4489" y="186"/>
                </a:lnTo>
                <a:lnTo>
                  <a:pt x="4490" y="205"/>
                </a:lnTo>
                <a:lnTo>
                  <a:pt x="4491" y="216"/>
                </a:lnTo>
                <a:lnTo>
                  <a:pt x="4492" y="218"/>
                </a:lnTo>
                <a:lnTo>
                  <a:pt x="4492" y="202"/>
                </a:lnTo>
                <a:lnTo>
                  <a:pt x="4493" y="197"/>
                </a:lnTo>
                <a:lnTo>
                  <a:pt x="4494" y="184"/>
                </a:lnTo>
                <a:lnTo>
                  <a:pt x="4495" y="171"/>
                </a:lnTo>
                <a:lnTo>
                  <a:pt x="4496" y="157"/>
                </a:lnTo>
                <a:lnTo>
                  <a:pt x="4497" y="156"/>
                </a:lnTo>
                <a:lnTo>
                  <a:pt x="4498" y="170"/>
                </a:lnTo>
                <a:lnTo>
                  <a:pt x="4498" y="184"/>
                </a:lnTo>
                <a:lnTo>
                  <a:pt x="4499" y="201"/>
                </a:lnTo>
                <a:lnTo>
                  <a:pt x="4500" y="225"/>
                </a:lnTo>
                <a:lnTo>
                  <a:pt x="4501" y="240"/>
                </a:lnTo>
                <a:lnTo>
                  <a:pt x="4502" y="240"/>
                </a:lnTo>
                <a:lnTo>
                  <a:pt x="4503" y="238"/>
                </a:lnTo>
                <a:lnTo>
                  <a:pt x="4504" y="237"/>
                </a:lnTo>
                <a:lnTo>
                  <a:pt x="4505" y="231"/>
                </a:lnTo>
                <a:lnTo>
                  <a:pt x="4506" y="226"/>
                </a:lnTo>
                <a:lnTo>
                  <a:pt x="4507" y="213"/>
                </a:lnTo>
                <a:lnTo>
                  <a:pt x="4507" y="192"/>
                </a:lnTo>
                <a:lnTo>
                  <a:pt x="4508" y="170"/>
                </a:lnTo>
                <a:lnTo>
                  <a:pt x="4509" y="151"/>
                </a:lnTo>
                <a:lnTo>
                  <a:pt x="4510" y="133"/>
                </a:lnTo>
                <a:lnTo>
                  <a:pt x="4511" y="132"/>
                </a:lnTo>
                <a:lnTo>
                  <a:pt x="4512" y="128"/>
                </a:lnTo>
                <a:lnTo>
                  <a:pt x="4513" y="128"/>
                </a:lnTo>
                <a:lnTo>
                  <a:pt x="4514" y="130"/>
                </a:lnTo>
                <a:lnTo>
                  <a:pt x="4514" y="131"/>
                </a:lnTo>
                <a:lnTo>
                  <a:pt x="4515" y="114"/>
                </a:lnTo>
                <a:lnTo>
                  <a:pt x="4516" y="104"/>
                </a:lnTo>
                <a:lnTo>
                  <a:pt x="4517" y="97"/>
                </a:lnTo>
                <a:lnTo>
                  <a:pt x="4518" y="83"/>
                </a:lnTo>
                <a:lnTo>
                  <a:pt x="4519" y="71"/>
                </a:lnTo>
                <a:lnTo>
                  <a:pt x="4520" y="72"/>
                </a:lnTo>
                <a:lnTo>
                  <a:pt x="4521" y="82"/>
                </a:lnTo>
                <a:lnTo>
                  <a:pt x="4521" y="88"/>
                </a:lnTo>
                <a:lnTo>
                  <a:pt x="4522" y="83"/>
                </a:lnTo>
                <a:lnTo>
                  <a:pt x="4523" y="69"/>
                </a:lnTo>
                <a:lnTo>
                  <a:pt x="4524" y="53"/>
                </a:lnTo>
                <a:lnTo>
                  <a:pt x="4525" y="36"/>
                </a:lnTo>
                <a:lnTo>
                  <a:pt x="4526" y="51"/>
                </a:lnTo>
                <a:lnTo>
                  <a:pt x="4527" y="57"/>
                </a:lnTo>
                <a:lnTo>
                  <a:pt x="4528" y="95"/>
                </a:lnTo>
                <a:lnTo>
                  <a:pt x="4529" y="132"/>
                </a:lnTo>
                <a:lnTo>
                  <a:pt x="4530" y="172"/>
                </a:lnTo>
                <a:lnTo>
                  <a:pt x="4531" y="186"/>
                </a:lnTo>
                <a:lnTo>
                  <a:pt x="4531" y="207"/>
                </a:lnTo>
                <a:lnTo>
                  <a:pt x="4532" y="195"/>
                </a:lnTo>
                <a:lnTo>
                  <a:pt x="4533" y="194"/>
                </a:lnTo>
                <a:lnTo>
                  <a:pt x="4534" y="179"/>
                </a:lnTo>
                <a:lnTo>
                  <a:pt x="4535" y="160"/>
                </a:lnTo>
                <a:lnTo>
                  <a:pt x="4536" y="143"/>
                </a:lnTo>
                <a:lnTo>
                  <a:pt x="4536" y="148"/>
                </a:lnTo>
                <a:lnTo>
                  <a:pt x="4537" y="145"/>
                </a:lnTo>
                <a:lnTo>
                  <a:pt x="4538" y="147"/>
                </a:lnTo>
                <a:lnTo>
                  <a:pt x="4539" y="160"/>
                </a:lnTo>
                <a:lnTo>
                  <a:pt x="4540" y="194"/>
                </a:lnTo>
                <a:lnTo>
                  <a:pt x="4541" y="200"/>
                </a:lnTo>
                <a:lnTo>
                  <a:pt x="4542" y="187"/>
                </a:lnTo>
                <a:lnTo>
                  <a:pt x="4543" y="168"/>
                </a:lnTo>
                <a:lnTo>
                  <a:pt x="4544" y="130"/>
                </a:lnTo>
                <a:lnTo>
                  <a:pt x="4545" y="99"/>
                </a:lnTo>
                <a:lnTo>
                  <a:pt x="4545" y="83"/>
                </a:lnTo>
                <a:lnTo>
                  <a:pt x="4546" y="81"/>
                </a:lnTo>
                <a:lnTo>
                  <a:pt x="4547" y="89"/>
                </a:lnTo>
                <a:lnTo>
                  <a:pt x="4548" y="103"/>
                </a:lnTo>
                <a:lnTo>
                  <a:pt x="4549" y="111"/>
                </a:lnTo>
                <a:lnTo>
                  <a:pt x="4550" y="118"/>
                </a:lnTo>
                <a:lnTo>
                  <a:pt x="4551" y="128"/>
                </a:lnTo>
                <a:lnTo>
                  <a:pt x="4552" y="137"/>
                </a:lnTo>
                <a:lnTo>
                  <a:pt x="4553" y="146"/>
                </a:lnTo>
                <a:lnTo>
                  <a:pt x="4553" y="149"/>
                </a:lnTo>
                <a:lnTo>
                  <a:pt x="4554" y="156"/>
                </a:lnTo>
                <a:lnTo>
                  <a:pt x="4555" y="168"/>
                </a:lnTo>
                <a:lnTo>
                  <a:pt x="4556" y="178"/>
                </a:lnTo>
                <a:lnTo>
                  <a:pt x="4557" y="190"/>
                </a:lnTo>
                <a:lnTo>
                  <a:pt x="4558" y="207"/>
                </a:lnTo>
                <a:lnTo>
                  <a:pt x="4559" y="210"/>
                </a:lnTo>
                <a:lnTo>
                  <a:pt x="4559" y="213"/>
                </a:lnTo>
                <a:lnTo>
                  <a:pt x="4560" y="227"/>
                </a:lnTo>
                <a:lnTo>
                  <a:pt x="4561" y="243"/>
                </a:lnTo>
                <a:lnTo>
                  <a:pt x="4562" y="241"/>
                </a:lnTo>
                <a:lnTo>
                  <a:pt x="4563" y="255"/>
                </a:lnTo>
                <a:lnTo>
                  <a:pt x="4564" y="263"/>
                </a:lnTo>
                <a:lnTo>
                  <a:pt x="4565" y="249"/>
                </a:lnTo>
                <a:lnTo>
                  <a:pt x="4566" y="228"/>
                </a:lnTo>
                <a:lnTo>
                  <a:pt x="4567" y="212"/>
                </a:lnTo>
                <a:lnTo>
                  <a:pt x="4568" y="194"/>
                </a:lnTo>
                <a:lnTo>
                  <a:pt x="4569" y="187"/>
                </a:lnTo>
                <a:lnTo>
                  <a:pt x="4569" y="188"/>
                </a:lnTo>
                <a:lnTo>
                  <a:pt x="4570" y="180"/>
                </a:lnTo>
                <a:lnTo>
                  <a:pt x="4571" y="188"/>
                </a:lnTo>
                <a:lnTo>
                  <a:pt x="4572" y="179"/>
                </a:lnTo>
                <a:lnTo>
                  <a:pt x="4573" y="164"/>
                </a:lnTo>
                <a:lnTo>
                  <a:pt x="4574" y="159"/>
                </a:lnTo>
                <a:lnTo>
                  <a:pt x="4575" y="156"/>
                </a:lnTo>
                <a:lnTo>
                  <a:pt x="4575" y="150"/>
                </a:lnTo>
                <a:lnTo>
                  <a:pt x="4576" y="149"/>
                </a:lnTo>
                <a:lnTo>
                  <a:pt x="4577" y="149"/>
                </a:lnTo>
                <a:lnTo>
                  <a:pt x="4578" y="133"/>
                </a:lnTo>
                <a:lnTo>
                  <a:pt x="4579" y="126"/>
                </a:lnTo>
                <a:lnTo>
                  <a:pt x="4580" y="110"/>
                </a:lnTo>
                <a:lnTo>
                  <a:pt x="4581" y="102"/>
                </a:lnTo>
                <a:lnTo>
                  <a:pt x="4582" y="90"/>
                </a:lnTo>
                <a:lnTo>
                  <a:pt x="4583" y="88"/>
                </a:lnTo>
                <a:lnTo>
                  <a:pt x="4583" y="89"/>
                </a:lnTo>
                <a:lnTo>
                  <a:pt x="4584" y="90"/>
                </a:lnTo>
                <a:lnTo>
                  <a:pt x="4585" y="96"/>
                </a:lnTo>
                <a:lnTo>
                  <a:pt x="4586" y="98"/>
                </a:lnTo>
                <a:lnTo>
                  <a:pt x="4587" y="101"/>
                </a:lnTo>
                <a:lnTo>
                  <a:pt x="4588" y="100"/>
                </a:lnTo>
                <a:lnTo>
                  <a:pt x="4589" y="100"/>
                </a:lnTo>
                <a:lnTo>
                  <a:pt x="4590" y="97"/>
                </a:lnTo>
                <a:lnTo>
                  <a:pt x="4591" y="110"/>
                </a:lnTo>
                <a:lnTo>
                  <a:pt x="4591" y="118"/>
                </a:lnTo>
                <a:lnTo>
                  <a:pt x="4592" y="123"/>
                </a:lnTo>
                <a:lnTo>
                  <a:pt x="4593" y="130"/>
                </a:lnTo>
                <a:lnTo>
                  <a:pt x="4594" y="131"/>
                </a:lnTo>
                <a:lnTo>
                  <a:pt x="4595" y="142"/>
                </a:lnTo>
                <a:lnTo>
                  <a:pt x="4596" y="155"/>
                </a:lnTo>
                <a:lnTo>
                  <a:pt x="4597" y="162"/>
                </a:lnTo>
                <a:lnTo>
                  <a:pt x="4597" y="163"/>
                </a:lnTo>
                <a:lnTo>
                  <a:pt x="4598" y="176"/>
                </a:lnTo>
                <a:lnTo>
                  <a:pt x="4599" y="169"/>
                </a:lnTo>
                <a:lnTo>
                  <a:pt x="4600" y="163"/>
                </a:lnTo>
                <a:lnTo>
                  <a:pt x="4601" y="167"/>
                </a:lnTo>
                <a:lnTo>
                  <a:pt x="4602" y="178"/>
                </a:lnTo>
                <a:lnTo>
                  <a:pt x="4603" y="183"/>
                </a:lnTo>
                <a:lnTo>
                  <a:pt x="4604" y="197"/>
                </a:lnTo>
                <a:lnTo>
                  <a:pt x="4605" y="211"/>
                </a:lnTo>
                <a:lnTo>
                  <a:pt x="4606" y="218"/>
                </a:lnTo>
                <a:lnTo>
                  <a:pt x="4606" y="218"/>
                </a:lnTo>
                <a:lnTo>
                  <a:pt x="4607" y="214"/>
                </a:lnTo>
                <a:lnTo>
                  <a:pt x="4608" y="205"/>
                </a:lnTo>
                <a:lnTo>
                  <a:pt x="4609" y="186"/>
                </a:lnTo>
                <a:lnTo>
                  <a:pt x="4610" y="173"/>
                </a:lnTo>
                <a:lnTo>
                  <a:pt x="4611" y="151"/>
                </a:lnTo>
                <a:lnTo>
                  <a:pt x="4612" y="139"/>
                </a:lnTo>
                <a:lnTo>
                  <a:pt x="4613" y="124"/>
                </a:lnTo>
                <a:lnTo>
                  <a:pt x="4613" y="124"/>
                </a:lnTo>
                <a:lnTo>
                  <a:pt x="4614" y="112"/>
                </a:lnTo>
                <a:lnTo>
                  <a:pt x="4615" y="117"/>
                </a:lnTo>
                <a:lnTo>
                  <a:pt x="4616" y="108"/>
                </a:lnTo>
                <a:lnTo>
                  <a:pt x="4617" y="111"/>
                </a:lnTo>
                <a:lnTo>
                  <a:pt x="4618" y="108"/>
                </a:lnTo>
                <a:lnTo>
                  <a:pt x="4619" y="104"/>
                </a:lnTo>
                <a:lnTo>
                  <a:pt x="4620" y="98"/>
                </a:lnTo>
                <a:lnTo>
                  <a:pt x="4620" y="98"/>
                </a:lnTo>
                <a:lnTo>
                  <a:pt x="4621" y="87"/>
                </a:lnTo>
                <a:lnTo>
                  <a:pt x="4622" y="80"/>
                </a:lnTo>
                <a:lnTo>
                  <a:pt x="4623" y="84"/>
                </a:lnTo>
                <a:lnTo>
                  <a:pt x="4624" y="86"/>
                </a:lnTo>
                <a:lnTo>
                  <a:pt x="4625" y="89"/>
                </a:lnTo>
                <a:lnTo>
                  <a:pt x="4626" y="94"/>
                </a:lnTo>
                <a:lnTo>
                  <a:pt x="4627" y="96"/>
                </a:lnTo>
                <a:lnTo>
                  <a:pt x="4628" y="93"/>
                </a:lnTo>
                <a:lnTo>
                  <a:pt x="4629" y="97"/>
                </a:lnTo>
                <a:lnTo>
                  <a:pt x="4630" y="90"/>
                </a:lnTo>
                <a:lnTo>
                  <a:pt x="4630" y="79"/>
                </a:lnTo>
                <a:lnTo>
                  <a:pt x="4631" y="77"/>
                </a:lnTo>
                <a:lnTo>
                  <a:pt x="4632" y="78"/>
                </a:lnTo>
                <a:lnTo>
                  <a:pt x="4633" y="72"/>
                </a:lnTo>
                <a:lnTo>
                  <a:pt x="4634" y="77"/>
                </a:lnTo>
                <a:lnTo>
                  <a:pt x="4635" y="80"/>
                </a:lnTo>
                <a:lnTo>
                  <a:pt x="4635" y="67"/>
                </a:lnTo>
                <a:lnTo>
                  <a:pt x="4636" y="71"/>
                </a:lnTo>
                <a:lnTo>
                  <a:pt x="4637" y="72"/>
                </a:lnTo>
                <a:lnTo>
                  <a:pt x="4638" y="73"/>
                </a:lnTo>
                <a:lnTo>
                  <a:pt x="4639" y="73"/>
                </a:lnTo>
                <a:lnTo>
                  <a:pt x="4640" y="82"/>
                </a:lnTo>
                <a:lnTo>
                  <a:pt x="4641" y="83"/>
                </a:lnTo>
                <a:lnTo>
                  <a:pt x="4642" y="82"/>
                </a:lnTo>
                <a:lnTo>
                  <a:pt x="4643" y="83"/>
                </a:lnTo>
                <a:lnTo>
                  <a:pt x="4644" y="89"/>
                </a:lnTo>
                <a:lnTo>
                  <a:pt x="4644" y="86"/>
                </a:lnTo>
                <a:lnTo>
                  <a:pt x="4645" y="83"/>
                </a:lnTo>
                <a:lnTo>
                  <a:pt x="4646" y="82"/>
                </a:lnTo>
                <a:lnTo>
                  <a:pt x="4647" y="87"/>
                </a:lnTo>
                <a:lnTo>
                  <a:pt x="4648" y="87"/>
                </a:lnTo>
                <a:lnTo>
                  <a:pt x="4649" y="86"/>
                </a:lnTo>
                <a:lnTo>
                  <a:pt x="4650" y="89"/>
                </a:lnTo>
                <a:lnTo>
                  <a:pt x="4651" y="92"/>
                </a:lnTo>
                <a:lnTo>
                  <a:pt x="4652" y="85"/>
                </a:lnTo>
                <a:lnTo>
                  <a:pt x="4652" y="81"/>
                </a:lnTo>
                <a:lnTo>
                  <a:pt x="4653" y="83"/>
                </a:lnTo>
                <a:lnTo>
                  <a:pt x="4654" y="79"/>
                </a:lnTo>
                <a:lnTo>
                  <a:pt x="4655" y="75"/>
                </a:lnTo>
                <a:lnTo>
                  <a:pt x="4656" y="75"/>
                </a:lnTo>
                <a:lnTo>
                  <a:pt x="4657" y="80"/>
                </a:lnTo>
                <a:lnTo>
                  <a:pt x="4658" y="84"/>
                </a:lnTo>
                <a:lnTo>
                  <a:pt x="4658" y="83"/>
                </a:lnTo>
                <a:lnTo>
                  <a:pt x="4659" y="86"/>
                </a:lnTo>
                <a:lnTo>
                  <a:pt x="4660" y="90"/>
                </a:lnTo>
                <a:lnTo>
                  <a:pt x="4661" y="87"/>
                </a:lnTo>
                <a:lnTo>
                  <a:pt x="4662" y="80"/>
                </a:lnTo>
                <a:lnTo>
                  <a:pt x="4663" y="86"/>
                </a:lnTo>
                <a:lnTo>
                  <a:pt x="4664" y="84"/>
                </a:lnTo>
                <a:lnTo>
                  <a:pt x="4665" y="83"/>
                </a:lnTo>
                <a:lnTo>
                  <a:pt x="4666" y="80"/>
                </a:lnTo>
                <a:lnTo>
                  <a:pt x="4667" y="97"/>
                </a:lnTo>
                <a:lnTo>
                  <a:pt x="4667" y="84"/>
                </a:lnTo>
                <a:lnTo>
                  <a:pt x="4668" y="81"/>
                </a:lnTo>
                <a:lnTo>
                  <a:pt x="4669" y="79"/>
                </a:lnTo>
                <a:lnTo>
                  <a:pt x="4670" y="79"/>
                </a:lnTo>
                <a:lnTo>
                  <a:pt x="4671" y="73"/>
                </a:lnTo>
                <a:lnTo>
                  <a:pt x="4672" y="80"/>
                </a:lnTo>
                <a:lnTo>
                  <a:pt x="4673" y="79"/>
                </a:lnTo>
                <a:lnTo>
                  <a:pt x="4674" y="73"/>
                </a:lnTo>
                <a:lnTo>
                  <a:pt x="4674" y="77"/>
                </a:lnTo>
                <a:lnTo>
                  <a:pt x="4675" y="73"/>
                </a:lnTo>
                <a:lnTo>
                  <a:pt x="4676" y="68"/>
                </a:lnTo>
                <a:lnTo>
                  <a:pt x="4677" y="72"/>
                </a:lnTo>
                <a:lnTo>
                  <a:pt x="4678" y="73"/>
                </a:lnTo>
                <a:lnTo>
                  <a:pt x="4679" y="75"/>
                </a:lnTo>
                <a:lnTo>
                  <a:pt x="4680" y="75"/>
                </a:lnTo>
                <a:lnTo>
                  <a:pt x="4681" y="81"/>
                </a:lnTo>
                <a:lnTo>
                  <a:pt x="4681" y="79"/>
                </a:lnTo>
                <a:lnTo>
                  <a:pt x="4682" y="82"/>
                </a:lnTo>
                <a:lnTo>
                  <a:pt x="4683" y="81"/>
                </a:lnTo>
                <a:lnTo>
                  <a:pt x="4684" y="79"/>
                </a:lnTo>
                <a:lnTo>
                  <a:pt x="4685" y="80"/>
                </a:lnTo>
                <a:lnTo>
                  <a:pt x="4686" y="75"/>
                </a:lnTo>
                <a:lnTo>
                  <a:pt x="4687" y="75"/>
                </a:lnTo>
                <a:lnTo>
                  <a:pt x="4688" y="72"/>
                </a:lnTo>
                <a:lnTo>
                  <a:pt x="4689" y="73"/>
                </a:lnTo>
                <a:lnTo>
                  <a:pt x="4690" y="64"/>
                </a:lnTo>
                <a:lnTo>
                  <a:pt x="4691" y="72"/>
                </a:lnTo>
                <a:lnTo>
                  <a:pt x="4691" y="75"/>
                </a:lnTo>
                <a:lnTo>
                  <a:pt x="4692" y="73"/>
                </a:lnTo>
                <a:lnTo>
                  <a:pt x="4693" y="76"/>
                </a:lnTo>
                <a:lnTo>
                  <a:pt x="4694" y="88"/>
                </a:lnTo>
                <a:lnTo>
                  <a:pt x="4695" y="86"/>
                </a:lnTo>
                <a:lnTo>
                  <a:pt x="4696" y="84"/>
                </a:lnTo>
                <a:lnTo>
                  <a:pt x="4696" y="80"/>
                </a:lnTo>
                <a:lnTo>
                  <a:pt x="4697" y="82"/>
                </a:lnTo>
                <a:lnTo>
                  <a:pt x="4698" y="74"/>
                </a:lnTo>
                <a:lnTo>
                  <a:pt x="4699" y="72"/>
                </a:lnTo>
                <a:lnTo>
                  <a:pt x="4700" y="74"/>
                </a:lnTo>
                <a:lnTo>
                  <a:pt x="4701" y="81"/>
                </a:lnTo>
                <a:lnTo>
                  <a:pt x="4702" y="86"/>
                </a:lnTo>
                <a:lnTo>
                  <a:pt x="4703" y="86"/>
                </a:lnTo>
                <a:lnTo>
                  <a:pt x="4704" y="90"/>
                </a:lnTo>
                <a:lnTo>
                  <a:pt x="4705" y="85"/>
                </a:lnTo>
                <a:lnTo>
                  <a:pt x="4705" y="89"/>
                </a:lnTo>
                <a:lnTo>
                  <a:pt x="4706" y="78"/>
                </a:lnTo>
                <a:lnTo>
                  <a:pt x="4707" y="79"/>
                </a:lnTo>
                <a:lnTo>
                  <a:pt x="4708" y="67"/>
                </a:lnTo>
                <a:lnTo>
                  <a:pt x="4709" y="71"/>
                </a:lnTo>
                <a:lnTo>
                  <a:pt x="4710" y="68"/>
                </a:lnTo>
                <a:lnTo>
                  <a:pt x="4711" y="75"/>
                </a:lnTo>
                <a:lnTo>
                  <a:pt x="4712" y="80"/>
                </a:lnTo>
                <a:lnTo>
                  <a:pt x="4713" y="92"/>
                </a:lnTo>
                <a:lnTo>
                  <a:pt x="4713" y="93"/>
                </a:lnTo>
                <a:lnTo>
                  <a:pt x="4714" y="90"/>
                </a:lnTo>
                <a:lnTo>
                  <a:pt x="4715" y="89"/>
                </a:lnTo>
                <a:lnTo>
                  <a:pt x="4716" y="89"/>
                </a:lnTo>
                <a:lnTo>
                  <a:pt x="4717" y="98"/>
                </a:lnTo>
                <a:lnTo>
                  <a:pt x="4718" y="106"/>
                </a:lnTo>
                <a:lnTo>
                  <a:pt x="4719" y="113"/>
                </a:lnTo>
                <a:lnTo>
                  <a:pt x="4719" y="107"/>
                </a:lnTo>
                <a:lnTo>
                  <a:pt x="4720" y="105"/>
                </a:lnTo>
                <a:lnTo>
                  <a:pt x="4721" y="92"/>
                </a:lnTo>
                <a:lnTo>
                  <a:pt x="4722" y="87"/>
                </a:lnTo>
                <a:lnTo>
                  <a:pt x="4723" y="85"/>
                </a:lnTo>
                <a:lnTo>
                  <a:pt x="4724" y="88"/>
                </a:lnTo>
                <a:lnTo>
                  <a:pt x="4725" y="81"/>
                </a:lnTo>
                <a:lnTo>
                  <a:pt x="4726" y="74"/>
                </a:lnTo>
                <a:lnTo>
                  <a:pt x="4727" y="77"/>
                </a:lnTo>
                <a:lnTo>
                  <a:pt x="4728" y="77"/>
                </a:lnTo>
                <a:lnTo>
                  <a:pt x="4728" y="76"/>
                </a:lnTo>
                <a:lnTo>
                  <a:pt x="4729" y="74"/>
                </a:lnTo>
                <a:lnTo>
                  <a:pt x="4730" y="80"/>
                </a:lnTo>
                <a:lnTo>
                  <a:pt x="4731" y="80"/>
                </a:lnTo>
                <a:lnTo>
                  <a:pt x="4732" y="78"/>
                </a:lnTo>
                <a:lnTo>
                  <a:pt x="4733" y="75"/>
                </a:lnTo>
                <a:lnTo>
                  <a:pt x="4734" y="89"/>
                </a:lnTo>
                <a:lnTo>
                  <a:pt x="4735" y="88"/>
                </a:lnTo>
                <a:lnTo>
                  <a:pt x="4735" y="88"/>
                </a:lnTo>
                <a:lnTo>
                  <a:pt x="4736" y="88"/>
                </a:lnTo>
                <a:lnTo>
                  <a:pt x="4737" y="92"/>
                </a:lnTo>
                <a:lnTo>
                  <a:pt x="4738" y="82"/>
                </a:lnTo>
                <a:lnTo>
                  <a:pt x="4739" y="79"/>
                </a:lnTo>
                <a:lnTo>
                  <a:pt x="4740" y="83"/>
                </a:lnTo>
                <a:lnTo>
                  <a:pt x="4741" y="80"/>
                </a:lnTo>
                <a:lnTo>
                  <a:pt x="4742" y="79"/>
                </a:lnTo>
                <a:lnTo>
                  <a:pt x="4743" y="91"/>
                </a:lnTo>
                <a:lnTo>
                  <a:pt x="4743" y="95"/>
                </a:lnTo>
                <a:lnTo>
                  <a:pt x="4744" y="85"/>
                </a:lnTo>
                <a:lnTo>
                  <a:pt x="4745" y="86"/>
                </a:lnTo>
                <a:lnTo>
                  <a:pt x="4746" y="82"/>
                </a:lnTo>
                <a:lnTo>
                  <a:pt x="4747" y="73"/>
                </a:lnTo>
                <a:lnTo>
                  <a:pt x="4748" y="81"/>
                </a:lnTo>
                <a:lnTo>
                  <a:pt x="4749" y="86"/>
                </a:lnTo>
                <a:lnTo>
                  <a:pt x="4750" y="90"/>
                </a:lnTo>
                <a:lnTo>
                  <a:pt x="4751" y="92"/>
                </a:lnTo>
                <a:lnTo>
                  <a:pt x="4752" y="92"/>
                </a:lnTo>
                <a:lnTo>
                  <a:pt x="4752" y="85"/>
                </a:lnTo>
                <a:lnTo>
                  <a:pt x="4753" y="81"/>
                </a:lnTo>
                <a:lnTo>
                  <a:pt x="4754" y="76"/>
                </a:lnTo>
                <a:lnTo>
                  <a:pt x="4755" y="76"/>
                </a:lnTo>
                <a:lnTo>
                  <a:pt x="4756" y="77"/>
                </a:lnTo>
                <a:lnTo>
                  <a:pt x="4757" y="78"/>
                </a:lnTo>
                <a:lnTo>
                  <a:pt x="4757" y="78"/>
                </a:lnTo>
                <a:lnTo>
                  <a:pt x="4758" y="80"/>
                </a:lnTo>
                <a:lnTo>
                  <a:pt x="4759" y="82"/>
                </a:lnTo>
                <a:lnTo>
                  <a:pt x="4760" y="82"/>
                </a:lnTo>
                <a:lnTo>
                  <a:pt x="4761" y="79"/>
                </a:lnTo>
                <a:lnTo>
                  <a:pt x="4762" y="86"/>
                </a:lnTo>
                <a:lnTo>
                  <a:pt x="4763" y="88"/>
                </a:lnTo>
                <a:lnTo>
                  <a:pt x="4764" y="84"/>
                </a:lnTo>
                <a:lnTo>
                  <a:pt x="4765" y="81"/>
                </a:lnTo>
                <a:lnTo>
                  <a:pt x="4766" y="87"/>
                </a:lnTo>
                <a:lnTo>
                  <a:pt x="4766" y="98"/>
                </a:lnTo>
                <a:lnTo>
                  <a:pt x="4767" y="95"/>
                </a:lnTo>
                <a:lnTo>
                  <a:pt x="4768" y="108"/>
                </a:lnTo>
                <a:lnTo>
                  <a:pt x="4769" y="108"/>
                </a:lnTo>
                <a:lnTo>
                  <a:pt x="4770" y="106"/>
                </a:lnTo>
                <a:lnTo>
                  <a:pt x="4771" y="94"/>
                </a:lnTo>
                <a:lnTo>
                  <a:pt x="4772" y="95"/>
                </a:lnTo>
                <a:lnTo>
                  <a:pt x="4773" y="86"/>
                </a:lnTo>
                <a:lnTo>
                  <a:pt x="4773" y="89"/>
                </a:lnTo>
                <a:lnTo>
                  <a:pt x="4774" y="87"/>
                </a:lnTo>
                <a:lnTo>
                  <a:pt x="4775" y="94"/>
                </a:lnTo>
                <a:lnTo>
                  <a:pt x="4776" y="99"/>
                </a:lnTo>
                <a:lnTo>
                  <a:pt x="4777" y="98"/>
                </a:lnTo>
                <a:lnTo>
                  <a:pt x="4778" y="96"/>
                </a:lnTo>
                <a:lnTo>
                  <a:pt x="4779" y="93"/>
                </a:lnTo>
                <a:lnTo>
                  <a:pt x="4780" y="77"/>
                </a:lnTo>
                <a:lnTo>
                  <a:pt x="4780" y="69"/>
                </a:lnTo>
                <a:lnTo>
                  <a:pt x="4781" y="72"/>
                </a:lnTo>
                <a:lnTo>
                  <a:pt x="4782" y="68"/>
                </a:lnTo>
                <a:lnTo>
                  <a:pt x="4783" y="68"/>
                </a:lnTo>
                <a:lnTo>
                  <a:pt x="4784" y="77"/>
                </a:lnTo>
                <a:lnTo>
                  <a:pt x="4785" y="78"/>
                </a:lnTo>
                <a:lnTo>
                  <a:pt x="4786" y="79"/>
                </a:lnTo>
                <a:lnTo>
                  <a:pt x="4787" y="85"/>
                </a:lnTo>
                <a:lnTo>
                  <a:pt x="4788" y="99"/>
                </a:lnTo>
                <a:lnTo>
                  <a:pt x="4789" y="100"/>
                </a:lnTo>
                <a:lnTo>
                  <a:pt x="4790" y="98"/>
                </a:lnTo>
                <a:lnTo>
                  <a:pt x="4790" y="93"/>
                </a:lnTo>
                <a:lnTo>
                  <a:pt x="4791" y="93"/>
                </a:lnTo>
                <a:lnTo>
                  <a:pt x="4792" y="77"/>
                </a:lnTo>
                <a:lnTo>
                  <a:pt x="4793" y="76"/>
                </a:lnTo>
                <a:lnTo>
                  <a:pt x="4794" y="81"/>
                </a:lnTo>
                <a:lnTo>
                  <a:pt x="4795" y="88"/>
                </a:lnTo>
                <a:lnTo>
                  <a:pt x="4795" y="84"/>
                </a:lnTo>
                <a:lnTo>
                  <a:pt x="4796" y="94"/>
                </a:lnTo>
                <a:lnTo>
                  <a:pt x="4797" y="88"/>
                </a:lnTo>
                <a:lnTo>
                  <a:pt x="4798" y="84"/>
                </a:lnTo>
                <a:lnTo>
                  <a:pt x="4799" y="81"/>
                </a:lnTo>
                <a:lnTo>
                  <a:pt x="4800" y="80"/>
                </a:lnTo>
                <a:lnTo>
                  <a:pt x="4801" y="75"/>
                </a:lnTo>
                <a:lnTo>
                  <a:pt x="4802" y="78"/>
                </a:lnTo>
                <a:lnTo>
                  <a:pt x="4803" y="79"/>
                </a:lnTo>
                <a:lnTo>
                  <a:pt x="4804" y="79"/>
                </a:lnTo>
                <a:lnTo>
                  <a:pt x="4804" y="81"/>
                </a:lnTo>
                <a:lnTo>
                  <a:pt x="4805" y="84"/>
                </a:lnTo>
                <a:lnTo>
                  <a:pt x="4806" y="82"/>
                </a:lnTo>
                <a:lnTo>
                  <a:pt x="4807" y="82"/>
                </a:lnTo>
                <a:lnTo>
                  <a:pt x="4808" y="85"/>
                </a:lnTo>
                <a:lnTo>
                  <a:pt x="4809" y="87"/>
                </a:lnTo>
                <a:lnTo>
                  <a:pt x="4810" y="83"/>
                </a:lnTo>
                <a:lnTo>
                  <a:pt x="4811" y="84"/>
                </a:lnTo>
                <a:lnTo>
                  <a:pt x="4812" y="89"/>
                </a:lnTo>
                <a:lnTo>
                  <a:pt x="4812" y="85"/>
                </a:lnTo>
                <a:lnTo>
                  <a:pt x="4813" y="84"/>
                </a:lnTo>
                <a:lnTo>
                  <a:pt x="4814" y="89"/>
                </a:lnTo>
                <a:lnTo>
                  <a:pt x="4815" y="92"/>
                </a:lnTo>
                <a:lnTo>
                  <a:pt x="4816" y="91"/>
                </a:lnTo>
                <a:lnTo>
                  <a:pt x="4817" y="92"/>
                </a:lnTo>
                <a:lnTo>
                  <a:pt x="4818" y="91"/>
                </a:lnTo>
                <a:lnTo>
                  <a:pt x="4818" y="93"/>
                </a:lnTo>
                <a:lnTo>
                  <a:pt x="4819" y="94"/>
                </a:lnTo>
                <a:lnTo>
                  <a:pt x="4820" y="92"/>
                </a:lnTo>
                <a:lnTo>
                  <a:pt x="4821" y="88"/>
                </a:lnTo>
                <a:lnTo>
                  <a:pt x="4822" y="91"/>
                </a:lnTo>
                <a:lnTo>
                  <a:pt x="4823" y="86"/>
                </a:lnTo>
                <a:lnTo>
                  <a:pt x="4824" y="84"/>
                </a:lnTo>
                <a:lnTo>
                  <a:pt x="4825" y="91"/>
                </a:lnTo>
                <a:lnTo>
                  <a:pt x="4826" y="94"/>
                </a:lnTo>
                <a:lnTo>
                  <a:pt x="4827" y="97"/>
                </a:lnTo>
                <a:lnTo>
                  <a:pt x="4827" y="100"/>
                </a:lnTo>
                <a:lnTo>
                  <a:pt x="4828" y="98"/>
                </a:lnTo>
                <a:lnTo>
                  <a:pt x="4829" y="86"/>
                </a:lnTo>
                <a:lnTo>
                  <a:pt x="4830" y="89"/>
                </a:lnTo>
                <a:lnTo>
                  <a:pt x="4831" y="92"/>
                </a:lnTo>
                <a:lnTo>
                  <a:pt x="4832" y="96"/>
                </a:lnTo>
                <a:lnTo>
                  <a:pt x="4833" y="96"/>
                </a:lnTo>
                <a:lnTo>
                  <a:pt x="4834" y="92"/>
                </a:lnTo>
                <a:lnTo>
                  <a:pt x="4834" y="90"/>
                </a:lnTo>
                <a:lnTo>
                  <a:pt x="4835" y="102"/>
                </a:lnTo>
                <a:lnTo>
                  <a:pt x="4836" y="115"/>
                </a:lnTo>
                <a:lnTo>
                  <a:pt x="4837" y="127"/>
                </a:lnTo>
                <a:lnTo>
                  <a:pt x="4838" y="152"/>
                </a:lnTo>
                <a:lnTo>
                  <a:pt x="4839" y="167"/>
                </a:lnTo>
                <a:lnTo>
                  <a:pt x="4840" y="162"/>
                </a:lnTo>
                <a:lnTo>
                  <a:pt x="4841" y="155"/>
                </a:lnTo>
                <a:lnTo>
                  <a:pt x="4841" y="152"/>
                </a:lnTo>
                <a:lnTo>
                  <a:pt x="4842" y="143"/>
                </a:lnTo>
                <a:lnTo>
                  <a:pt x="4843" y="134"/>
                </a:lnTo>
                <a:lnTo>
                  <a:pt x="4844" y="127"/>
                </a:lnTo>
                <a:lnTo>
                  <a:pt x="4845" y="118"/>
                </a:lnTo>
                <a:lnTo>
                  <a:pt x="4846" y="115"/>
                </a:lnTo>
                <a:lnTo>
                  <a:pt x="4847" y="114"/>
                </a:lnTo>
                <a:lnTo>
                  <a:pt x="4848" y="107"/>
                </a:lnTo>
                <a:lnTo>
                  <a:pt x="4849" y="100"/>
                </a:lnTo>
                <a:lnTo>
                  <a:pt x="4850" y="93"/>
                </a:lnTo>
                <a:lnTo>
                  <a:pt x="4851" y="85"/>
                </a:lnTo>
                <a:lnTo>
                  <a:pt x="4851" y="76"/>
                </a:lnTo>
                <a:lnTo>
                  <a:pt x="4852" y="73"/>
                </a:lnTo>
                <a:lnTo>
                  <a:pt x="4853" y="70"/>
                </a:lnTo>
                <a:lnTo>
                  <a:pt x="4854" y="72"/>
                </a:lnTo>
                <a:lnTo>
                  <a:pt x="4855" y="75"/>
                </a:lnTo>
                <a:lnTo>
                  <a:pt x="4856" y="64"/>
                </a:lnTo>
                <a:lnTo>
                  <a:pt x="4856" y="64"/>
                </a:lnTo>
                <a:lnTo>
                  <a:pt x="4857" y="67"/>
                </a:lnTo>
                <a:lnTo>
                  <a:pt x="4858" y="71"/>
                </a:lnTo>
                <a:lnTo>
                  <a:pt x="4859" y="68"/>
                </a:lnTo>
                <a:lnTo>
                  <a:pt x="4860" y="78"/>
                </a:lnTo>
                <a:lnTo>
                  <a:pt x="4861" y="82"/>
                </a:lnTo>
                <a:lnTo>
                  <a:pt x="4862" y="76"/>
                </a:lnTo>
                <a:lnTo>
                  <a:pt x="4863" y="69"/>
                </a:lnTo>
                <a:lnTo>
                  <a:pt x="4864" y="73"/>
                </a:lnTo>
                <a:lnTo>
                  <a:pt x="4865" y="69"/>
                </a:lnTo>
                <a:lnTo>
                  <a:pt x="4865" y="69"/>
                </a:lnTo>
                <a:lnTo>
                  <a:pt x="4866" y="86"/>
                </a:lnTo>
                <a:lnTo>
                  <a:pt x="4867" y="97"/>
                </a:lnTo>
                <a:lnTo>
                  <a:pt x="4868" y="102"/>
                </a:lnTo>
                <a:lnTo>
                  <a:pt x="4869" y="118"/>
                </a:lnTo>
                <a:lnTo>
                  <a:pt x="4870" y="134"/>
                </a:lnTo>
                <a:lnTo>
                  <a:pt x="4871" y="139"/>
                </a:lnTo>
                <a:lnTo>
                  <a:pt x="4872" y="142"/>
                </a:lnTo>
                <a:lnTo>
                  <a:pt x="4873" y="143"/>
                </a:lnTo>
                <a:lnTo>
                  <a:pt x="4873" y="131"/>
                </a:lnTo>
                <a:lnTo>
                  <a:pt x="4874" y="115"/>
                </a:lnTo>
                <a:lnTo>
                  <a:pt x="4875" y="104"/>
                </a:lnTo>
                <a:lnTo>
                  <a:pt x="4876" y="93"/>
                </a:lnTo>
                <a:lnTo>
                  <a:pt x="4877" y="85"/>
                </a:lnTo>
                <a:lnTo>
                  <a:pt x="4878" y="88"/>
                </a:lnTo>
                <a:lnTo>
                  <a:pt x="4879" y="90"/>
                </a:lnTo>
                <a:lnTo>
                  <a:pt x="4879" y="88"/>
                </a:lnTo>
                <a:lnTo>
                  <a:pt x="4880" y="89"/>
                </a:lnTo>
                <a:lnTo>
                  <a:pt x="4881" y="90"/>
                </a:lnTo>
                <a:lnTo>
                  <a:pt x="4882" y="89"/>
                </a:lnTo>
                <a:lnTo>
                  <a:pt x="4883" y="90"/>
                </a:lnTo>
                <a:lnTo>
                  <a:pt x="4884" y="89"/>
                </a:lnTo>
                <a:lnTo>
                  <a:pt x="4885" y="92"/>
                </a:lnTo>
                <a:lnTo>
                  <a:pt x="4886" y="75"/>
                </a:lnTo>
                <a:lnTo>
                  <a:pt x="4887" y="58"/>
                </a:lnTo>
                <a:lnTo>
                  <a:pt x="4888" y="42"/>
                </a:lnTo>
                <a:lnTo>
                  <a:pt x="4888" y="31"/>
                </a:lnTo>
                <a:lnTo>
                  <a:pt x="4889" y="51"/>
                </a:lnTo>
                <a:lnTo>
                  <a:pt x="4890" y="80"/>
                </a:lnTo>
                <a:lnTo>
                  <a:pt x="4891" y="94"/>
                </a:lnTo>
                <a:lnTo>
                  <a:pt x="4892" y="135"/>
                </a:lnTo>
                <a:lnTo>
                  <a:pt x="4893" y="164"/>
                </a:lnTo>
                <a:lnTo>
                  <a:pt x="4894" y="157"/>
                </a:lnTo>
                <a:lnTo>
                  <a:pt x="4895" y="158"/>
                </a:lnTo>
                <a:lnTo>
                  <a:pt x="4895" y="168"/>
                </a:lnTo>
                <a:lnTo>
                  <a:pt x="4896" y="149"/>
                </a:lnTo>
                <a:lnTo>
                  <a:pt x="4897" y="134"/>
                </a:lnTo>
                <a:lnTo>
                  <a:pt x="4898" y="129"/>
                </a:lnTo>
                <a:lnTo>
                  <a:pt x="4899" y="133"/>
                </a:lnTo>
                <a:lnTo>
                  <a:pt x="4900" y="145"/>
                </a:lnTo>
                <a:lnTo>
                  <a:pt x="4901" y="162"/>
                </a:lnTo>
                <a:lnTo>
                  <a:pt x="4902" y="194"/>
                </a:lnTo>
                <a:lnTo>
                  <a:pt x="4903" y="228"/>
                </a:lnTo>
                <a:lnTo>
                  <a:pt x="4903" y="250"/>
                </a:lnTo>
                <a:lnTo>
                  <a:pt x="4904" y="272"/>
                </a:lnTo>
                <a:lnTo>
                  <a:pt x="4905" y="273"/>
                </a:lnTo>
                <a:lnTo>
                  <a:pt x="4906" y="232"/>
                </a:lnTo>
                <a:lnTo>
                  <a:pt x="4907" y="189"/>
                </a:lnTo>
                <a:lnTo>
                  <a:pt x="4908" y="151"/>
                </a:lnTo>
                <a:lnTo>
                  <a:pt x="4909" y="105"/>
                </a:lnTo>
                <a:lnTo>
                  <a:pt x="4910" y="69"/>
                </a:lnTo>
                <a:lnTo>
                  <a:pt x="4911" y="69"/>
                </a:lnTo>
                <a:lnTo>
                  <a:pt x="4912" y="68"/>
                </a:lnTo>
                <a:lnTo>
                  <a:pt x="4912" y="64"/>
                </a:lnTo>
                <a:lnTo>
                  <a:pt x="4913" y="73"/>
                </a:lnTo>
                <a:lnTo>
                  <a:pt x="4914" y="83"/>
                </a:lnTo>
                <a:lnTo>
                  <a:pt x="4915" y="98"/>
                </a:lnTo>
                <a:lnTo>
                  <a:pt x="4916" y="115"/>
                </a:lnTo>
                <a:lnTo>
                  <a:pt x="4917" y="141"/>
                </a:lnTo>
                <a:lnTo>
                  <a:pt x="4917" y="161"/>
                </a:lnTo>
                <a:lnTo>
                  <a:pt x="4918" y="182"/>
                </a:lnTo>
                <a:lnTo>
                  <a:pt x="4919" y="191"/>
                </a:lnTo>
                <a:lnTo>
                  <a:pt x="4920" y="193"/>
                </a:lnTo>
                <a:lnTo>
                  <a:pt x="4921" y="210"/>
                </a:lnTo>
                <a:lnTo>
                  <a:pt x="4922" y="226"/>
                </a:lnTo>
                <a:lnTo>
                  <a:pt x="4923" y="234"/>
                </a:lnTo>
                <a:lnTo>
                  <a:pt x="4924" y="242"/>
                </a:lnTo>
                <a:lnTo>
                  <a:pt x="4925" y="243"/>
                </a:lnTo>
                <a:lnTo>
                  <a:pt x="4926" y="238"/>
                </a:lnTo>
                <a:lnTo>
                  <a:pt x="4926" y="233"/>
                </a:lnTo>
                <a:lnTo>
                  <a:pt x="4927" y="227"/>
                </a:lnTo>
                <a:lnTo>
                  <a:pt x="4928" y="224"/>
                </a:lnTo>
                <a:lnTo>
                  <a:pt x="4929" y="225"/>
                </a:lnTo>
                <a:lnTo>
                  <a:pt x="4930" y="214"/>
                </a:lnTo>
                <a:lnTo>
                  <a:pt x="4931" y="208"/>
                </a:lnTo>
                <a:lnTo>
                  <a:pt x="4932" y="206"/>
                </a:lnTo>
                <a:lnTo>
                  <a:pt x="4933" y="199"/>
                </a:lnTo>
                <a:lnTo>
                  <a:pt x="4934" y="197"/>
                </a:lnTo>
                <a:lnTo>
                  <a:pt x="4934" y="184"/>
                </a:lnTo>
                <a:lnTo>
                  <a:pt x="4935" y="166"/>
                </a:lnTo>
                <a:lnTo>
                  <a:pt x="4936" y="157"/>
                </a:lnTo>
                <a:lnTo>
                  <a:pt x="4937" y="146"/>
                </a:lnTo>
                <a:lnTo>
                  <a:pt x="4938" y="136"/>
                </a:lnTo>
                <a:lnTo>
                  <a:pt x="4939" y="126"/>
                </a:lnTo>
                <a:lnTo>
                  <a:pt x="4940" y="115"/>
                </a:lnTo>
                <a:lnTo>
                  <a:pt x="4940" y="99"/>
                </a:lnTo>
                <a:lnTo>
                  <a:pt x="4941" y="90"/>
                </a:lnTo>
                <a:lnTo>
                  <a:pt x="4942" y="72"/>
                </a:lnTo>
                <a:lnTo>
                  <a:pt x="4943" y="60"/>
                </a:lnTo>
                <a:lnTo>
                  <a:pt x="4944" y="49"/>
                </a:lnTo>
                <a:lnTo>
                  <a:pt x="4945" y="53"/>
                </a:lnTo>
                <a:lnTo>
                  <a:pt x="4946" y="65"/>
                </a:lnTo>
                <a:lnTo>
                  <a:pt x="4947" y="81"/>
                </a:lnTo>
                <a:lnTo>
                  <a:pt x="4948" y="102"/>
                </a:lnTo>
                <a:lnTo>
                  <a:pt x="4949" y="122"/>
                </a:lnTo>
                <a:lnTo>
                  <a:pt x="4950" y="122"/>
                </a:lnTo>
                <a:lnTo>
                  <a:pt x="4950" y="112"/>
                </a:lnTo>
                <a:lnTo>
                  <a:pt x="4951" y="105"/>
                </a:lnTo>
                <a:lnTo>
                  <a:pt x="4952" y="86"/>
                </a:lnTo>
                <a:lnTo>
                  <a:pt x="4953" y="82"/>
                </a:lnTo>
                <a:lnTo>
                  <a:pt x="4954" y="69"/>
                </a:lnTo>
                <a:lnTo>
                  <a:pt x="4955" y="69"/>
                </a:lnTo>
                <a:lnTo>
                  <a:pt x="4956" y="62"/>
                </a:lnTo>
                <a:lnTo>
                  <a:pt x="4956" y="74"/>
                </a:lnTo>
                <a:lnTo>
                  <a:pt x="4957" y="73"/>
                </a:lnTo>
                <a:lnTo>
                  <a:pt x="4958" y="87"/>
                </a:lnTo>
                <a:lnTo>
                  <a:pt x="4959" y="99"/>
                </a:lnTo>
                <a:lnTo>
                  <a:pt x="4960" y="104"/>
                </a:lnTo>
                <a:lnTo>
                  <a:pt x="4961" y="98"/>
                </a:lnTo>
                <a:lnTo>
                  <a:pt x="4962" y="111"/>
                </a:lnTo>
                <a:lnTo>
                  <a:pt x="4963" y="118"/>
                </a:lnTo>
                <a:lnTo>
                  <a:pt x="4964" y="112"/>
                </a:lnTo>
                <a:lnTo>
                  <a:pt x="4964" y="128"/>
                </a:lnTo>
                <a:lnTo>
                  <a:pt x="4965" y="142"/>
                </a:lnTo>
                <a:lnTo>
                  <a:pt x="4966" y="141"/>
                </a:lnTo>
                <a:lnTo>
                  <a:pt x="4967" y="142"/>
                </a:lnTo>
                <a:lnTo>
                  <a:pt x="4968" y="148"/>
                </a:lnTo>
                <a:lnTo>
                  <a:pt x="4969" y="143"/>
                </a:lnTo>
                <a:lnTo>
                  <a:pt x="4970" y="140"/>
                </a:lnTo>
                <a:lnTo>
                  <a:pt x="4971" y="126"/>
                </a:lnTo>
                <a:lnTo>
                  <a:pt x="4972" y="108"/>
                </a:lnTo>
                <a:lnTo>
                  <a:pt x="4972" y="89"/>
                </a:lnTo>
                <a:lnTo>
                  <a:pt x="4973" y="75"/>
                </a:lnTo>
                <a:lnTo>
                  <a:pt x="4974" y="61"/>
                </a:lnTo>
                <a:lnTo>
                  <a:pt x="4975" y="64"/>
                </a:lnTo>
                <a:lnTo>
                  <a:pt x="4976" y="70"/>
                </a:lnTo>
                <a:lnTo>
                  <a:pt x="4977" y="88"/>
                </a:lnTo>
                <a:lnTo>
                  <a:pt x="4978" y="97"/>
                </a:lnTo>
                <a:lnTo>
                  <a:pt x="4978" y="111"/>
                </a:lnTo>
                <a:lnTo>
                  <a:pt x="4979" y="118"/>
                </a:lnTo>
                <a:lnTo>
                  <a:pt x="4980" y="123"/>
                </a:lnTo>
                <a:lnTo>
                  <a:pt x="4981" y="118"/>
                </a:lnTo>
                <a:lnTo>
                  <a:pt x="4982" y="124"/>
                </a:lnTo>
                <a:lnTo>
                  <a:pt x="4983" y="111"/>
                </a:lnTo>
                <a:lnTo>
                  <a:pt x="4984" y="106"/>
                </a:lnTo>
                <a:lnTo>
                  <a:pt x="4985" y="97"/>
                </a:lnTo>
                <a:lnTo>
                  <a:pt x="4986" y="92"/>
                </a:lnTo>
                <a:lnTo>
                  <a:pt x="4987" y="84"/>
                </a:lnTo>
                <a:lnTo>
                  <a:pt x="4987" y="87"/>
                </a:lnTo>
                <a:lnTo>
                  <a:pt x="4988" y="88"/>
                </a:lnTo>
                <a:lnTo>
                  <a:pt x="4989" y="89"/>
                </a:lnTo>
                <a:lnTo>
                  <a:pt x="4990" y="79"/>
                </a:lnTo>
                <a:lnTo>
                  <a:pt x="4991" y="56"/>
                </a:lnTo>
                <a:lnTo>
                  <a:pt x="4992" y="44"/>
                </a:lnTo>
                <a:lnTo>
                  <a:pt x="4993" y="38"/>
                </a:lnTo>
                <a:lnTo>
                  <a:pt x="4994" y="50"/>
                </a:lnTo>
                <a:lnTo>
                  <a:pt x="4994" y="60"/>
                </a:lnTo>
                <a:lnTo>
                  <a:pt x="4995" y="106"/>
                </a:lnTo>
                <a:lnTo>
                  <a:pt x="4996" y="138"/>
                </a:lnTo>
                <a:lnTo>
                  <a:pt x="4997" y="159"/>
                </a:lnTo>
                <a:lnTo>
                  <a:pt x="4998" y="170"/>
                </a:lnTo>
                <a:lnTo>
                  <a:pt x="4999" y="188"/>
                </a:lnTo>
                <a:lnTo>
                  <a:pt x="5000" y="172"/>
                </a:lnTo>
                <a:lnTo>
                  <a:pt x="5001" y="169"/>
                </a:lnTo>
                <a:lnTo>
                  <a:pt x="5001" y="168"/>
                </a:lnTo>
                <a:lnTo>
                  <a:pt x="5002" y="158"/>
                </a:lnTo>
                <a:lnTo>
                  <a:pt x="5003" y="152"/>
                </a:lnTo>
                <a:lnTo>
                  <a:pt x="5004" y="154"/>
                </a:lnTo>
                <a:lnTo>
                  <a:pt x="5005" y="166"/>
                </a:lnTo>
                <a:lnTo>
                  <a:pt x="5006" y="176"/>
                </a:lnTo>
                <a:lnTo>
                  <a:pt x="5007" y="208"/>
                </a:lnTo>
                <a:lnTo>
                  <a:pt x="5008" y="242"/>
                </a:lnTo>
                <a:lnTo>
                  <a:pt x="5009" y="257"/>
                </a:lnTo>
                <a:lnTo>
                  <a:pt x="5010" y="230"/>
                </a:lnTo>
                <a:lnTo>
                  <a:pt x="5011" y="196"/>
                </a:lnTo>
                <a:lnTo>
                  <a:pt x="5011" y="153"/>
                </a:lnTo>
                <a:lnTo>
                  <a:pt x="5012" y="106"/>
                </a:lnTo>
                <a:lnTo>
                  <a:pt x="5013" y="76"/>
                </a:lnTo>
                <a:lnTo>
                  <a:pt x="5014" y="77"/>
                </a:lnTo>
                <a:lnTo>
                  <a:pt x="5015" y="87"/>
                </a:lnTo>
                <a:lnTo>
                  <a:pt x="5016" y="93"/>
                </a:lnTo>
                <a:lnTo>
                  <a:pt x="5016" y="104"/>
                </a:lnTo>
                <a:lnTo>
                  <a:pt x="5017" y="118"/>
                </a:lnTo>
                <a:lnTo>
                  <a:pt x="5018" y="130"/>
                </a:lnTo>
                <a:lnTo>
                  <a:pt x="5019" y="159"/>
                </a:lnTo>
                <a:lnTo>
                  <a:pt x="5020" y="208"/>
                </a:lnTo>
                <a:lnTo>
                  <a:pt x="5021" y="244"/>
                </a:lnTo>
                <a:lnTo>
                  <a:pt x="5022" y="272"/>
                </a:lnTo>
                <a:lnTo>
                  <a:pt x="5023" y="306"/>
                </a:lnTo>
                <a:lnTo>
                  <a:pt x="5024" y="292"/>
                </a:lnTo>
                <a:lnTo>
                  <a:pt x="5025" y="284"/>
                </a:lnTo>
                <a:lnTo>
                  <a:pt x="5025" y="282"/>
                </a:lnTo>
                <a:lnTo>
                  <a:pt x="5026" y="286"/>
                </a:lnTo>
                <a:lnTo>
                  <a:pt x="5027" y="283"/>
                </a:lnTo>
                <a:lnTo>
                  <a:pt x="5028" y="310"/>
                </a:lnTo>
                <a:lnTo>
                  <a:pt x="5029" y="302"/>
                </a:lnTo>
                <a:lnTo>
                  <a:pt x="5030" y="315"/>
                </a:lnTo>
                <a:lnTo>
                  <a:pt x="5031" y="329"/>
                </a:lnTo>
                <a:lnTo>
                  <a:pt x="5032" y="343"/>
                </a:lnTo>
                <a:lnTo>
                  <a:pt x="5033" y="344"/>
                </a:lnTo>
                <a:lnTo>
                  <a:pt x="5033" y="332"/>
                </a:lnTo>
                <a:lnTo>
                  <a:pt x="5034" y="311"/>
                </a:lnTo>
                <a:lnTo>
                  <a:pt x="5035" y="287"/>
                </a:lnTo>
                <a:lnTo>
                  <a:pt x="5036" y="262"/>
                </a:lnTo>
                <a:lnTo>
                  <a:pt x="5037" y="234"/>
                </a:lnTo>
                <a:lnTo>
                  <a:pt x="5038" y="230"/>
                </a:lnTo>
                <a:lnTo>
                  <a:pt x="5039" y="194"/>
                </a:lnTo>
                <a:lnTo>
                  <a:pt x="5039" y="153"/>
                </a:lnTo>
                <a:lnTo>
                  <a:pt x="5040" y="128"/>
                </a:lnTo>
                <a:lnTo>
                  <a:pt x="5041" y="116"/>
                </a:lnTo>
                <a:lnTo>
                  <a:pt x="5042" y="106"/>
                </a:lnTo>
                <a:lnTo>
                  <a:pt x="5043" y="117"/>
                </a:lnTo>
                <a:lnTo>
                  <a:pt x="5044" y="133"/>
                </a:lnTo>
                <a:lnTo>
                  <a:pt x="5045" y="128"/>
                </a:lnTo>
                <a:lnTo>
                  <a:pt x="5046" y="124"/>
                </a:lnTo>
                <a:lnTo>
                  <a:pt x="5047" y="96"/>
                </a:lnTo>
                <a:lnTo>
                  <a:pt x="5048" y="79"/>
                </a:lnTo>
                <a:lnTo>
                  <a:pt x="5048" y="72"/>
                </a:lnTo>
                <a:lnTo>
                  <a:pt x="5049" y="71"/>
                </a:lnTo>
                <a:lnTo>
                  <a:pt x="5050" y="88"/>
                </a:lnTo>
                <a:lnTo>
                  <a:pt x="5051" y="124"/>
                </a:lnTo>
                <a:lnTo>
                  <a:pt x="5052" y="148"/>
                </a:lnTo>
                <a:lnTo>
                  <a:pt x="5053" y="165"/>
                </a:lnTo>
                <a:lnTo>
                  <a:pt x="5054" y="167"/>
                </a:lnTo>
                <a:lnTo>
                  <a:pt x="5055" y="152"/>
                </a:lnTo>
                <a:lnTo>
                  <a:pt x="5055" y="150"/>
                </a:lnTo>
                <a:lnTo>
                  <a:pt x="5056" y="148"/>
                </a:lnTo>
                <a:lnTo>
                  <a:pt x="5057" y="144"/>
                </a:lnTo>
                <a:lnTo>
                  <a:pt x="5058" y="145"/>
                </a:lnTo>
                <a:lnTo>
                  <a:pt x="5059" y="155"/>
                </a:lnTo>
                <a:lnTo>
                  <a:pt x="5060" y="153"/>
                </a:lnTo>
                <a:lnTo>
                  <a:pt x="5061" y="148"/>
                </a:lnTo>
                <a:lnTo>
                  <a:pt x="5062" y="158"/>
                </a:lnTo>
                <a:lnTo>
                  <a:pt x="5063" y="174"/>
                </a:lnTo>
                <a:lnTo>
                  <a:pt x="5063" y="175"/>
                </a:lnTo>
                <a:lnTo>
                  <a:pt x="5064" y="183"/>
                </a:lnTo>
                <a:lnTo>
                  <a:pt x="5065" y="198"/>
                </a:lnTo>
                <a:lnTo>
                  <a:pt x="5066" y="188"/>
                </a:lnTo>
                <a:lnTo>
                  <a:pt x="5067" y="187"/>
                </a:lnTo>
                <a:lnTo>
                  <a:pt x="5068" y="185"/>
                </a:lnTo>
                <a:lnTo>
                  <a:pt x="5069" y="180"/>
                </a:lnTo>
                <a:lnTo>
                  <a:pt x="5070" y="173"/>
                </a:lnTo>
                <a:lnTo>
                  <a:pt x="5071" y="173"/>
                </a:lnTo>
                <a:lnTo>
                  <a:pt x="5072" y="167"/>
                </a:lnTo>
                <a:lnTo>
                  <a:pt x="5072" y="169"/>
                </a:lnTo>
                <a:lnTo>
                  <a:pt x="5073" y="166"/>
                </a:lnTo>
                <a:lnTo>
                  <a:pt x="5074" y="163"/>
                </a:lnTo>
                <a:lnTo>
                  <a:pt x="5075" y="163"/>
                </a:lnTo>
                <a:lnTo>
                  <a:pt x="5076" y="152"/>
                </a:lnTo>
                <a:lnTo>
                  <a:pt x="5077" y="144"/>
                </a:lnTo>
                <a:lnTo>
                  <a:pt x="5077" y="129"/>
                </a:lnTo>
                <a:lnTo>
                  <a:pt x="5078" y="126"/>
                </a:lnTo>
                <a:lnTo>
                  <a:pt x="5079" y="121"/>
                </a:lnTo>
                <a:lnTo>
                  <a:pt x="5080" y="137"/>
                </a:lnTo>
                <a:lnTo>
                  <a:pt x="5081" y="153"/>
                </a:lnTo>
                <a:lnTo>
                  <a:pt x="5082" y="180"/>
                </a:lnTo>
                <a:lnTo>
                  <a:pt x="5083" y="196"/>
                </a:lnTo>
                <a:lnTo>
                  <a:pt x="5084" y="215"/>
                </a:lnTo>
                <a:lnTo>
                  <a:pt x="5085" y="215"/>
                </a:lnTo>
                <a:lnTo>
                  <a:pt x="5086" y="205"/>
                </a:lnTo>
                <a:lnTo>
                  <a:pt x="5086" y="191"/>
                </a:lnTo>
                <a:lnTo>
                  <a:pt x="5087" y="171"/>
                </a:lnTo>
                <a:lnTo>
                  <a:pt x="5088" y="141"/>
                </a:lnTo>
                <a:lnTo>
                  <a:pt x="5089" y="123"/>
                </a:lnTo>
                <a:lnTo>
                  <a:pt x="5090" y="109"/>
                </a:lnTo>
                <a:lnTo>
                  <a:pt x="5091" y="94"/>
                </a:lnTo>
                <a:lnTo>
                  <a:pt x="5092" y="98"/>
                </a:lnTo>
                <a:lnTo>
                  <a:pt x="5093" y="99"/>
                </a:lnTo>
                <a:lnTo>
                  <a:pt x="5094" y="83"/>
                </a:lnTo>
                <a:lnTo>
                  <a:pt x="5094" y="60"/>
                </a:lnTo>
                <a:lnTo>
                  <a:pt x="5095" y="43"/>
                </a:lnTo>
                <a:lnTo>
                  <a:pt x="5096" y="49"/>
                </a:lnTo>
                <a:lnTo>
                  <a:pt x="5097" y="59"/>
                </a:lnTo>
                <a:lnTo>
                  <a:pt x="5098" y="78"/>
                </a:lnTo>
                <a:lnTo>
                  <a:pt x="5099" y="120"/>
                </a:lnTo>
                <a:lnTo>
                  <a:pt x="5100" y="151"/>
                </a:lnTo>
                <a:lnTo>
                  <a:pt x="5100" y="160"/>
                </a:lnTo>
                <a:lnTo>
                  <a:pt x="5101" y="176"/>
                </a:lnTo>
                <a:lnTo>
                  <a:pt x="5102" y="186"/>
                </a:lnTo>
                <a:lnTo>
                  <a:pt x="5103" y="182"/>
                </a:lnTo>
                <a:lnTo>
                  <a:pt x="5104" y="186"/>
                </a:lnTo>
                <a:lnTo>
                  <a:pt x="5105" y="174"/>
                </a:lnTo>
                <a:lnTo>
                  <a:pt x="5106" y="166"/>
                </a:lnTo>
                <a:lnTo>
                  <a:pt x="5107" y="174"/>
                </a:lnTo>
                <a:lnTo>
                  <a:pt x="5108" y="176"/>
                </a:lnTo>
                <a:lnTo>
                  <a:pt x="5109" y="177"/>
                </a:lnTo>
                <a:lnTo>
                  <a:pt x="5110" y="194"/>
                </a:lnTo>
                <a:lnTo>
                  <a:pt x="5110" y="215"/>
                </a:lnTo>
                <a:lnTo>
                  <a:pt x="5111" y="235"/>
                </a:lnTo>
                <a:lnTo>
                  <a:pt x="5112" y="232"/>
                </a:lnTo>
                <a:lnTo>
                  <a:pt x="5113" y="207"/>
                </a:lnTo>
                <a:lnTo>
                  <a:pt x="5114" y="187"/>
                </a:lnTo>
                <a:lnTo>
                  <a:pt x="5115" y="149"/>
                </a:lnTo>
                <a:lnTo>
                  <a:pt x="5116" y="111"/>
                </a:lnTo>
                <a:lnTo>
                  <a:pt x="5116" y="103"/>
                </a:lnTo>
                <a:lnTo>
                  <a:pt x="5117" y="114"/>
                </a:lnTo>
                <a:lnTo>
                  <a:pt x="5118" y="108"/>
                </a:lnTo>
                <a:lnTo>
                  <a:pt x="5119" y="121"/>
                </a:lnTo>
                <a:lnTo>
                  <a:pt x="5120" y="137"/>
                </a:lnTo>
                <a:lnTo>
                  <a:pt x="5121" y="145"/>
                </a:lnTo>
                <a:lnTo>
                  <a:pt x="5122" y="155"/>
                </a:lnTo>
                <a:lnTo>
                  <a:pt x="5123" y="174"/>
                </a:lnTo>
                <a:lnTo>
                  <a:pt x="5124" y="198"/>
                </a:lnTo>
                <a:lnTo>
                  <a:pt x="5124" y="221"/>
                </a:lnTo>
                <a:lnTo>
                  <a:pt x="5125" y="237"/>
                </a:lnTo>
                <a:lnTo>
                  <a:pt x="5126" y="256"/>
                </a:lnTo>
                <a:lnTo>
                  <a:pt x="5127" y="268"/>
                </a:lnTo>
                <a:lnTo>
                  <a:pt x="5128" y="268"/>
                </a:lnTo>
                <a:lnTo>
                  <a:pt x="5129" y="260"/>
                </a:lnTo>
                <a:lnTo>
                  <a:pt x="5130" y="272"/>
                </a:lnTo>
                <a:lnTo>
                  <a:pt x="5131" y="276"/>
                </a:lnTo>
                <a:lnTo>
                  <a:pt x="5132" y="279"/>
                </a:lnTo>
                <a:lnTo>
                  <a:pt x="5133" y="279"/>
                </a:lnTo>
                <a:lnTo>
                  <a:pt x="5133" y="284"/>
                </a:lnTo>
                <a:lnTo>
                  <a:pt x="5134" y="303"/>
                </a:lnTo>
                <a:lnTo>
                  <a:pt x="5135" y="309"/>
                </a:lnTo>
                <a:lnTo>
                  <a:pt x="5136" y="307"/>
                </a:lnTo>
                <a:lnTo>
                  <a:pt x="5137" y="310"/>
                </a:lnTo>
                <a:lnTo>
                  <a:pt x="5138" y="303"/>
                </a:lnTo>
                <a:lnTo>
                  <a:pt x="5138" y="281"/>
                </a:lnTo>
                <a:lnTo>
                  <a:pt x="5139" y="279"/>
                </a:lnTo>
                <a:lnTo>
                  <a:pt x="5140" y="267"/>
                </a:lnTo>
                <a:lnTo>
                  <a:pt x="5141" y="252"/>
                </a:lnTo>
                <a:lnTo>
                  <a:pt x="5142" y="241"/>
                </a:lnTo>
                <a:lnTo>
                  <a:pt x="5143" y="204"/>
                </a:lnTo>
                <a:lnTo>
                  <a:pt x="5144" y="176"/>
                </a:lnTo>
                <a:lnTo>
                  <a:pt x="5145" y="163"/>
                </a:lnTo>
                <a:lnTo>
                  <a:pt x="5146" y="160"/>
                </a:lnTo>
                <a:lnTo>
                  <a:pt x="5147" y="155"/>
                </a:lnTo>
                <a:lnTo>
                  <a:pt x="5147" y="162"/>
                </a:lnTo>
                <a:lnTo>
                  <a:pt x="5148" y="148"/>
                </a:lnTo>
                <a:lnTo>
                  <a:pt x="5149" y="124"/>
                </a:lnTo>
                <a:lnTo>
                  <a:pt x="5150" y="103"/>
                </a:lnTo>
                <a:lnTo>
                  <a:pt x="5151" y="86"/>
                </a:lnTo>
                <a:lnTo>
                  <a:pt x="5152" y="82"/>
                </a:lnTo>
                <a:lnTo>
                  <a:pt x="5153" y="83"/>
                </a:lnTo>
                <a:lnTo>
                  <a:pt x="5154" y="103"/>
                </a:lnTo>
                <a:lnTo>
                  <a:pt x="5155" y="110"/>
                </a:lnTo>
                <a:lnTo>
                  <a:pt x="5155" y="125"/>
                </a:lnTo>
                <a:lnTo>
                  <a:pt x="5156" y="132"/>
                </a:lnTo>
                <a:lnTo>
                  <a:pt x="5157" y="135"/>
                </a:lnTo>
                <a:lnTo>
                  <a:pt x="5158" y="127"/>
                </a:lnTo>
                <a:lnTo>
                  <a:pt x="5159" y="146"/>
                </a:lnTo>
                <a:lnTo>
                  <a:pt x="5160" y="146"/>
                </a:lnTo>
                <a:lnTo>
                  <a:pt x="5161" y="171"/>
                </a:lnTo>
                <a:lnTo>
                  <a:pt x="5161" y="183"/>
                </a:lnTo>
                <a:lnTo>
                  <a:pt x="5162" y="191"/>
                </a:lnTo>
                <a:lnTo>
                  <a:pt x="5163" y="184"/>
                </a:lnTo>
                <a:lnTo>
                  <a:pt x="5164" y="179"/>
                </a:lnTo>
                <a:lnTo>
                  <a:pt x="5165" y="157"/>
                </a:lnTo>
                <a:lnTo>
                  <a:pt x="5166" y="158"/>
                </a:lnTo>
                <a:lnTo>
                  <a:pt x="5167" y="159"/>
                </a:lnTo>
                <a:lnTo>
                  <a:pt x="5168" y="153"/>
                </a:lnTo>
                <a:lnTo>
                  <a:pt x="5169" y="147"/>
                </a:lnTo>
                <a:lnTo>
                  <a:pt x="5170" y="150"/>
                </a:lnTo>
                <a:lnTo>
                  <a:pt x="5171" y="152"/>
                </a:lnTo>
                <a:lnTo>
                  <a:pt x="5171" y="148"/>
                </a:lnTo>
                <a:lnTo>
                  <a:pt x="5172" y="155"/>
                </a:lnTo>
                <a:lnTo>
                  <a:pt x="5173" y="167"/>
                </a:lnTo>
                <a:lnTo>
                  <a:pt x="5174" y="174"/>
                </a:lnTo>
                <a:lnTo>
                  <a:pt x="5175" y="178"/>
                </a:lnTo>
                <a:lnTo>
                  <a:pt x="5176" y="186"/>
                </a:lnTo>
                <a:lnTo>
                  <a:pt x="5177" y="186"/>
                </a:lnTo>
                <a:lnTo>
                  <a:pt x="5177" y="187"/>
                </a:lnTo>
                <a:lnTo>
                  <a:pt x="5178" y="182"/>
                </a:lnTo>
                <a:lnTo>
                  <a:pt x="5179" y="171"/>
                </a:lnTo>
                <a:lnTo>
                  <a:pt x="5180" y="163"/>
                </a:lnTo>
                <a:lnTo>
                  <a:pt x="5181" y="152"/>
                </a:lnTo>
                <a:lnTo>
                  <a:pt x="5182" y="142"/>
                </a:lnTo>
                <a:lnTo>
                  <a:pt x="5183" y="138"/>
                </a:lnTo>
                <a:lnTo>
                  <a:pt x="5184" y="132"/>
                </a:lnTo>
                <a:lnTo>
                  <a:pt x="5185" y="126"/>
                </a:lnTo>
                <a:lnTo>
                  <a:pt x="5185" y="133"/>
                </a:lnTo>
                <a:lnTo>
                  <a:pt x="5186" y="130"/>
                </a:lnTo>
                <a:lnTo>
                  <a:pt x="5187" y="123"/>
                </a:lnTo>
                <a:lnTo>
                  <a:pt x="5188" y="123"/>
                </a:lnTo>
                <a:lnTo>
                  <a:pt x="5189" y="122"/>
                </a:lnTo>
                <a:lnTo>
                  <a:pt x="5190" y="103"/>
                </a:lnTo>
                <a:lnTo>
                  <a:pt x="5191" y="97"/>
                </a:lnTo>
                <a:lnTo>
                  <a:pt x="5192" y="95"/>
                </a:lnTo>
                <a:lnTo>
                  <a:pt x="5193" y="89"/>
                </a:lnTo>
                <a:lnTo>
                  <a:pt x="5193" y="92"/>
                </a:lnTo>
                <a:lnTo>
                  <a:pt x="5194" y="94"/>
                </a:lnTo>
                <a:lnTo>
                  <a:pt x="5195" y="95"/>
                </a:lnTo>
                <a:lnTo>
                  <a:pt x="5196" y="76"/>
                </a:lnTo>
                <a:lnTo>
                  <a:pt x="5197" y="64"/>
                </a:lnTo>
                <a:lnTo>
                  <a:pt x="5198" y="52"/>
                </a:lnTo>
                <a:lnTo>
                  <a:pt x="5199" y="71"/>
                </a:lnTo>
                <a:lnTo>
                  <a:pt x="5199" y="90"/>
                </a:lnTo>
                <a:lnTo>
                  <a:pt x="5200" y="116"/>
                </a:lnTo>
                <a:lnTo>
                  <a:pt x="5201" y="146"/>
                </a:lnTo>
                <a:lnTo>
                  <a:pt x="5202" y="174"/>
                </a:lnTo>
                <a:lnTo>
                  <a:pt x="5203" y="178"/>
                </a:lnTo>
                <a:lnTo>
                  <a:pt x="5204" y="185"/>
                </a:lnTo>
                <a:lnTo>
                  <a:pt x="5205" y="191"/>
                </a:lnTo>
                <a:lnTo>
                  <a:pt x="5206" y="198"/>
                </a:lnTo>
                <a:lnTo>
                  <a:pt x="5207" y="200"/>
                </a:lnTo>
                <a:lnTo>
                  <a:pt x="5208" y="194"/>
                </a:lnTo>
                <a:lnTo>
                  <a:pt x="5208" y="182"/>
                </a:lnTo>
                <a:lnTo>
                  <a:pt x="5209" y="187"/>
                </a:lnTo>
                <a:lnTo>
                  <a:pt x="5210" y="178"/>
                </a:lnTo>
                <a:lnTo>
                  <a:pt x="5211" y="181"/>
                </a:lnTo>
                <a:lnTo>
                  <a:pt x="5212" y="195"/>
                </a:lnTo>
                <a:lnTo>
                  <a:pt x="5213" y="212"/>
                </a:lnTo>
                <a:lnTo>
                  <a:pt x="5214" y="216"/>
                </a:lnTo>
                <a:lnTo>
                  <a:pt x="5215" y="222"/>
                </a:lnTo>
                <a:lnTo>
                  <a:pt x="5215" y="205"/>
                </a:lnTo>
                <a:lnTo>
                  <a:pt x="5216" y="166"/>
                </a:lnTo>
                <a:lnTo>
                  <a:pt x="5217" y="132"/>
                </a:lnTo>
                <a:lnTo>
                  <a:pt x="5218" y="94"/>
                </a:lnTo>
                <a:lnTo>
                  <a:pt x="5219" y="62"/>
                </a:lnTo>
                <a:lnTo>
                  <a:pt x="5220" y="43"/>
                </a:lnTo>
                <a:lnTo>
                  <a:pt x="5221" y="51"/>
                </a:lnTo>
                <a:lnTo>
                  <a:pt x="5222" y="58"/>
                </a:lnTo>
                <a:lnTo>
                  <a:pt x="5223" y="78"/>
                </a:lnTo>
                <a:lnTo>
                  <a:pt x="5223" y="91"/>
                </a:lnTo>
                <a:lnTo>
                  <a:pt x="5224" y="115"/>
                </a:lnTo>
                <a:lnTo>
                  <a:pt x="5225" y="131"/>
                </a:lnTo>
                <a:lnTo>
                  <a:pt x="5226" y="153"/>
                </a:lnTo>
                <a:lnTo>
                  <a:pt x="5227" y="186"/>
                </a:lnTo>
                <a:lnTo>
                  <a:pt x="5228" y="223"/>
                </a:lnTo>
                <a:lnTo>
                  <a:pt x="5229" y="250"/>
                </a:lnTo>
                <a:lnTo>
                  <a:pt x="5230" y="267"/>
                </a:lnTo>
                <a:lnTo>
                  <a:pt x="5231" y="268"/>
                </a:lnTo>
                <a:lnTo>
                  <a:pt x="5232" y="262"/>
                </a:lnTo>
                <a:lnTo>
                  <a:pt x="5232" y="256"/>
                </a:lnTo>
                <a:lnTo>
                  <a:pt x="5233" y="244"/>
                </a:lnTo>
                <a:lnTo>
                  <a:pt x="5234" y="234"/>
                </a:lnTo>
                <a:lnTo>
                  <a:pt x="5235" y="230"/>
                </a:lnTo>
                <a:lnTo>
                  <a:pt x="5236" y="214"/>
                </a:lnTo>
                <a:lnTo>
                  <a:pt x="5237" y="222"/>
                </a:lnTo>
                <a:lnTo>
                  <a:pt x="5237" y="233"/>
                </a:lnTo>
                <a:lnTo>
                  <a:pt x="5238" y="236"/>
                </a:lnTo>
                <a:lnTo>
                  <a:pt x="5239" y="240"/>
                </a:lnTo>
                <a:lnTo>
                  <a:pt x="5240" y="243"/>
                </a:lnTo>
                <a:lnTo>
                  <a:pt x="5241" y="222"/>
                </a:lnTo>
                <a:lnTo>
                  <a:pt x="5242" y="215"/>
                </a:lnTo>
                <a:lnTo>
                  <a:pt x="5243" y="232"/>
                </a:lnTo>
                <a:lnTo>
                  <a:pt x="5244" y="238"/>
                </a:lnTo>
                <a:lnTo>
                  <a:pt x="5245" y="242"/>
                </a:lnTo>
                <a:lnTo>
                  <a:pt x="5246" y="244"/>
                </a:lnTo>
                <a:lnTo>
                  <a:pt x="5246" y="217"/>
                </a:lnTo>
                <a:lnTo>
                  <a:pt x="5247" y="178"/>
                </a:lnTo>
                <a:lnTo>
                  <a:pt x="5248" y="157"/>
                </a:lnTo>
                <a:lnTo>
                  <a:pt x="5249" y="136"/>
                </a:lnTo>
                <a:lnTo>
                  <a:pt x="5250" y="119"/>
                </a:lnTo>
                <a:lnTo>
                  <a:pt x="5251" y="117"/>
                </a:lnTo>
                <a:lnTo>
                  <a:pt x="5252" y="111"/>
                </a:lnTo>
                <a:lnTo>
                  <a:pt x="5253" y="98"/>
                </a:lnTo>
                <a:lnTo>
                  <a:pt x="5254" y="83"/>
                </a:lnTo>
                <a:lnTo>
                  <a:pt x="5254" y="80"/>
                </a:lnTo>
                <a:lnTo>
                  <a:pt x="5255" y="75"/>
                </a:lnTo>
                <a:lnTo>
                  <a:pt x="5256" y="84"/>
                </a:lnTo>
                <a:lnTo>
                  <a:pt x="5257" y="87"/>
                </a:lnTo>
                <a:lnTo>
                  <a:pt x="5258" y="99"/>
                </a:lnTo>
                <a:lnTo>
                  <a:pt x="5259" y="104"/>
                </a:lnTo>
                <a:lnTo>
                  <a:pt x="5260" y="110"/>
                </a:lnTo>
                <a:lnTo>
                  <a:pt x="5260" y="108"/>
                </a:lnTo>
                <a:lnTo>
                  <a:pt x="5261" y="110"/>
                </a:lnTo>
                <a:lnTo>
                  <a:pt x="5262" y="105"/>
                </a:lnTo>
                <a:lnTo>
                  <a:pt x="5263" y="112"/>
                </a:lnTo>
                <a:lnTo>
                  <a:pt x="5264" y="118"/>
                </a:lnTo>
                <a:lnTo>
                  <a:pt x="5265" y="123"/>
                </a:lnTo>
                <a:lnTo>
                  <a:pt x="5266" y="133"/>
                </a:lnTo>
                <a:lnTo>
                  <a:pt x="5267" y="150"/>
                </a:lnTo>
                <a:lnTo>
                  <a:pt x="5268" y="146"/>
                </a:lnTo>
                <a:lnTo>
                  <a:pt x="5269" y="148"/>
                </a:lnTo>
                <a:lnTo>
                  <a:pt x="5270" y="154"/>
                </a:lnTo>
                <a:lnTo>
                  <a:pt x="5270" y="149"/>
                </a:lnTo>
                <a:lnTo>
                  <a:pt x="5271" y="151"/>
                </a:lnTo>
                <a:lnTo>
                  <a:pt x="5272" y="160"/>
                </a:lnTo>
                <a:lnTo>
                  <a:pt x="5273" y="167"/>
                </a:lnTo>
                <a:lnTo>
                  <a:pt x="5274" y="177"/>
                </a:lnTo>
                <a:lnTo>
                  <a:pt x="5275" y="182"/>
                </a:lnTo>
                <a:lnTo>
                  <a:pt x="5276" y="183"/>
                </a:lnTo>
                <a:lnTo>
                  <a:pt x="5276" y="182"/>
                </a:lnTo>
                <a:lnTo>
                  <a:pt x="5277" y="181"/>
                </a:lnTo>
                <a:lnTo>
                  <a:pt x="5278" y="178"/>
                </a:lnTo>
                <a:lnTo>
                  <a:pt x="5279" y="190"/>
                </a:lnTo>
                <a:lnTo>
                  <a:pt x="5280" y="193"/>
                </a:lnTo>
                <a:lnTo>
                  <a:pt x="5281" y="198"/>
                </a:lnTo>
                <a:lnTo>
                  <a:pt x="5282" y="198"/>
                </a:lnTo>
                <a:lnTo>
                  <a:pt x="5283" y="186"/>
                </a:lnTo>
                <a:lnTo>
                  <a:pt x="5284" y="171"/>
                </a:lnTo>
                <a:lnTo>
                  <a:pt x="5284" y="154"/>
                </a:lnTo>
                <a:lnTo>
                  <a:pt x="5285" y="135"/>
                </a:lnTo>
                <a:lnTo>
                  <a:pt x="5286" y="120"/>
                </a:lnTo>
                <a:lnTo>
                  <a:pt x="5287" y="124"/>
                </a:lnTo>
                <a:lnTo>
                  <a:pt x="5288" y="134"/>
                </a:lnTo>
                <a:lnTo>
                  <a:pt x="5289" y="146"/>
                </a:lnTo>
                <a:lnTo>
                  <a:pt x="5290" y="159"/>
                </a:lnTo>
                <a:lnTo>
                  <a:pt x="5291" y="172"/>
                </a:lnTo>
                <a:lnTo>
                  <a:pt x="5292" y="166"/>
                </a:lnTo>
                <a:lnTo>
                  <a:pt x="5293" y="150"/>
                </a:lnTo>
                <a:lnTo>
                  <a:pt x="5293" y="131"/>
                </a:lnTo>
                <a:lnTo>
                  <a:pt x="5294" y="117"/>
                </a:lnTo>
                <a:lnTo>
                  <a:pt x="5295" y="99"/>
                </a:lnTo>
                <a:lnTo>
                  <a:pt x="5296" y="89"/>
                </a:lnTo>
                <a:lnTo>
                  <a:pt x="5297" y="87"/>
                </a:lnTo>
                <a:lnTo>
                  <a:pt x="5298" y="89"/>
                </a:lnTo>
                <a:lnTo>
                  <a:pt x="5298" y="87"/>
                </a:lnTo>
                <a:lnTo>
                  <a:pt x="5299" y="87"/>
                </a:lnTo>
                <a:lnTo>
                  <a:pt x="5300" y="94"/>
                </a:lnTo>
                <a:lnTo>
                  <a:pt x="5301" y="89"/>
                </a:lnTo>
                <a:lnTo>
                  <a:pt x="5302" y="91"/>
                </a:lnTo>
                <a:lnTo>
                  <a:pt x="5303" y="87"/>
                </a:lnTo>
                <a:lnTo>
                  <a:pt x="5304" y="82"/>
                </a:lnTo>
                <a:lnTo>
                  <a:pt x="5305" y="71"/>
                </a:lnTo>
                <a:lnTo>
                  <a:pt x="5306" y="74"/>
                </a:lnTo>
                <a:lnTo>
                  <a:pt x="5307" y="66"/>
                </a:lnTo>
                <a:lnTo>
                  <a:pt x="5307" y="64"/>
                </a:lnTo>
                <a:lnTo>
                  <a:pt x="5308" y="66"/>
                </a:lnTo>
                <a:lnTo>
                  <a:pt x="5309" y="69"/>
                </a:lnTo>
                <a:lnTo>
                  <a:pt x="5310" y="47"/>
                </a:lnTo>
                <a:lnTo>
                  <a:pt x="5311" y="48"/>
                </a:lnTo>
                <a:lnTo>
                  <a:pt x="5312" y="54"/>
                </a:lnTo>
                <a:lnTo>
                  <a:pt x="5313" y="65"/>
                </a:lnTo>
                <a:lnTo>
                  <a:pt x="5314" y="79"/>
                </a:lnTo>
                <a:lnTo>
                  <a:pt x="5315" y="111"/>
                </a:lnTo>
                <a:lnTo>
                  <a:pt x="5315" y="125"/>
                </a:lnTo>
                <a:lnTo>
                  <a:pt x="5316" y="123"/>
                </a:lnTo>
                <a:lnTo>
                  <a:pt x="5317" y="112"/>
                </a:lnTo>
                <a:lnTo>
                  <a:pt x="5318" y="90"/>
                </a:lnTo>
                <a:lnTo>
                  <a:pt x="5319" y="74"/>
                </a:lnTo>
                <a:lnTo>
                  <a:pt x="5320" y="64"/>
                </a:lnTo>
                <a:lnTo>
                  <a:pt x="5321" y="69"/>
                </a:lnTo>
                <a:lnTo>
                  <a:pt x="5321" y="67"/>
                </a:lnTo>
                <a:lnTo>
                  <a:pt x="5322" y="73"/>
                </a:lnTo>
                <a:lnTo>
                  <a:pt x="5323" y="83"/>
                </a:lnTo>
                <a:lnTo>
                  <a:pt x="5324" y="83"/>
                </a:lnTo>
                <a:lnTo>
                  <a:pt x="5325" y="87"/>
                </a:lnTo>
                <a:lnTo>
                  <a:pt x="5326" y="85"/>
                </a:lnTo>
                <a:lnTo>
                  <a:pt x="5327" y="95"/>
                </a:lnTo>
                <a:lnTo>
                  <a:pt x="5328" y="87"/>
                </a:lnTo>
                <a:lnTo>
                  <a:pt x="5329" y="79"/>
                </a:lnTo>
                <a:lnTo>
                  <a:pt x="5330" y="76"/>
                </a:lnTo>
                <a:lnTo>
                  <a:pt x="5331" y="83"/>
                </a:lnTo>
                <a:lnTo>
                  <a:pt x="5331" y="77"/>
                </a:lnTo>
                <a:lnTo>
                  <a:pt x="5332" y="75"/>
                </a:lnTo>
                <a:lnTo>
                  <a:pt x="5333" y="81"/>
                </a:lnTo>
                <a:lnTo>
                  <a:pt x="5334" y="73"/>
                </a:lnTo>
                <a:lnTo>
                  <a:pt x="5335" y="67"/>
                </a:lnTo>
                <a:lnTo>
                  <a:pt x="5336" y="66"/>
                </a:lnTo>
                <a:lnTo>
                  <a:pt x="5337" y="70"/>
                </a:lnTo>
                <a:lnTo>
                  <a:pt x="5337" y="68"/>
                </a:lnTo>
                <a:lnTo>
                  <a:pt x="5338" y="64"/>
                </a:lnTo>
                <a:lnTo>
                  <a:pt x="5339" y="69"/>
                </a:lnTo>
                <a:lnTo>
                  <a:pt x="5340" y="66"/>
                </a:lnTo>
                <a:lnTo>
                  <a:pt x="5341" y="73"/>
                </a:lnTo>
                <a:lnTo>
                  <a:pt x="5342" y="89"/>
                </a:lnTo>
                <a:lnTo>
                  <a:pt x="5343" y="94"/>
                </a:lnTo>
                <a:lnTo>
                  <a:pt x="5344" y="85"/>
                </a:lnTo>
                <a:lnTo>
                  <a:pt x="5345" y="89"/>
                </a:lnTo>
                <a:lnTo>
                  <a:pt x="5345" y="81"/>
                </a:lnTo>
                <a:lnTo>
                  <a:pt x="5346" y="64"/>
                </a:lnTo>
                <a:lnTo>
                  <a:pt x="5347" y="65"/>
                </a:lnTo>
                <a:lnTo>
                  <a:pt x="5348" y="68"/>
                </a:lnTo>
                <a:lnTo>
                  <a:pt x="5349" y="62"/>
                </a:lnTo>
                <a:lnTo>
                  <a:pt x="5350" y="67"/>
                </a:lnTo>
                <a:lnTo>
                  <a:pt x="5351" y="75"/>
                </a:lnTo>
                <a:lnTo>
                  <a:pt x="5352" y="77"/>
                </a:lnTo>
                <a:lnTo>
                  <a:pt x="5353" y="89"/>
                </a:lnTo>
                <a:lnTo>
                  <a:pt x="5354" y="101"/>
                </a:lnTo>
                <a:lnTo>
                  <a:pt x="5354" y="98"/>
                </a:lnTo>
                <a:lnTo>
                  <a:pt x="5355" y="103"/>
                </a:lnTo>
                <a:lnTo>
                  <a:pt x="5356" y="103"/>
                </a:lnTo>
                <a:lnTo>
                  <a:pt x="5357" y="94"/>
                </a:lnTo>
                <a:lnTo>
                  <a:pt x="5358" y="85"/>
                </a:lnTo>
                <a:lnTo>
                  <a:pt x="5359" y="88"/>
                </a:lnTo>
                <a:lnTo>
                  <a:pt x="5359" y="76"/>
                </a:lnTo>
                <a:lnTo>
                  <a:pt x="5360" y="90"/>
                </a:lnTo>
                <a:lnTo>
                  <a:pt x="5361" y="99"/>
                </a:lnTo>
                <a:lnTo>
                  <a:pt x="5362" y="92"/>
                </a:lnTo>
                <a:lnTo>
                  <a:pt x="5363" y="85"/>
                </a:lnTo>
                <a:lnTo>
                  <a:pt x="5364" y="89"/>
                </a:lnTo>
                <a:lnTo>
                  <a:pt x="5365" y="76"/>
                </a:lnTo>
                <a:lnTo>
                  <a:pt x="5366" y="69"/>
                </a:lnTo>
                <a:lnTo>
                  <a:pt x="5367" y="81"/>
                </a:lnTo>
                <a:lnTo>
                  <a:pt x="5368" y="89"/>
                </a:lnTo>
                <a:lnTo>
                  <a:pt x="5368" y="88"/>
                </a:lnTo>
                <a:lnTo>
                  <a:pt x="5369" y="88"/>
                </a:lnTo>
                <a:lnTo>
                  <a:pt x="5370" y="85"/>
                </a:lnTo>
                <a:lnTo>
                  <a:pt x="5371" y="88"/>
                </a:lnTo>
                <a:lnTo>
                  <a:pt x="5372" y="85"/>
                </a:lnTo>
                <a:lnTo>
                  <a:pt x="5373" y="91"/>
                </a:lnTo>
                <a:lnTo>
                  <a:pt x="5374" y="90"/>
                </a:lnTo>
                <a:lnTo>
                  <a:pt x="5375" y="95"/>
                </a:lnTo>
                <a:lnTo>
                  <a:pt x="5376" y="100"/>
                </a:lnTo>
                <a:lnTo>
                  <a:pt x="5376" y="104"/>
                </a:lnTo>
                <a:lnTo>
                  <a:pt x="5377" y="101"/>
                </a:lnTo>
                <a:lnTo>
                  <a:pt x="5378" y="106"/>
                </a:lnTo>
                <a:lnTo>
                  <a:pt x="5379" y="100"/>
                </a:lnTo>
                <a:lnTo>
                  <a:pt x="5380" y="85"/>
                </a:lnTo>
                <a:lnTo>
                  <a:pt x="5381" y="80"/>
                </a:lnTo>
                <a:lnTo>
                  <a:pt x="5382" y="84"/>
                </a:lnTo>
                <a:lnTo>
                  <a:pt x="5383" y="83"/>
                </a:lnTo>
                <a:lnTo>
                  <a:pt x="5383" y="87"/>
                </a:lnTo>
                <a:lnTo>
                  <a:pt x="5384" y="91"/>
                </a:lnTo>
                <a:lnTo>
                  <a:pt x="5385" y="91"/>
                </a:lnTo>
                <a:lnTo>
                  <a:pt x="5386" y="87"/>
                </a:lnTo>
                <a:lnTo>
                  <a:pt x="5387" y="86"/>
                </a:lnTo>
                <a:lnTo>
                  <a:pt x="5388" y="80"/>
                </a:lnTo>
                <a:lnTo>
                  <a:pt x="5389" y="83"/>
                </a:lnTo>
                <a:lnTo>
                  <a:pt x="5390" y="87"/>
                </a:lnTo>
                <a:lnTo>
                  <a:pt x="5391" y="85"/>
                </a:lnTo>
                <a:lnTo>
                  <a:pt x="5392" y="88"/>
                </a:lnTo>
                <a:lnTo>
                  <a:pt x="5392" y="87"/>
                </a:lnTo>
                <a:lnTo>
                  <a:pt x="5393" y="85"/>
                </a:lnTo>
                <a:lnTo>
                  <a:pt x="5394" y="85"/>
                </a:lnTo>
                <a:lnTo>
                  <a:pt x="5395" y="89"/>
                </a:lnTo>
                <a:lnTo>
                  <a:pt x="5396" y="91"/>
                </a:lnTo>
                <a:lnTo>
                  <a:pt x="5397" y="101"/>
                </a:lnTo>
                <a:lnTo>
                  <a:pt x="5398" y="99"/>
                </a:lnTo>
                <a:lnTo>
                  <a:pt x="5398" y="93"/>
                </a:lnTo>
                <a:lnTo>
                  <a:pt x="5399" y="99"/>
                </a:lnTo>
                <a:lnTo>
                  <a:pt x="5400" y="96"/>
                </a:lnTo>
                <a:lnTo>
                  <a:pt x="5401" y="89"/>
                </a:lnTo>
                <a:lnTo>
                  <a:pt x="5402" y="95"/>
                </a:lnTo>
                <a:lnTo>
                  <a:pt x="5403" y="101"/>
                </a:lnTo>
                <a:lnTo>
                  <a:pt x="5404" y="87"/>
                </a:lnTo>
                <a:lnTo>
                  <a:pt x="5405" y="77"/>
                </a:lnTo>
                <a:lnTo>
                  <a:pt x="5406" y="70"/>
                </a:lnTo>
                <a:lnTo>
                  <a:pt x="5406" y="63"/>
                </a:lnTo>
                <a:lnTo>
                  <a:pt x="5407" y="60"/>
                </a:lnTo>
                <a:lnTo>
                  <a:pt x="5408" y="64"/>
                </a:lnTo>
                <a:lnTo>
                  <a:pt x="5409" y="75"/>
                </a:lnTo>
                <a:lnTo>
                  <a:pt x="5410" y="84"/>
                </a:lnTo>
                <a:lnTo>
                  <a:pt x="5411" y="85"/>
                </a:lnTo>
                <a:lnTo>
                  <a:pt x="5412" y="79"/>
                </a:lnTo>
                <a:lnTo>
                  <a:pt x="5413" y="88"/>
                </a:lnTo>
                <a:lnTo>
                  <a:pt x="5414" y="96"/>
                </a:lnTo>
                <a:lnTo>
                  <a:pt x="5414" y="98"/>
                </a:lnTo>
                <a:lnTo>
                  <a:pt x="5415" y="109"/>
                </a:lnTo>
                <a:lnTo>
                  <a:pt x="5416" y="133"/>
                </a:lnTo>
                <a:lnTo>
                  <a:pt x="5417" y="143"/>
                </a:lnTo>
                <a:lnTo>
                  <a:pt x="5418" y="148"/>
                </a:lnTo>
                <a:lnTo>
                  <a:pt x="5419" y="162"/>
                </a:lnTo>
                <a:lnTo>
                  <a:pt x="5420" y="171"/>
                </a:lnTo>
                <a:lnTo>
                  <a:pt x="5420" y="159"/>
                </a:lnTo>
                <a:lnTo>
                  <a:pt x="5421" y="140"/>
                </a:lnTo>
                <a:lnTo>
                  <a:pt x="5422" y="123"/>
                </a:lnTo>
                <a:lnTo>
                  <a:pt x="5423" y="103"/>
                </a:lnTo>
                <a:lnTo>
                  <a:pt x="5424" y="82"/>
                </a:lnTo>
                <a:lnTo>
                  <a:pt x="5425" y="75"/>
                </a:lnTo>
                <a:lnTo>
                  <a:pt x="5426" y="75"/>
                </a:lnTo>
                <a:lnTo>
                  <a:pt x="5427" y="75"/>
                </a:lnTo>
                <a:lnTo>
                  <a:pt x="5428" y="78"/>
                </a:lnTo>
                <a:lnTo>
                  <a:pt x="5429" y="72"/>
                </a:lnTo>
                <a:lnTo>
                  <a:pt x="5430" y="64"/>
                </a:lnTo>
                <a:lnTo>
                  <a:pt x="5430" y="62"/>
                </a:lnTo>
                <a:lnTo>
                  <a:pt x="5431" y="59"/>
                </a:lnTo>
                <a:lnTo>
                  <a:pt x="5432" y="83"/>
                </a:lnTo>
                <a:lnTo>
                  <a:pt x="5433" y="96"/>
                </a:lnTo>
                <a:lnTo>
                  <a:pt x="5434" y="119"/>
                </a:lnTo>
                <a:lnTo>
                  <a:pt x="5435" y="148"/>
                </a:lnTo>
                <a:lnTo>
                  <a:pt x="5436" y="171"/>
                </a:lnTo>
                <a:lnTo>
                  <a:pt x="5436" y="172"/>
                </a:lnTo>
                <a:lnTo>
                  <a:pt x="5437" y="190"/>
                </a:lnTo>
                <a:lnTo>
                  <a:pt x="5438" y="186"/>
                </a:lnTo>
                <a:lnTo>
                  <a:pt x="5439" y="183"/>
                </a:lnTo>
                <a:lnTo>
                  <a:pt x="5440" y="181"/>
                </a:lnTo>
                <a:lnTo>
                  <a:pt x="5441" y="171"/>
                </a:lnTo>
                <a:lnTo>
                  <a:pt x="5442" y="164"/>
                </a:lnTo>
                <a:lnTo>
                  <a:pt x="5443" y="170"/>
                </a:lnTo>
                <a:lnTo>
                  <a:pt x="5444" y="157"/>
                </a:lnTo>
                <a:lnTo>
                  <a:pt x="5444" y="155"/>
                </a:lnTo>
                <a:lnTo>
                  <a:pt x="5445" y="165"/>
                </a:lnTo>
                <a:lnTo>
                  <a:pt x="5446" y="180"/>
                </a:lnTo>
                <a:lnTo>
                  <a:pt x="5447" y="187"/>
                </a:lnTo>
                <a:lnTo>
                  <a:pt x="5448" y="182"/>
                </a:lnTo>
                <a:lnTo>
                  <a:pt x="5449" y="166"/>
                </a:lnTo>
                <a:lnTo>
                  <a:pt x="5450" y="131"/>
                </a:lnTo>
                <a:lnTo>
                  <a:pt x="5451" y="106"/>
                </a:lnTo>
                <a:lnTo>
                  <a:pt x="5452" y="89"/>
                </a:lnTo>
                <a:lnTo>
                  <a:pt x="5453" y="85"/>
                </a:lnTo>
                <a:lnTo>
                  <a:pt x="5453" y="101"/>
                </a:lnTo>
                <a:lnTo>
                  <a:pt x="5454" y="124"/>
                </a:lnTo>
                <a:lnTo>
                  <a:pt x="5455" y="133"/>
                </a:lnTo>
                <a:lnTo>
                  <a:pt x="5456" y="135"/>
                </a:lnTo>
                <a:lnTo>
                  <a:pt x="5457" y="148"/>
                </a:lnTo>
                <a:lnTo>
                  <a:pt x="5458" y="157"/>
                </a:lnTo>
                <a:lnTo>
                  <a:pt x="5458" y="181"/>
                </a:lnTo>
                <a:lnTo>
                  <a:pt x="5459" y="206"/>
                </a:lnTo>
                <a:lnTo>
                  <a:pt x="5460" y="241"/>
                </a:lnTo>
                <a:lnTo>
                  <a:pt x="5461" y="261"/>
                </a:lnTo>
                <a:lnTo>
                  <a:pt x="5462" y="249"/>
                </a:lnTo>
                <a:lnTo>
                  <a:pt x="5463" y="256"/>
                </a:lnTo>
                <a:lnTo>
                  <a:pt x="5464" y="258"/>
                </a:lnTo>
                <a:lnTo>
                  <a:pt x="5465" y="256"/>
                </a:lnTo>
                <a:lnTo>
                  <a:pt x="5466" y="250"/>
                </a:lnTo>
                <a:lnTo>
                  <a:pt x="5467" y="261"/>
                </a:lnTo>
                <a:lnTo>
                  <a:pt x="5467" y="247"/>
                </a:lnTo>
                <a:lnTo>
                  <a:pt x="5468" y="255"/>
                </a:lnTo>
                <a:lnTo>
                  <a:pt x="5469" y="266"/>
                </a:lnTo>
                <a:lnTo>
                  <a:pt x="5470" y="277"/>
                </a:lnTo>
                <a:lnTo>
                  <a:pt x="5471" y="292"/>
                </a:lnTo>
                <a:lnTo>
                  <a:pt x="5472" y="301"/>
                </a:lnTo>
                <a:lnTo>
                  <a:pt x="5473" y="287"/>
                </a:lnTo>
                <a:lnTo>
                  <a:pt x="5474" y="275"/>
                </a:lnTo>
                <a:lnTo>
                  <a:pt x="5475" y="278"/>
                </a:lnTo>
                <a:lnTo>
                  <a:pt x="5475" y="263"/>
                </a:lnTo>
                <a:lnTo>
                  <a:pt x="5476" y="243"/>
                </a:lnTo>
                <a:lnTo>
                  <a:pt x="5477" y="211"/>
                </a:lnTo>
                <a:lnTo>
                  <a:pt x="5478" y="166"/>
                </a:lnTo>
                <a:lnTo>
                  <a:pt x="5479" y="125"/>
                </a:lnTo>
                <a:lnTo>
                  <a:pt x="5480" y="108"/>
                </a:lnTo>
                <a:lnTo>
                  <a:pt x="5481" y="89"/>
                </a:lnTo>
                <a:lnTo>
                  <a:pt x="5481" y="84"/>
                </a:lnTo>
                <a:lnTo>
                  <a:pt x="5482" y="86"/>
                </a:lnTo>
                <a:lnTo>
                  <a:pt x="5483" y="84"/>
                </a:lnTo>
                <a:lnTo>
                  <a:pt x="5484" y="79"/>
                </a:lnTo>
                <a:lnTo>
                  <a:pt x="5485" y="77"/>
                </a:lnTo>
                <a:lnTo>
                  <a:pt x="5486" y="72"/>
                </a:lnTo>
                <a:lnTo>
                  <a:pt x="5487" y="76"/>
                </a:lnTo>
                <a:lnTo>
                  <a:pt x="5488" y="82"/>
                </a:lnTo>
                <a:lnTo>
                  <a:pt x="5489" y="113"/>
                </a:lnTo>
                <a:lnTo>
                  <a:pt x="5490" y="124"/>
                </a:lnTo>
                <a:lnTo>
                  <a:pt x="5491" y="139"/>
                </a:lnTo>
                <a:lnTo>
                  <a:pt x="5491" y="140"/>
                </a:lnTo>
                <a:lnTo>
                  <a:pt x="5492" y="130"/>
                </a:lnTo>
                <a:lnTo>
                  <a:pt x="5493" y="103"/>
                </a:lnTo>
                <a:lnTo>
                  <a:pt x="5494" y="107"/>
                </a:lnTo>
                <a:lnTo>
                  <a:pt x="5495" y="113"/>
                </a:lnTo>
                <a:lnTo>
                  <a:pt x="5496" y="123"/>
                </a:lnTo>
                <a:lnTo>
                  <a:pt x="5497" y="130"/>
                </a:lnTo>
                <a:lnTo>
                  <a:pt x="5497" y="144"/>
                </a:lnTo>
                <a:lnTo>
                  <a:pt x="5498" y="143"/>
                </a:lnTo>
                <a:lnTo>
                  <a:pt x="5499" y="139"/>
                </a:lnTo>
                <a:lnTo>
                  <a:pt x="5500" y="142"/>
                </a:lnTo>
                <a:lnTo>
                  <a:pt x="5501" y="159"/>
                </a:lnTo>
                <a:lnTo>
                  <a:pt x="5502" y="152"/>
                </a:lnTo>
                <a:lnTo>
                  <a:pt x="5503" y="147"/>
                </a:lnTo>
                <a:lnTo>
                  <a:pt x="5504" y="159"/>
                </a:lnTo>
                <a:lnTo>
                  <a:pt x="5505" y="163"/>
                </a:lnTo>
                <a:lnTo>
                  <a:pt x="5505" y="165"/>
                </a:lnTo>
                <a:lnTo>
                  <a:pt x="5506" y="176"/>
                </a:lnTo>
                <a:lnTo>
                  <a:pt x="5507" y="193"/>
                </a:lnTo>
                <a:lnTo>
                  <a:pt x="5508" y="190"/>
                </a:lnTo>
                <a:lnTo>
                  <a:pt x="5509" y="179"/>
                </a:lnTo>
                <a:lnTo>
                  <a:pt x="5510" y="175"/>
                </a:lnTo>
                <a:lnTo>
                  <a:pt x="5511" y="169"/>
                </a:lnTo>
                <a:lnTo>
                  <a:pt x="5512" y="164"/>
                </a:lnTo>
                <a:lnTo>
                  <a:pt x="5513" y="149"/>
                </a:lnTo>
                <a:lnTo>
                  <a:pt x="5514" y="147"/>
                </a:lnTo>
                <a:lnTo>
                  <a:pt x="5514" y="135"/>
                </a:lnTo>
                <a:lnTo>
                  <a:pt x="5515" y="115"/>
                </a:lnTo>
                <a:lnTo>
                  <a:pt x="5516" y="99"/>
                </a:lnTo>
                <a:lnTo>
                  <a:pt x="5517" y="100"/>
                </a:lnTo>
                <a:lnTo>
                  <a:pt x="5518" y="104"/>
                </a:lnTo>
                <a:lnTo>
                  <a:pt x="5519" y="108"/>
                </a:lnTo>
                <a:lnTo>
                  <a:pt x="5519" y="122"/>
                </a:lnTo>
                <a:lnTo>
                  <a:pt x="5520" y="128"/>
                </a:lnTo>
                <a:lnTo>
                  <a:pt x="5521" y="138"/>
                </a:lnTo>
                <a:lnTo>
                  <a:pt x="5522" y="135"/>
                </a:lnTo>
                <a:lnTo>
                  <a:pt x="5523" y="128"/>
                </a:lnTo>
                <a:lnTo>
                  <a:pt x="5524" y="120"/>
                </a:lnTo>
                <a:lnTo>
                  <a:pt x="5525" y="107"/>
                </a:lnTo>
                <a:lnTo>
                  <a:pt x="5526" y="94"/>
                </a:lnTo>
                <a:lnTo>
                  <a:pt x="5527" y="85"/>
                </a:lnTo>
                <a:lnTo>
                  <a:pt x="5528" y="86"/>
                </a:lnTo>
                <a:lnTo>
                  <a:pt x="5528" y="80"/>
                </a:lnTo>
                <a:lnTo>
                  <a:pt x="5529" y="75"/>
                </a:lnTo>
                <a:lnTo>
                  <a:pt x="5530" y="62"/>
                </a:lnTo>
                <a:lnTo>
                  <a:pt x="5531" y="50"/>
                </a:lnTo>
                <a:lnTo>
                  <a:pt x="5532" y="60"/>
                </a:lnTo>
                <a:lnTo>
                  <a:pt x="5533" y="82"/>
                </a:lnTo>
                <a:lnTo>
                  <a:pt x="5534" y="95"/>
                </a:lnTo>
                <a:lnTo>
                  <a:pt x="5535" y="120"/>
                </a:lnTo>
                <a:lnTo>
                  <a:pt x="5536" y="146"/>
                </a:lnTo>
                <a:lnTo>
                  <a:pt x="5536" y="153"/>
                </a:lnTo>
                <a:lnTo>
                  <a:pt x="5537" y="154"/>
                </a:lnTo>
                <a:lnTo>
                  <a:pt x="5538" y="163"/>
                </a:lnTo>
                <a:lnTo>
                  <a:pt x="5539" y="168"/>
                </a:lnTo>
                <a:lnTo>
                  <a:pt x="5540" y="178"/>
                </a:lnTo>
                <a:lnTo>
                  <a:pt x="5541" y="176"/>
                </a:lnTo>
                <a:lnTo>
                  <a:pt x="5542" y="171"/>
                </a:lnTo>
                <a:lnTo>
                  <a:pt x="5543" y="162"/>
                </a:lnTo>
                <a:lnTo>
                  <a:pt x="5543" y="154"/>
                </a:lnTo>
                <a:lnTo>
                  <a:pt x="5544" y="150"/>
                </a:lnTo>
                <a:lnTo>
                  <a:pt x="5545" y="129"/>
                </a:lnTo>
                <a:lnTo>
                  <a:pt x="5546" y="131"/>
                </a:lnTo>
                <a:lnTo>
                  <a:pt x="5547" y="149"/>
                </a:lnTo>
                <a:lnTo>
                  <a:pt x="5548" y="145"/>
                </a:lnTo>
                <a:lnTo>
                  <a:pt x="5549" y="133"/>
                </a:lnTo>
                <a:lnTo>
                  <a:pt x="5550" y="143"/>
                </a:lnTo>
                <a:lnTo>
                  <a:pt x="5551" y="140"/>
                </a:lnTo>
                <a:lnTo>
                  <a:pt x="5552" y="138"/>
                </a:lnTo>
                <a:lnTo>
                  <a:pt x="5552" y="152"/>
                </a:lnTo>
                <a:lnTo>
                  <a:pt x="5553" y="163"/>
                </a:lnTo>
                <a:lnTo>
                  <a:pt x="5554" y="174"/>
                </a:lnTo>
                <a:lnTo>
                  <a:pt x="5555" y="183"/>
                </a:lnTo>
                <a:lnTo>
                  <a:pt x="5556" y="177"/>
                </a:lnTo>
                <a:lnTo>
                  <a:pt x="5557" y="171"/>
                </a:lnTo>
                <a:lnTo>
                  <a:pt x="5558" y="173"/>
                </a:lnTo>
                <a:lnTo>
                  <a:pt x="5558" y="181"/>
                </a:lnTo>
                <a:lnTo>
                  <a:pt x="5559" y="194"/>
                </a:lnTo>
                <a:lnTo>
                  <a:pt x="5560" y="197"/>
                </a:lnTo>
                <a:lnTo>
                  <a:pt x="5561" y="208"/>
                </a:lnTo>
                <a:lnTo>
                  <a:pt x="5562" y="220"/>
                </a:lnTo>
                <a:lnTo>
                  <a:pt x="5563" y="217"/>
                </a:lnTo>
                <a:lnTo>
                  <a:pt x="5564" y="193"/>
                </a:lnTo>
                <a:lnTo>
                  <a:pt x="5565" y="203"/>
                </a:lnTo>
                <a:lnTo>
                  <a:pt x="5566" y="213"/>
                </a:lnTo>
                <a:lnTo>
                  <a:pt x="5566" y="189"/>
                </a:lnTo>
                <a:lnTo>
                  <a:pt x="5567" y="177"/>
                </a:lnTo>
                <a:lnTo>
                  <a:pt x="5568" y="176"/>
                </a:lnTo>
                <a:lnTo>
                  <a:pt x="5569" y="159"/>
                </a:lnTo>
                <a:lnTo>
                  <a:pt x="5570" y="147"/>
                </a:lnTo>
                <a:lnTo>
                  <a:pt x="5571" y="166"/>
                </a:lnTo>
                <a:lnTo>
                  <a:pt x="5572" y="184"/>
                </a:lnTo>
                <a:lnTo>
                  <a:pt x="5573" y="207"/>
                </a:lnTo>
                <a:lnTo>
                  <a:pt x="5574" y="220"/>
                </a:lnTo>
                <a:lnTo>
                  <a:pt x="5575" y="226"/>
                </a:lnTo>
                <a:lnTo>
                  <a:pt x="5575" y="222"/>
                </a:lnTo>
                <a:lnTo>
                  <a:pt x="5576" y="238"/>
                </a:lnTo>
                <a:lnTo>
                  <a:pt x="5577" y="235"/>
                </a:lnTo>
                <a:lnTo>
                  <a:pt x="5578" y="232"/>
                </a:lnTo>
                <a:lnTo>
                  <a:pt x="5579" y="216"/>
                </a:lnTo>
                <a:lnTo>
                  <a:pt x="5580" y="202"/>
                </a:lnTo>
                <a:lnTo>
                  <a:pt x="5580" y="163"/>
                </a:lnTo>
                <a:lnTo>
                  <a:pt x="5581" y="136"/>
                </a:lnTo>
                <a:lnTo>
                  <a:pt x="5582" y="119"/>
                </a:lnTo>
                <a:lnTo>
                  <a:pt x="5583" y="111"/>
                </a:lnTo>
                <a:lnTo>
                  <a:pt x="5584" y="102"/>
                </a:lnTo>
                <a:lnTo>
                  <a:pt x="5585" y="107"/>
                </a:lnTo>
                <a:lnTo>
                  <a:pt x="5586" y="110"/>
                </a:lnTo>
                <a:lnTo>
                  <a:pt x="5587" y="119"/>
                </a:lnTo>
                <a:lnTo>
                  <a:pt x="5588" y="138"/>
                </a:lnTo>
                <a:lnTo>
                  <a:pt x="5589" y="151"/>
                </a:lnTo>
                <a:lnTo>
                  <a:pt x="5590" y="158"/>
                </a:lnTo>
                <a:lnTo>
                  <a:pt x="5590" y="170"/>
                </a:lnTo>
                <a:lnTo>
                  <a:pt x="5591" y="168"/>
                </a:lnTo>
                <a:lnTo>
                  <a:pt x="5592" y="169"/>
                </a:lnTo>
                <a:lnTo>
                  <a:pt x="5593" y="178"/>
                </a:lnTo>
                <a:lnTo>
                  <a:pt x="5594" y="186"/>
                </a:lnTo>
                <a:lnTo>
                  <a:pt x="5595" y="182"/>
                </a:lnTo>
                <a:lnTo>
                  <a:pt x="5596" y="179"/>
                </a:lnTo>
                <a:lnTo>
                  <a:pt x="5597" y="185"/>
                </a:lnTo>
                <a:lnTo>
                  <a:pt x="5597" y="185"/>
                </a:lnTo>
                <a:lnTo>
                  <a:pt x="5598" y="172"/>
                </a:lnTo>
                <a:lnTo>
                  <a:pt x="5599" y="174"/>
                </a:lnTo>
                <a:lnTo>
                  <a:pt x="5600" y="180"/>
                </a:lnTo>
                <a:lnTo>
                  <a:pt x="5601" y="160"/>
                </a:lnTo>
                <a:lnTo>
                  <a:pt x="5602" y="152"/>
                </a:lnTo>
                <a:lnTo>
                  <a:pt x="5603" y="165"/>
                </a:lnTo>
                <a:lnTo>
                  <a:pt x="5604" y="171"/>
                </a:lnTo>
                <a:lnTo>
                  <a:pt x="5604" y="174"/>
                </a:lnTo>
                <a:lnTo>
                  <a:pt x="5605" y="173"/>
                </a:lnTo>
                <a:lnTo>
                  <a:pt x="5606" y="181"/>
                </a:lnTo>
                <a:lnTo>
                  <a:pt x="5607" y="181"/>
                </a:lnTo>
                <a:lnTo>
                  <a:pt x="5608" y="176"/>
                </a:lnTo>
                <a:lnTo>
                  <a:pt x="5609" y="174"/>
                </a:lnTo>
                <a:lnTo>
                  <a:pt x="5610" y="185"/>
                </a:lnTo>
                <a:lnTo>
                  <a:pt x="5611" y="182"/>
                </a:lnTo>
                <a:lnTo>
                  <a:pt x="5612" y="186"/>
                </a:lnTo>
                <a:lnTo>
                  <a:pt x="5613" y="199"/>
                </a:lnTo>
                <a:lnTo>
                  <a:pt x="5613" y="206"/>
                </a:lnTo>
                <a:lnTo>
                  <a:pt x="5614" y="209"/>
                </a:lnTo>
                <a:lnTo>
                  <a:pt x="5615" y="210"/>
                </a:lnTo>
                <a:lnTo>
                  <a:pt x="5616" y="205"/>
                </a:lnTo>
                <a:lnTo>
                  <a:pt x="5617" y="190"/>
                </a:lnTo>
                <a:lnTo>
                  <a:pt x="5618" y="169"/>
                </a:lnTo>
                <a:lnTo>
                  <a:pt x="5619" y="149"/>
                </a:lnTo>
                <a:lnTo>
                  <a:pt x="5619" y="131"/>
                </a:lnTo>
                <a:lnTo>
                  <a:pt x="5620" y="117"/>
                </a:lnTo>
                <a:lnTo>
                  <a:pt x="5621" y="101"/>
                </a:lnTo>
                <a:lnTo>
                  <a:pt x="5622" y="103"/>
                </a:lnTo>
                <a:lnTo>
                  <a:pt x="5623" y="85"/>
                </a:lnTo>
                <a:lnTo>
                  <a:pt x="5624" y="75"/>
                </a:lnTo>
                <a:lnTo>
                  <a:pt x="5625" y="62"/>
                </a:lnTo>
                <a:lnTo>
                  <a:pt x="5626" y="89"/>
                </a:lnTo>
                <a:lnTo>
                  <a:pt x="5627" y="104"/>
                </a:lnTo>
                <a:lnTo>
                  <a:pt x="5627" y="133"/>
                </a:lnTo>
                <a:lnTo>
                  <a:pt x="5628" y="167"/>
                </a:lnTo>
                <a:lnTo>
                  <a:pt x="5629" y="212"/>
                </a:lnTo>
                <a:lnTo>
                  <a:pt x="5630" y="214"/>
                </a:lnTo>
                <a:lnTo>
                  <a:pt x="5631" y="221"/>
                </a:lnTo>
                <a:lnTo>
                  <a:pt x="5632" y="229"/>
                </a:lnTo>
                <a:lnTo>
                  <a:pt x="5633" y="236"/>
                </a:lnTo>
                <a:lnTo>
                  <a:pt x="5634" y="220"/>
                </a:lnTo>
                <a:lnTo>
                  <a:pt x="5635" y="212"/>
                </a:lnTo>
                <a:lnTo>
                  <a:pt x="5635" y="211"/>
                </a:lnTo>
                <a:lnTo>
                  <a:pt x="5636" y="206"/>
                </a:lnTo>
                <a:lnTo>
                  <a:pt x="5637" y="194"/>
                </a:lnTo>
                <a:lnTo>
                  <a:pt x="5638" y="188"/>
                </a:lnTo>
                <a:lnTo>
                  <a:pt x="5639" y="197"/>
                </a:lnTo>
                <a:lnTo>
                  <a:pt x="5640" y="226"/>
                </a:lnTo>
                <a:lnTo>
                  <a:pt x="5641" y="240"/>
                </a:lnTo>
                <a:lnTo>
                  <a:pt x="5641" y="233"/>
                </a:lnTo>
                <a:lnTo>
                  <a:pt x="5642" y="210"/>
                </a:lnTo>
                <a:lnTo>
                  <a:pt x="5643" y="186"/>
                </a:lnTo>
                <a:lnTo>
                  <a:pt x="5644" y="131"/>
                </a:lnTo>
                <a:lnTo>
                  <a:pt x="5645" y="94"/>
                </a:lnTo>
                <a:lnTo>
                  <a:pt x="5646" y="74"/>
                </a:lnTo>
                <a:lnTo>
                  <a:pt x="5647" y="89"/>
                </a:lnTo>
                <a:lnTo>
                  <a:pt x="5648" y="94"/>
                </a:lnTo>
                <a:lnTo>
                  <a:pt x="5649" y="106"/>
                </a:lnTo>
                <a:lnTo>
                  <a:pt x="5650" y="134"/>
                </a:lnTo>
                <a:lnTo>
                  <a:pt x="5651" y="148"/>
                </a:lnTo>
                <a:lnTo>
                  <a:pt x="5651" y="158"/>
                </a:lnTo>
                <a:lnTo>
                  <a:pt x="5652" y="169"/>
                </a:lnTo>
                <a:lnTo>
                  <a:pt x="5653" y="197"/>
                </a:lnTo>
                <a:lnTo>
                  <a:pt x="5654" y="206"/>
                </a:lnTo>
                <a:lnTo>
                  <a:pt x="5655" y="247"/>
                </a:lnTo>
                <a:lnTo>
                  <a:pt x="5656" y="260"/>
                </a:lnTo>
                <a:lnTo>
                  <a:pt x="5657" y="276"/>
                </a:lnTo>
                <a:lnTo>
                  <a:pt x="5657" y="285"/>
                </a:lnTo>
                <a:lnTo>
                  <a:pt x="5658" y="293"/>
                </a:lnTo>
                <a:lnTo>
                  <a:pt x="5659" y="297"/>
                </a:lnTo>
                <a:lnTo>
                  <a:pt x="5660" y="310"/>
                </a:lnTo>
                <a:lnTo>
                  <a:pt x="5661" y="322"/>
                </a:lnTo>
                <a:lnTo>
                  <a:pt x="5662" y="332"/>
                </a:lnTo>
                <a:lnTo>
                  <a:pt x="5663" y="351"/>
                </a:lnTo>
                <a:lnTo>
                  <a:pt x="5664" y="350"/>
                </a:lnTo>
                <a:lnTo>
                  <a:pt x="5665" y="354"/>
                </a:lnTo>
                <a:lnTo>
                  <a:pt x="5665" y="336"/>
                </a:lnTo>
                <a:lnTo>
                  <a:pt x="5666" y="313"/>
                </a:lnTo>
                <a:lnTo>
                  <a:pt x="5667" y="284"/>
                </a:lnTo>
                <a:lnTo>
                  <a:pt x="5668" y="292"/>
                </a:lnTo>
                <a:lnTo>
                  <a:pt x="5669" y="290"/>
                </a:lnTo>
                <a:lnTo>
                  <a:pt x="5670" y="285"/>
                </a:lnTo>
                <a:lnTo>
                  <a:pt x="5671" y="273"/>
                </a:lnTo>
                <a:lnTo>
                  <a:pt x="5672" y="263"/>
                </a:lnTo>
                <a:lnTo>
                  <a:pt x="5673" y="226"/>
                </a:lnTo>
                <a:lnTo>
                  <a:pt x="5674" y="193"/>
                </a:lnTo>
                <a:lnTo>
                  <a:pt x="5674" y="193"/>
                </a:lnTo>
                <a:lnTo>
                  <a:pt x="5675" y="189"/>
                </a:lnTo>
                <a:lnTo>
                  <a:pt x="5676" y="175"/>
                </a:lnTo>
                <a:lnTo>
                  <a:pt x="5677" y="151"/>
                </a:lnTo>
                <a:lnTo>
                  <a:pt x="5678" y="144"/>
                </a:lnTo>
                <a:lnTo>
                  <a:pt x="5679" y="112"/>
                </a:lnTo>
                <a:lnTo>
                  <a:pt x="5679" y="98"/>
                </a:lnTo>
                <a:lnTo>
                  <a:pt x="5680" y="85"/>
                </a:lnTo>
                <a:lnTo>
                  <a:pt x="5681" y="81"/>
                </a:lnTo>
                <a:lnTo>
                  <a:pt x="5682" y="85"/>
                </a:lnTo>
                <a:lnTo>
                  <a:pt x="5683" y="123"/>
                </a:lnTo>
                <a:lnTo>
                  <a:pt x="5684" y="143"/>
                </a:lnTo>
                <a:lnTo>
                  <a:pt x="5685" y="166"/>
                </a:lnTo>
                <a:lnTo>
                  <a:pt x="5686" y="178"/>
                </a:lnTo>
                <a:lnTo>
                  <a:pt x="5687" y="176"/>
                </a:lnTo>
                <a:lnTo>
                  <a:pt x="5688" y="156"/>
                </a:lnTo>
                <a:lnTo>
                  <a:pt x="5688" y="144"/>
                </a:lnTo>
                <a:lnTo>
                  <a:pt x="5689" y="145"/>
                </a:lnTo>
                <a:lnTo>
                  <a:pt x="5690" y="147"/>
                </a:lnTo>
                <a:lnTo>
                  <a:pt x="5691" y="158"/>
                </a:lnTo>
                <a:lnTo>
                  <a:pt x="5692" y="153"/>
                </a:lnTo>
                <a:lnTo>
                  <a:pt x="5693" y="151"/>
                </a:lnTo>
                <a:lnTo>
                  <a:pt x="5694" y="149"/>
                </a:lnTo>
                <a:lnTo>
                  <a:pt x="5695" y="157"/>
                </a:lnTo>
                <a:lnTo>
                  <a:pt x="5696" y="154"/>
                </a:lnTo>
                <a:lnTo>
                  <a:pt x="5696" y="168"/>
                </a:lnTo>
                <a:lnTo>
                  <a:pt x="5697" y="178"/>
                </a:lnTo>
                <a:lnTo>
                  <a:pt x="5698" y="192"/>
                </a:lnTo>
                <a:lnTo>
                  <a:pt x="5699" y="195"/>
                </a:lnTo>
                <a:lnTo>
                  <a:pt x="5700" y="199"/>
                </a:lnTo>
                <a:lnTo>
                  <a:pt x="5701" y="205"/>
                </a:lnTo>
                <a:lnTo>
                  <a:pt x="5702" y="213"/>
                </a:lnTo>
                <a:lnTo>
                  <a:pt x="5703" y="198"/>
                </a:lnTo>
                <a:lnTo>
                  <a:pt x="5703" y="194"/>
                </a:lnTo>
                <a:lnTo>
                  <a:pt x="5704" y="193"/>
                </a:lnTo>
                <a:lnTo>
                  <a:pt x="5705" y="186"/>
                </a:lnTo>
                <a:lnTo>
                  <a:pt x="5706" y="176"/>
                </a:lnTo>
                <a:lnTo>
                  <a:pt x="5707" y="171"/>
                </a:lnTo>
                <a:lnTo>
                  <a:pt x="5708" y="157"/>
                </a:lnTo>
                <a:lnTo>
                  <a:pt x="5709" y="138"/>
                </a:lnTo>
                <a:lnTo>
                  <a:pt x="5710" y="117"/>
                </a:lnTo>
                <a:lnTo>
                  <a:pt x="5711" y="109"/>
                </a:lnTo>
                <a:lnTo>
                  <a:pt x="5712" y="110"/>
                </a:lnTo>
                <a:lnTo>
                  <a:pt x="5712" y="126"/>
                </a:lnTo>
                <a:lnTo>
                  <a:pt x="5713" y="141"/>
                </a:lnTo>
                <a:lnTo>
                  <a:pt x="5714" y="147"/>
                </a:lnTo>
                <a:lnTo>
                  <a:pt x="5715" y="149"/>
                </a:lnTo>
                <a:lnTo>
                  <a:pt x="5716" y="147"/>
                </a:lnTo>
                <a:lnTo>
                  <a:pt x="5717" y="127"/>
                </a:lnTo>
                <a:lnTo>
                  <a:pt x="5718" y="103"/>
                </a:lnTo>
                <a:lnTo>
                  <a:pt x="5718" y="110"/>
                </a:lnTo>
                <a:lnTo>
                  <a:pt x="5719" y="92"/>
                </a:lnTo>
                <a:lnTo>
                  <a:pt x="5720" y="92"/>
                </a:lnTo>
                <a:lnTo>
                  <a:pt x="5721" y="89"/>
                </a:lnTo>
                <a:lnTo>
                  <a:pt x="5722" y="94"/>
                </a:lnTo>
                <a:lnTo>
                  <a:pt x="5723" y="70"/>
                </a:lnTo>
                <a:lnTo>
                  <a:pt x="5724" y="67"/>
                </a:lnTo>
                <a:lnTo>
                  <a:pt x="5725" y="54"/>
                </a:lnTo>
                <a:lnTo>
                  <a:pt x="5726" y="66"/>
                </a:lnTo>
                <a:lnTo>
                  <a:pt x="5726" y="59"/>
                </a:lnTo>
                <a:lnTo>
                  <a:pt x="5727" y="81"/>
                </a:lnTo>
                <a:lnTo>
                  <a:pt x="5728" y="99"/>
                </a:lnTo>
                <a:lnTo>
                  <a:pt x="5729" y="131"/>
                </a:lnTo>
                <a:lnTo>
                  <a:pt x="5730" y="147"/>
                </a:lnTo>
                <a:lnTo>
                  <a:pt x="5731" y="172"/>
                </a:lnTo>
                <a:lnTo>
                  <a:pt x="5732" y="176"/>
                </a:lnTo>
                <a:lnTo>
                  <a:pt x="5733" y="181"/>
                </a:lnTo>
                <a:lnTo>
                  <a:pt x="5734" y="170"/>
                </a:lnTo>
                <a:lnTo>
                  <a:pt x="5735" y="155"/>
                </a:lnTo>
                <a:lnTo>
                  <a:pt x="5735" y="156"/>
                </a:lnTo>
                <a:lnTo>
                  <a:pt x="5736" y="153"/>
                </a:lnTo>
                <a:lnTo>
                  <a:pt x="5737" y="152"/>
                </a:lnTo>
                <a:lnTo>
                  <a:pt x="5738" y="163"/>
                </a:lnTo>
                <a:lnTo>
                  <a:pt x="5739" y="188"/>
                </a:lnTo>
                <a:lnTo>
                  <a:pt x="5740" y="200"/>
                </a:lnTo>
                <a:lnTo>
                  <a:pt x="5740" y="199"/>
                </a:lnTo>
                <a:lnTo>
                  <a:pt x="5741" y="176"/>
                </a:lnTo>
                <a:lnTo>
                  <a:pt x="5742" y="144"/>
                </a:lnTo>
                <a:lnTo>
                  <a:pt x="5743" y="120"/>
                </a:lnTo>
                <a:lnTo>
                  <a:pt x="5744" y="93"/>
                </a:lnTo>
                <a:lnTo>
                  <a:pt x="5745" y="84"/>
                </a:lnTo>
                <a:lnTo>
                  <a:pt x="5746" y="98"/>
                </a:lnTo>
                <a:lnTo>
                  <a:pt x="5747" y="108"/>
                </a:lnTo>
                <a:lnTo>
                  <a:pt x="5748" y="121"/>
                </a:lnTo>
                <a:lnTo>
                  <a:pt x="5749" y="126"/>
                </a:lnTo>
                <a:lnTo>
                  <a:pt x="5750" y="130"/>
                </a:lnTo>
                <a:lnTo>
                  <a:pt x="5750" y="152"/>
                </a:lnTo>
                <a:lnTo>
                  <a:pt x="5751" y="168"/>
                </a:lnTo>
                <a:lnTo>
                  <a:pt x="5752" y="176"/>
                </a:lnTo>
                <a:lnTo>
                  <a:pt x="5753" y="202"/>
                </a:lnTo>
                <a:lnTo>
                  <a:pt x="5754" y="227"/>
                </a:lnTo>
                <a:lnTo>
                  <a:pt x="5755" y="229"/>
                </a:lnTo>
                <a:lnTo>
                  <a:pt x="5756" y="234"/>
                </a:lnTo>
                <a:lnTo>
                  <a:pt x="5757" y="239"/>
                </a:lnTo>
                <a:lnTo>
                  <a:pt x="5757" y="230"/>
                </a:lnTo>
                <a:lnTo>
                  <a:pt x="5758" y="226"/>
                </a:lnTo>
                <a:lnTo>
                  <a:pt x="5759" y="229"/>
                </a:lnTo>
                <a:lnTo>
                  <a:pt x="5760" y="240"/>
                </a:lnTo>
                <a:lnTo>
                  <a:pt x="5761" y="258"/>
                </a:lnTo>
                <a:lnTo>
                  <a:pt x="5762" y="287"/>
                </a:lnTo>
                <a:lnTo>
                  <a:pt x="5763" y="318"/>
                </a:lnTo>
                <a:lnTo>
                  <a:pt x="5764" y="331"/>
                </a:lnTo>
                <a:lnTo>
                  <a:pt x="5764" y="331"/>
                </a:lnTo>
                <a:lnTo>
                  <a:pt x="5765" y="309"/>
                </a:lnTo>
                <a:lnTo>
                  <a:pt x="5766" y="284"/>
                </a:lnTo>
                <a:lnTo>
                  <a:pt x="5767" y="260"/>
                </a:lnTo>
                <a:lnTo>
                  <a:pt x="5768" y="239"/>
                </a:lnTo>
                <a:lnTo>
                  <a:pt x="5769" y="216"/>
                </a:lnTo>
                <a:lnTo>
                  <a:pt x="5770" y="207"/>
                </a:lnTo>
                <a:lnTo>
                  <a:pt x="5771" y="189"/>
                </a:lnTo>
                <a:lnTo>
                  <a:pt x="5772" y="163"/>
                </a:lnTo>
                <a:lnTo>
                  <a:pt x="5773" y="156"/>
                </a:lnTo>
                <a:lnTo>
                  <a:pt x="5773" y="146"/>
                </a:lnTo>
                <a:lnTo>
                  <a:pt x="5774" y="136"/>
                </a:lnTo>
                <a:lnTo>
                  <a:pt x="5775" y="128"/>
                </a:lnTo>
                <a:lnTo>
                  <a:pt x="5776" y="125"/>
                </a:lnTo>
                <a:lnTo>
                  <a:pt x="5777" y="106"/>
                </a:lnTo>
                <a:lnTo>
                  <a:pt x="5778" y="99"/>
                </a:lnTo>
                <a:lnTo>
                  <a:pt x="5779" y="86"/>
                </a:lnTo>
                <a:lnTo>
                  <a:pt x="5779" y="75"/>
                </a:lnTo>
                <a:lnTo>
                  <a:pt x="5780" y="77"/>
                </a:lnTo>
                <a:lnTo>
                  <a:pt x="5781" y="90"/>
                </a:lnTo>
                <a:lnTo>
                  <a:pt x="5782" y="110"/>
                </a:lnTo>
                <a:lnTo>
                  <a:pt x="5783" y="139"/>
                </a:lnTo>
                <a:lnTo>
                  <a:pt x="5784" y="166"/>
                </a:lnTo>
                <a:lnTo>
                  <a:pt x="5785" y="169"/>
                </a:lnTo>
                <a:lnTo>
                  <a:pt x="5786" y="173"/>
                </a:lnTo>
                <a:lnTo>
                  <a:pt x="5787" y="150"/>
                </a:lnTo>
                <a:lnTo>
                  <a:pt x="5787" y="128"/>
                </a:lnTo>
                <a:lnTo>
                  <a:pt x="5788" y="109"/>
                </a:lnTo>
                <a:lnTo>
                  <a:pt x="5789" y="101"/>
                </a:lnTo>
                <a:lnTo>
                  <a:pt x="5790" y="66"/>
                </a:lnTo>
                <a:lnTo>
                  <a:pt x="5791" y="70"/>
                </a:lnTo>
                <a:lnTo>
                  <a:pt x="5792" y="65"/>
                </a:lnTo>
                <a:lnTo>
                  <a:pt x="5793" y="68"/>
                </a:lnTo>
                <a:lnTo>
                  <a:pt x="5794" y="67"/>
                </a:lnTo>
                <a:lnTo>
                  <a:pt x="5795" y="96"/>
                </a:lnTo>
                <a:lnTo>
                  <a:pt x="5796" y="97"/>
                </a:lnTo>
                <a:lnTo>
                  <a:pt x="5796" y="106"/>
                </a:lnTo>
                <a:lnTo>
                  <a:pt x="5797" y="105"/>
                </a:lnTo>
                <a:lnTo>
                  <a:pt x="5798" y="129"/>
                </a:lnTo>
                <a:lnTo>
                  <a:pt x="5799" y="131"/>
                </a:lnTo>
                <a:lnTo>
                  <a:pt x="5800" y="151"/>
                </a:lnTo>
                <a:lnTo>
                  <a:pt x="5801" y="165"/>
                </a:lnTo>
                <a:lnTo>
                  <a:pt x="5801" y="182"/>
                </a:lnTo>
                <a:lnTo>
                  <a:pt x="5802" y="181"/>
                </a:lnTo>
                <a:lnTo>
                  <a:pt x="5803" y="185"/>
                </a:lnTo>
                <a:lnTo>
                  <a:pt x="5804" y="184"/>
                </a:lnTo>
                <a:lnTo>
                  <a:pt x="5805" y="172"/>
                </a:lnTo>
                <a:lnTo>
                  <a:pt x="5806" y="172"/>
                </a:lnTo>
                <a:lnTo>
                  <a:pt x="5807" y="159"/>
                </a:lnTo>
                <a:lnTo>
                  <a:pt x="5808" y="145"/>
                </a:lnTo>
                <a:lnTo>
                  <a:pt x="5809" y="132"/>
                </a:lnTo>
                <a:lnTo>
                  <a:pt x="5810" y="120"/>
                </a:lnTo>
                <a:lnTo>
                  <a:pt x="5811" y="98"/>
                </a:lnTo>
                <a:lnTo>
                  <a:pt x="5811" y="88"/>
                </a:lnTo>
                <a:lnTo>
                  <a:pt x="5812" y="89"/>
                </a:lnTo>
                <a:lnTo>
                  <a:pt x="5813" y="99"/>
                </a:lnTo>
                <a:lnTo>
                  <a:pt x="5814" y="123"/>
                </a:lnTo>
                <a:lnTo>
                  <a:pt x="5815" y="139"/>
                </a:lnTo>
                <a:lnTo>
                  <a:pt x="5816" y="151"/>
                </a:lnTo>
                <a:lnTo>
                  <a:pt x="5817" y="172"/>
                </a:lnTo>
                <a:lnTo>
                  <a:pt x="5818" y="181"/>
                </a:lnTo>
                <a:lnTo>
                  <a:pt x="5818" y="171"/>
                </a:lnTo>
                <a:lnTo>
                  <a:pt x="5819" y="164"/>
                </a:lnTo>
                <a:lnTo>
                  <a:pt x="5820" y="149"/>
                </a:lnTo>
                <a:lnTo>
                  <a:pt x="5821" y="125"/>
                </a:lnTo>
                <a:lnTo>
                  <a:pt x="5822" y="104"/>
                </a:lnTo>
                <a:lnTo>
                  <a:pt x="5823" y="91"/>
                </a:lnTo>
                <a:lnTo>
                  <a:pt x="5824" y="87"/>
                </a:lnTo>
                <a:lnTo>
                  <a:pt x="5825" y="98"/>
                </a:lnTo>
                <a:lnTo>
                  <a:pt x="5825" y="96"/>
                </a:lnTo>
                <a:lnTo>
                  <a:pt x="5826" y="89"/>
                </a:lnTo>
                <a:lnTo>
                  <a:pt x="5827" y="90"/>
                </a:lnTo>
                <a:lnTo>
                  <a:pt x="5828" y="85"/>
                </a:lnTo>
                <a:lnTo>
                  <a:pt x="5829" y="78"/>
                </a:lnTo>
                <a:lnTo>
                  <a:pt x="5830" y="77"/>
                </a:lnTo>
                <a:lnTo>
                  <a:pt x="5831" y="79"/>
                </a:lnTo>
                <a:lnTo>
                  <a:pt x="5832" y="83"/>
                </a:lnTo>
                <a:lnTo>
                  <a:pt x="5833" y="85"/>
                </a:lnTo>
                <a:lnTo>
                  <a:pt x="5834" y="83"/>
                </a:lnTo>
                <a:lnTo>
                  <a:pt x="5834" y="88"/>
                </a:lnTo>
                <a:lnTo>
                  <a:pt x="5835" y="86"/>
                </a:lnTo>
                <a:lnTo>
                  <a:pt x="5836" y="76"/>
                </a:lnTo>
                <a:lnTo>
                  <a:pt x="5837" y="62"/>
                </a:lnTo>
                <a:lnTo>
                  <a:pt x="5838" y="66"/>
                </a:lnTo>
                <a:lnTo>
                  <a:pt x="5839" y="74"/>
                </a:lnTo>
                <a:lnTo>
                  <a:pt x="5840" y="77"/>
                </a:lnTo>
                <a:lnTo>
                  <a:pt x="5840" y="79"/>
                </a:lnTo>
                <a:lnTo>
                  <a:pt x="5841" y="89"/>
                </a:lnTo>
                <a:lnTo>
                  <a:pt x="5842" y="82"/>
                </a:lnTo>
                <a:lnTo>
                  <a:pt x="5843" y="72"/>
                </a:lnTo>
                <a:lnTo>
                  <a:pt x="5844" y="77"/>
                </a:lnTo>
                <a:lnTo>
                  <a:pt x="5845" y="65"/>
                </a:lnTo>
                <a:lnTo>
                  <a:pt x="5846" y="70"/>
                </a:lnTo>
                <a:lnTo>
                  <a:pt x="5847" y="70"/>
                </a:lnTo>
                <a:lnTo>
                  <a:pt x="5848" y="72"/>
                </a:lnTo>
                <a:lnTo>
                  <a:pt x="5848" y="66"/>
                </a:lnTo>
                <a:lnTo>
                  <a:pt x="5849" y="79"/>
                </a:lnTo>
                <a:lnTo>
                  <a:pt x="5850" y="75"/>
                </a:lnTo>
                <a:lnTo>
                  <a:pt x="5851" y="77"/>
                </a:lnTo>
                <a:lnTo>
                  <a:pt x="5852" y="73"/>
                </a:lnTo>
                <a:lnTo>
                  <a:pt x="5853" y="69"/>
                </a:lnTo>
                <a:lnTo>
                  <a:pt x="5854" y="65"/>
                </a:lnTo>
                <a:lnTo>
                  <a:pt x="5855" y="65"/>
                </a:lnTo>
                <a:lnTo>
                  <a:pt x="5856" y="61"/>
                </a:lnTo>
                <a:lnTo>
                  <a:pt x="5856" y="65"/>
                </a:lnTo>
                <a:lnTo>
                  <a:pt x="5857" y="67"/>
                </a:lnTo>
                <a:lnTo>
                  <a:pt x="5858" y="66"/>
                </a:lnTo>
                <a:lnTo>
                  <a:pt x="5859" y="51"/>
                </a:lnTo>
                <a:lnTo>
                  <a:pt x="5860" y="48"/>
                </a:lnTo>
                <a:lnTo>
                  <a:pt x="5861" y="30"/>
                </a:lnTo>
                <a:lnTo>
                  <a:pt x="5862" y="10"/>
                </a:lnTo>
                <a:lnTo>
                  <a:pt x="5863" y="0"/>
                </a:lnTo>
                <a:lnTo>
                  <a:pt x="5863" y="8"/>
                </a:lnTo>
                <a:lnTo>
                  <a:pt x="5864" y="1"/>
                </a:lnTo>
                <a:lnTo>
                  <a:pt x="5865" y="8"/>
                </a:lnTo>
                <a:lnTo>
                  <a:pt x="5866" y="28"/>
                </a:lnTo>
                <a:lnTo>
                  <a:pt x="5867" y="44"/>
                </a:lnTo>
                <a:lnTo>
                  <a:pt x="5868" y="59"/>
                </a:lnTo>
                <a:lnTo>
                  <a:pt x="5869" y="88"/>
                </a:lnTo>
                <a:lnTo>
                  <a:pt x="5870" y="108"/>
                </a:lnTo>
                <a:lnTo>
                  <a:pt x="5871" y="123"/>
                </a:lnTo>
                <a:lnTo>
                  <a:pt x="5872" y="132"/>
                </a:lnTo>
                <a:lnTo>
                  <a:pt x="5872" y="131"/>
                </a:lnTo>
                <a:lnTo>
                  <a:pt x="5873" y="129"/>
                </a:lnTo>
                <a:lnTo>
                  <a:pt x="5874" y="119"/>
                </a:lnTo>
                <a:lnTo>
                  <a:pt x="5875" y="108"/>
                </a:lnTo>
                <a:lnTo>
                  <a:pt x="5876" y="108"/>
                </a:lnTo>
                <a:lnTo>
                  <a:pt x="5877" y="114"/>
                </a:lnTo>
                <a:lnTo>
                  <a:pt x="5878" y="120"/>
                </a:lnTo>
                <a:lnTo>
                  <a:pt x="5878" y="130"/>
                </a:lnTo>
                <a:lnTo>
                  <a:pt x="5879" y="135"/>
                </a:lnTo>
                <a:lnTo>
                  <a:pt x="5880" y="129"/>
                </a:lnTo>
                <a:lnTo>
                  <a:pt x="5881" y="119"/>
                </a:lnTo>
                <a:lnTo>
                  <a:pt x="5882" y="109"/>
                </a:lnTo>
                <a:lnTo>
                  <a:pt x="5883" y="101"/>
                </a:lnTo>
                <a:lnTo>
                  <a:pt x="5884" y="98"/>
                </a:lnTo>
                <a:lnTo>
                  <a:pt x="5885" y="89"/>
                </a:lnTo>
                <a:lnTo>
                  <a:pt x="5886" y="77"/>
                </a:lnTo>
                <a:lnTo>
                  <a:pt x="5886" y="66"/>
                </a:lnTo>
                <a:lnTo>
                  <a:pt x="5887" y="63"/>
                </a:lnTo>
                <a:lnTo>
                  <a:pt x="5888" y="50"/>
                </a:lnTo>
                <a:lnTo>
                  <a:pt x="5889" y="60"/>
                </a:lnTo>
                <a:lnTo>
                  <a:pt x="5890" y="61"/>
                </a:lnTo>
                <a:lnTo>
                  <a:pt x="5891" y="69"/>
                </a:lnTo>
                <a:lnTo>
                  <a:pt x="5892" y="61"/>
                </a:lnTo>
                <a:lnTo>
                  <a:pt x="5893" y="73"/>
                </a:lnTo>
                <a:lnTo>
                  <a:pt x="5894" y="92"/>
                </a:lnTo>
                <a:lnTo>
                  <a:pt x="5895" y="138"/>
                </a:lnTo>
                <a:lnTo>
                  <a:pt x="5895" y="167"/>
                </a:lnTo>
                <a:lnTo>
                  <a:pt x="5896" y="222"/>
                </a:lnTo>
                <a:lnTo>
                  <a:pt x="5897" y="247"/>
                </a:lnTo>
                <a:lnTo>
                  <a:pt x="5898" y="258"/>
                </a:lnTo>
                <a:lnTo>
                  <a:pt x="5899" y="263"/>
                </a:lnTo>
                <a:lnTo>
                  <a:pt x="5900" y="247"/>
                </a:lnTo>
                <a:lnTo>
                  <a:pt x="5900" y="227"/>
                </a:lnTo>
                <a:lnTo>
                  <a:pt x="5901" y="224"/>
                </a:lnTo>
                <a:lnTo>
                  <a:pt x="5902" y="209"/>
                </a:lnTo>
                <a:lnTo>
                  <a:pt x="5903" y="188"/>
                </a:lnTo>
                <a:lnTo>
                  <a:pt x="5904" y="197"/>
                </a:lnTo>
                <a:lnTo>
                  <a:pt x="5905" y="198"/>
                </a:lnTo>
                <a:lnTo>
                  <a:pt x="5906" y="200"/>
                </a:lnTo>
                <a:lnTo>
                  <a:pt x="5907" y="211"/>
                </a:lnTo>
                <a:lnTo>
                  <a:pt x="5908" y="216"/>
                </a:lnTo>
                <a:lnTo>
                  <a:pt x="5909" y="218"/>
                </a:lnTo>
                <a:lnTo>
                  <a:pt x="5910" y="217"/>
                </a:lnTo>
                <a:lnTo>
                  <a:pt x="5910" y="220"/>
                </a:lnTo>
                <a:lnTo>
                  <a:pt x="5911" y="220"/>
                </a:lnTo>
                <a:lnTo>
                  <a:pt x="5912" y="223"/>
                </a:lnTo>
                <a:lnTo>
                  <a:pt x="5913" y="222"/>
                </a:lnTo>
                <a:lnTo>
                  <a:pt x="5914" y="228"/>
                </a:lnTo>
                <a:lnTo>
                  <a:pt x="5915" y="228"/>
                </a:lnTo>
                <a:lnTo>
                  <a:pt x="5916" y="237"/>
                </a:lnTo>
                <a:lnTo>
                  <a:pt x="5917" y="245"/>
                </a:lnTo>
                <a:lnTo>
                  <a:pt x="5917" y="257"/>
                </a:lnTo>
                <a:lnTo>
                  <a:pt x="5918" y="260"/>
                </a:lnTo>
                <a:lnTo>
                  <a:pt x="5919" y="261"/>
                </a:lnTo>
                <a:lnTo>
                  <a:pt x="5920" y="254"/>
                </a:lnTo>
                <a:lnTo>
                  <a:pt x="5921" y="248"/>
                </a:lnTo>
                <a:lnTo>
                  <a:pt x="5922" y="237"/>
                </a:lnTo>
                <a:lnTo>
                  <a:pt x="5923" y="232"/>
                </a:lnTo>
                <a:lnTo>
                  <a:pt x="5924" y="234"/>
                </a:lnTo>
                <a:lnTo>
                  <a:pt x="5924" y="237"/>
                </a:lnTo>
                <a:lnTo>
                  <a:pt x="5925" y="247"/>
                </a:lnTo>
                <a:lnTo>
                  <a:pt x="5926" y="257"/>
                </a:lnTo>
                <a:lnTo>
                  <a:pt x="5927" y="263"/>
                </a:lnTo>
                <a:lnTo>
                  <a:pt x="5928" y="266"/>
                </a:lnTo>
                <a:lnTo>
                  <a:pt x="5929" y="270"/>
                </a:lnTo>
                <a:lnTo>
                  <a:pt x="5930" y="268"/>
                </a:lnTo>
                <a:lnTo>
                  <a:pt x="5931" y="259"/>
                </a:lnTo>
                <a:lnTo>
                  <a:pt x="5932" y="252"/>
                </a:lnTo>
                <a:lnTo>
                  <a:pt x="5933" y="248"/>
                </a:lnTo>
                <a:lnTo>
                  <a:pt x="5933" y="247"/>
                </a:lnTo>
                <a:lnTo>
                  <a:pt x="5934" y="251"/>
                </a:lnTo>
                <a:lnTo>
                  <a:pt x="5935" y="256"/>
                </a:lnTo>
                <a:lnTo>
                  <a:pt x="5936" y="264"/>
                </a:lnTo>
                <a:lnTo>
                  <a:pt x="5937" y="270"/>
                </a:lnTo>
                <a:lnTo>
                  <a:pt x="5938" y="267"/>
                </a:lnTo>
                <a:lnTo>
                  <a:pt x="5939" y="262"/>
                </a:lnTo>
                <a:lnTo>
                  <a:pt x="5939" y="264"/>
                </a:lnTo>
                <a:lnTo>
                  <a:pt x="5940" y="263"/>
                </a:lnTo>
                <a:lnTo>
                  <a:pt x="5941" y="265"/>
                </a:lnTo>
                <a:lnTo>
                  <a:pt x="5942" y="268"/>
                </a:lnTo>
                <a:lnTo>
                  <a:pt x="5943" y="270"/>
                </a:lnTo>
                <a:lnTo>
                  <a:pt x="5944" y="269"/>
                </a:lnTo>
                <a:lnTo>
                  <a:pt x="5945" y="263"/>
                </a:lnTo>
                <a:lnTo>
                  <a:pt x="5946" y="255"/>
                </a:lnTo>
                <a:lnTo>
                  <a:pt x="5947" y="248"/>
                </a:lnTo>
                <a:lnTo>
                  <a:pt x="5947" y="242"/>
                </a:lnTo>
                <a:lnTo>
                  <a:pt x="5948" y="232"/>
                </a:lnTo>
                <a:lnTo>
                  <a:pt x="5949" y="228"/>
                </a:lnTo>
                <a:lnTo>
                  <a:pt x="5950" y="216"/>
                </a:lnTo>
                <a:lnTo>
                  <a:pt x="5951" y="196"/>
                </a:lnTo>
                <a:lnTo>
                  <a:pt x="5952" y="178"/>
                </a:lnTo>
                <a:lnTo>
                  <a:pt x="5953" y="165"/>
                </a:lnTo>
                <a:lnTo>
                  <a:pt x="5954" y="142"/>
                </a:lnTo>
                <a:lnTo>
                  <a:pt x="5955" y="125"/>
                </a:lnTo>
                <a:lnTo>
                  <a:pt x="5956" y="115"/>
                </a:lnTo>
                <a:lnTo>
                  <a:pt x="5956" y="101"/>
                </a:lnTo>
                <a:lnTo>
                  <a:pt x="5957" y="84"/>
                </a:lnTo>
                <a:lnTo>
                  <a:pt x="5958" y="83"/>
                </a:lnTo>
                <a:lnTo>
                  <a:pt x="5959" y="77"/>
                </a:lnTo>
                <a:lnTo>
                  <a:pt x="5960" y="75"/>
                </a:lnTo>
                <a:lnTo>
                  <a:pt x="5961" y="76"/>
                </a:lnTo>
                <a:lnTo>
                  <a:pt x="5961" y="80"/>
                </a:lnTo>
                <a:lnTo>
                  <a:pt x="5962" y="81"/>
                </a:lnTo>
                <a:lnTo>
                  <a:pt x="5963" y="82"/>
                </a:lnTo>
                <a:lnTo>
                  <a:pt x="5964" y="85"/>
                </a:lnTo>
                <a:lnTo>
                  <a:pt x="5965" y="93"/>
                </a:lnTo>
                <a:lnTo>
                  <a:pt x="5966" y="86"/>
                </a:lnTo>
                <a:lnTo>
                  <a:pt x="5967" y="87"/>
                </a:lnTo>
                <a:lnTo>
                  <a:pt x="5968" y="85"/>
                </a:lnTo>
                <a:lnTo>
                  <a:pt x="5969" y="81"/>
                </a:lnTo>
                <a:lnTo>
                  <a:pt x="5970" y="82"/>
                </a:lnTo>
                <a:lnTo>
                  <a:pt x="5971" y="86"/>
                </a:lnTo>
                <a:lnTo>
                  <a:pt x="5971" y="86"/>
                </a:lnTo>
                <a:lnTo>
                  <a:pt x="5972" y="94"/>
                </a:lnTo>
                <a:lnTo>
                  <a:pt x="5973" y="100"/>
                </a:lnTo>
                <a:lnTo>
                  <a:pt x="5974" y="98"/>
                </a:lnTo>
                <a:lnTo>
                  <a:pt x="5975" y="108"/>
                </a:lnTo>
                <a:lnTo>
                  <a:pt x="5976" y="96"/>
                </a:lnTo>
                <a:lnTo>
                  <a:pt x="5977" y="100"/>
                </a:lnTo>
                <a:lnTo>
                  <a:pt x="5978" y="98"/>
                </a:lnTo>
                <a:lnTo>
                  <a:pt x="5978" y="87"/>
                </a:lnTo>
                <a:lnTo>
                  <a:pt x="5979" y="79"/>
                </a:lnTo>
                <a:lnTo>
                  <a:pt x="5980" y="82"/>
                </a:lnTo>
                <a:lnTo>
                  <a:pt x="5981" y="75"/>
                </a:lnTo>
                <a:lnTo>
                  <a:pt x="5982" y="70"/>
                </a:lnTo>
                <a:lnTo>
                  <a:pt x="5983" y="74"/>
                </a:lnTo>
                <a:lnTo>
                  <a:pt x="5984" y="69"/>
                </a:lnTo>
                <a:lnTo>
                  <a:pt x="5985" y="76"/>
                </a:lnTo>
                <a:lnTo>
                  <a:pt x="5985" y="77"/>
                </a:lnTo>
                <a:lnTo>
                  <a:pt x="5986" y="79"/>
                </a:lnTo>
                <a:lnTo>
                  <a:pt x="5987" y="84"/>
                </a:lnTo>
                <a:lnTo>
                  <a:pt x="5988" y="89"/>
                </a:lnTo>
                <a:lnTo>
                  <a:pt x="5989" y="93"/>
                </a:lnTo>
                <a:lnTo>
                  <a:pt x="5990" y="87"/>
                </a:lnTo>
                <a:lnTo>
                  <a:pt x="5991" y="93"/>
                </a:lnTo>
                <a:lnTo>
                  <a:pt x="5992" y="84"/>
                </a:lnTo>
                <a:lnTo>
                  <a:pt x="5993" y="81"/>
                </a:lnTo>
                <a:lnTo>
                  <a:pt x="5994" y="72"/>
                </a:lnTo>
                <a:lnTo>
                  <a:pt x="5994" y="75"/>
                </a:lnTo>
                <a:lnTo>
                  <a:pt x="5995" y="69"/>
                </a:lnTo>
                <a:lnTo>
                  <a:pt x="5996" y="57"/>
                </a:lnTo>
                <a:lnTo>
                  <a:pt x="5997" y="47"/>
                </a:lnTo>
                <a:lnTo>
                  <a:pt x="5998" y="44"/>
                </a:lnTo>
                <a:lnTo>
                  <a:pt x="5999" y="46"/>
                </a:lnTo>
                <a:lnTo>
                  <a:pt x="6000" y="48"/>
                </a:lnTo>
                <a:lnTo>
                  <a:pt x="6000" y="70"/>
                </a:lnTo>
                <a:lnTo>
                  <a:pt x="6001" y="89"/>
                </a:lnTo>
                <a:lnTo>
                  <a:pt x="6002" y="107"/>
                </a:lnTo>
                <a:lnTo>
                  <a:pt x="6003" y="114"/>
                </a:lnTo>
                <a:lnTo>
                  <a:pt x="6004" y="116"/>
                </a:lnTo>
                <a:lnTo>
                  <a:pt x="6005" y="121"/>
                </a:lnTo>
                <a:lnTo>
                  <a:pt x="6006" y="128"/>
                </a:lnTo>
                <a:lnTo>
                  <a:pt x="6007" y="134"/>
                </a:lnTo>
                <a:lnTo>
                  <a:pt x="6008" y="142"/>
                </a:lnTo>
                <a:lnTo>
                  <a:pt x="6008" y="164"/>
                </a:lnTo>
                <a:lnTo>
                  <a:pt x="6009" y="173"/>
                </a:lnTo>
                <a:lnTo>
                  <a:pt x="6010" y="170"/>
                </a:lnTo>
                <a:lnTo>
                  <a:pt x="6011" y="159"/>
                </a:lnTo>
                <a:lnTo>
                  <a:pt x="6012" y="155"/>
                </a:lnTo>
                <a:lnTo>
                  <a:pt x="6013" y="139"/>
                </a:lnTo>
                <a:lnTo>
                  <a:pt x="6014" y="129"/>
                </a:lnTo>
                <a:lnTo>
                  <a:pt x="6015" y="127"/>
                </a:lnTo>
                <a:lnTo>
                  <a:pt x="6016" y="123"/>
                </a:lnTo>
                <a:lnTo>
                  <a:pt x="6017" y="113"/>
                </a:lnTo>
                <a:lnTo>
                  <a:pt x="6017" y="104"/>
                </a:lnTo>
                <a:lnTo>
                  <a:pt x="6018" y="96"/>
                </a:lnTo>
                <a:lnTo>
                  <a:pt x="6019" y="84"/>
                </a:lnTo>
                <a:lnTo>
                  <a:pt x="6020" y="84"/>
                </a:lnTo>
                <a:lnTo>
                  <a:pt x="6021" y="80"/>
                </a:lnTo>
                <a:lnTo>
                  <a:pt x="6022" y="84"/>
                </a:lnTo>
                <a:lnTo>
                  <a:pt x="6022" y="84"/>
                </a:lnTo>
                <a:lnTo>
                  <a:pt x="6023" y="100"/>
                </a:lnTo>
                <a:lnTo>
                  <a:pt x="6024" y="92"/>
                </a:lnTo>
                <a:lnTo>
                  <a:pt x="6025" y="100"/>
                </a:lnTo>
                <a:lnTo>
                  <a:pt x="6026" y="95"/>
                </a:lnTo>
                <a:lnTo>
                  <a:pt x="6027" y="99"/>
                </a:lnTo>
                <a:lnTo>
                  <a:pt x="6028" y="89"/>
                </a:lnTo>
                <a:lnTo>
                  <a:pt x="6029" y="99"/>
                </a:lnTo>
                <a:lnTo>
                  <a:pt x="6030" y="106"/>
                </a:lnTo>
                <a:lnTo>
                  <a:pt x="6031" y="122"/>
                </a:lnTo>
                <a:lnTo>
                  <a:pt x="6032" y="145"/>
                </a:lnTo>
                <a:lnTo>
                  <a:pt x="6032" y="174"/>
                </a:lnTo>
                <a:lnTo>
                  <a:pt x="6033" y="204"/>
                </a:lnTo>
                <a:lnTo>
                  <a:pt x="6034" y="218"/>
                </a:lnTo>
                <a:lnTo>
                  <a:pt x="6035" y="226"/>
                </a:lnTo>
                <a:lnTo>
                  <a:pt x="6036" y="240"/>
                </a:lnTo>
                <a:lnTo>
                  <a:pt x="6037" y="216"/>
                </a:lnTo>
                <a:lnTo>
                  <a:pt x="6038" y="200"/>
                </a:lnTo>
                <a:lnTo>
                  <a:pt x="6039" y="190"/>
                </a:lnTo>
                <a:lnTo>
                  <a:pt x="6039" y="184"/>
                </a:lnTo>
                <a:lnTo>
                  <a:pt x="6040" y="167"/>
                </a:lnTo>
                <a:lnTo>
                  <a:pt x="6041" y="186"/>
                </a:lnTo>
                <a:lnTo>
                  <a:pt x="6042" y="193"/>
                </a:lnTo>
                <a:lnTo>
                  <a:pt x="6043" y="199"/>
                </a:lnTo>
                <a:lnTo>
                  <a:pt x="6044" y="203"/>
                </a:lnTo>
                <a:lnTo>
                  <a:pt x="6045" y="204"/>
                </a:lnTo>
                <a:lnTo>
                  <a:pt x="6046" y="202"/>
                </a:lnTo>
                <a:lnTo>
                  <a:pt x="6046" y="204"/>
                </a:lnTo>
                <a:lnTo>
                  <a:pt x="6047" y="205"/>
                </a:lnTo>
                <a:lnTo>
                  <a:pt x="6048" y="214"/>
                </a:lnTo>
                <a:lnTo>
                  <a:pt x="6049" y="219"/>
                </a:lnTo>
                <a:lnTo>
                  <a:pt x="6050" y="219"/>
                </a:lnTo>
                <a:lnTo>
                  <a:pt x="6051" y="224"/>
                </a:lnTo>
                <a:lnTo>
                  <a:pt x="6052" y="225"/>
                </a:lnTo>
                <a:lnTo>
                  <a:pt x="6053" y="218"/>
                </a:lnTo>
                <a:lnTo>
                  <a:pt x="6054" y="216"/>
                </a:lnTo>
                <a:lnTo>
                  <a:pt x="6055" y="210"/>
                </a:lnTo>
                <a:lnTo>
                  <a:pt x="6055" y="200"/>
                </a:lnTo>
                <a:lnTo>
                  <a:pt x="6056" y="194"/>
                </a:lnTo>
                <a:lnTo>
                  <a:pt x="6057" y="193"/>
                </a:lnTo>
                <a:lnTo>
                  <a:pt x="6058" y="189"/>
                </a:lnTo>
                <a:lnTo>
                  <a:pt x="6059" y="190"/>
                </a:lnTo>
                <a:lnTo>
                  <a:pt x="6060" y="197"/>
                </a:lnTo>
                <a:lnTo>
                  <a:pt x="6061" y="207"/>
                </a:lnTo>
                <a:lnTo>
                  <a:pt x="6061" y="215"/>
                </a:lnTo>
                <a:lnTo>
                  <a:pt x="6062" y="224"/>
                </a:lnTo>
                <a:lnTo>
                  <a:pt x="6063" y="237"/>
                </a:lnTo>
                <a:lnTo>
                  <a:pt x="6064" y="238"/>
                </a:lnTo>
                <a:lnTo>
                  <a:pt x="6065" y="236"/>
                </a:lnTo>
                <a:lnTo>
                  <a:pt x="6066" y="235"/>
                </a:lnTo>
                <a:lnTo>
                  <a:pt x="6067" y="234"/>
                </a:lnTo>
                <a:lnTo>
                  <a:pt x="6068" y="234"/>
                </a:lnTo>
                <a:lnTo>
                  <a:pt x="6069" y="236"/>
                </a:lnTo>
                <a:lnTo>
                  <a:pt x="6070" y="242"/>
                </a:lnTo>
                <a:lnTo>
                  <a:pt x="6070" y="242"/>
                </a:lnTo>
                <a:lnTo>
                  <a:pt x="6071" y="249"/>
                </a:lnTo>
                <a:lnTo>
                  <a:pt x="6072" y="248"/>
                </a:lnTo>
                <a:lnTo>
                  <a:pt x="6073" y="253"/>
                </a:lnTo>
                <a:lnTo>
                  <a:pt x="6074" y="253"/>
                </a:lnTo>
                <a:lnTo>
                  <a:pt x="6075" y="256"/>
                </a:lnTo>
                <a:lnTo>
                  <a:pt x="6076" y="250"/>
                </a:lnTo>
                <a:lnTo>
                  <a:pt x="6077" y="247"/>
                </a:lnTo>
                <a:lnTo>
                  <a:pt x="6077" y="240"/>
                </a:lnTo>
                <a:lnTo>
                  <a:pt x="6078" y="242"/>
                </a:lnTo>
                <a:lnTo>
                  <a:pt x="6079" y="246"/>
                </a:lnTo>
                <a:lnTo>
                  <a:pt x="6080" y="258"/>
                </a:lnTo>
                <a:lnTo>
                  <a:pt x="6081" y="266"/>
                </a:lnTo>
                <a:lnTo>
                  <a:pt x="6082" y="275"/>
                </a:lnTo>
                <a:lnTo>
                  <a:pt x="6083" y="279"/>
                </a:lnTo>
                <a:lnTo>
                  <a:pt x="6084" y="279"/>
                </a:lnTo>
                <a:lnTo>
                  <a:pt x="6084" y="271"/>
                </a:lnTo>
                <a:lnTo>
                  <a:pt x="6085" y="265"/>
                </a:lnTo>
                <a:lnTo>
                  <a:pt x="6086" y="257"/>
                </a:lnTo>
                <a:lnTo>
                  <a:pt x="6087" y="245"/>
                </a:lnTo>
                <a:lnTo>
                  <a:pt x="6088" y="232"/>
                </a:lnTo>
                <a:lnTo>
                  <a:pt x="6089" y="222"/>
                </a:lnTo>
                <a:lnTo>
                  <a:pt x="6090" y="210"/>
                </a:lnTo>
                <a:lnTo>
                  <a:pt x="6091" y="190"/>
                </a:lnTo>
                <a:lnTo>
                  <a:pt x="6092" y="175"/>
                </a:lnTo>
                <a:lnTo>
                  <a:pt x="6093" y="164"/>
                </a:lnTo>
                <a:lnTo>
                  <a:pt x="6093" y="151"/>
                </a:lnTo>
                <a:lnTo>
                  <a:pt x="6094" y="136"/>
                </a:lnTo>
                <a:lnTo>
                  <a:pt x="6095" y="130"/>
                </a:lnTo>
                <a:lnTo>
                  <a:pt x="6096" y="117"/>
                </a:lnTo>
                <a:lnTo>
                  <a:pt x="6097" y="99"/>
                </a:lnTo>
                <a:lnTo>
                  <a:pt x="6098" y="90"/>
                </a:lnTo>
                <a:lnTo>
                  <a:pt x="6099" y="82"/>
                </a:lnTo>
                <a:lnTo>
                  <a:pt x="6099" y="73"/>
                </a:lnTo>
                <a:lnTo>
                  <a:pt x="6100" y="66"/>
                </a:lnTo>
                <a:lnTo>
                  <a:pt x="6101" y="71"/>
                </a:lnTo>
                <a:lnTo>
                  <a:pt x="6102" y="77"/>
                </a:lnTo>
                <a:lnTo>
                  <a:pt x="6103" y="77"/>
                </a:lnTo>
                <a:lnTo>
                  <a:pt x="6104" y="88"/>
                </a:lnTo>
                <a:lnTo>
                  <a:pt x="6105" y="96"/>
                </a:lnTo>
                <a:lnTo>
                  <a:pt x="6106" y="101"/>
                </a:lnTo>
                <a:lnTo>
                  <a:pt x="6107" y="98"/>
                </a:lnTo>
                <a:lnTo>
                  <a:pt x="6107" y="101"/>
                </a:lnTo>
                <a:lnTo>
                  <a:pt x="6108" y="91"/>
                </a:lnTo>
                <a:lnTo>
                  <a:pt x="6109" y="90"/>
                </a:lnTo>
                <a:lnTo>
                  <a:pt x="6110" y="87"/>
                </a:lnTo>
                <a:lnTo>
                  <a:pt x="6111" y="84"/>
                </a:lnTo>
                <a:lnTo>
                  <a:pt x="6112" y="85"/>
                </a:lnTo>
                <a:lnTo>
                  <a:pt x="6113" y="85"/>
                </a:lnTo>
                <a:lnTo>
                  <a:pt x="6114" y="82"/>
                </a:lnTo>
                <a:lnTo>
                  <a:pt x="6115" y="78"/>
                </a:lnTo>
                <a:lnTo>
                  <a:pt x="6116" y="78"/>
                </a:lnTo>
                <a:lnTo>
                  <a:pt x="6116" y="72"/>
                </a:lnTo>
                <a:lnTo>
                  <a:pt x="6117" y="77"/>
                </a:lnTo>
                <a:lnTo>
                  <a:pt x="6118" y="79"/>
                </a:lnTo>
                <a:lnTo>
                  <a:pt x="6119" y="79"/>
                </a:lnTo>
                <a:lnTo>
                  <a:pt x="6120" y="83"/>
                </a:lnTo>
                <a:lnTo>
                  <a:pt x="6121" y="85"/>
                </a:lnTo>
                <a:lnTo>
                  <a:pt x="6121" y="83"/>
                </a:lnTo>
                <a:lnTo>
                  <a:pt x="6122" y="77"/>
                </a:lnTo>
                <a:lnTo>
                  <a:pt x="6123" y="82"/>
                </a:lnTo>
                <a:lnTo>
                  <a:pt x="6124" y="72"/>
                </a:lnTo>
                <a:lnTo>
                  <a:pt x="6125" y="71"/>
                </a:lnTo>
                <a:lnTo>
                  <a:pt x="6126" y="69"/>
                </a:lnTo>
                <a:lnTo>
                  <a:pt x="6127" y="67"/>
                </a:lnTo>
                <a:lnTo>
                  <a:pt x="6128" y="65"/>
                </a:lnTo>
                <a:lnTo>
                  <a:pt x="6129" y="66"/>
                </a:lnTo>
                <a:lnTo>
                  <a:pt x="6130" y="76"/>
                </a:lnTo>
                <a:lnTo>
                  <a:pt x="6131" y="71"/>
                </a:lnTo>
                <a:lnTo>
                  <a:pt x="6131" y="74"/>
                </a:lnTo>
                <a:lnTo>
                  <a:pt x="6132" y="69"/>
                </a:lnTo>
                <a:lnTo>
                  <a:pt x="6133" y="72"/>
                </a:lnTo>
                <a:lnTo>
                  <a:pt x="6134" y="64"/>
                </a:lnTo>
                <a:lnTo>
                  <a:pt x="6135" y="71"/>
                </a:lnTo>
                <a:lnTo>
                  <a:pt x="6136" y="72"/>
                </a:lnTo>
                <a:lnTo>
                  <a:pt x="6137" y="77"/>
                </a:lnTo>
                <a:lnTo>
                  <a:pt x="6138" y="77"/>
                </a:lnTo>
                <a:lnTo>
                  <a:pt x="6138" y="75"/>
                </a:lnTo>
                <a:lnTo>
                  <a:pt x="6139" y="74"/>
                </a:lnTo>
                <a:lnTo>
                  <a:pt x="6140" y="80"/>
                </a:lnTo>
                <a:lnTo>
                  <a:pt x="6141" y="83"/>
                </a:lnTo>
                <a:lnTo>
                  <a:pt x="6142" y="85"/>
                </a:lnTo>
                <a:lnTo>
                  <a:pt x="6143" y="87"/>
                </a:lnTo>
                <a:lnTo>
                  <a:pt x="6144" y="92"/>
                </a:lnTo>
                <a:lnTo>
                  <a:pt x="6145" y="89"/>
                </a:lnTo>
                <a:lnTo>
                  <a:pt x="6145" y="85"/>
                </a:lnTo>
                <a:lnTo>
                  <a:pt x="6146" y="84"/>
                </a:lnTo>
                <a:lnTo>
                  <a:pt x="6147" y="83"/>
                </a:lnTo>
                <a:lnTo>
                  <a:pt x="6148" y="79"/>
                </a:lnTo>
                <a:lnTo>
                  <a:pt x="6149" y="73"/>
                </a:lnTo>
                <a:lnTo>
                  <a:pt x="6150" y="75"/>
                </a:lnTo>
                <a:lnTo>
                  <a:pt x="6151" y="71"/>
                </a:lnTo>
                <a:lnTo>
                  <a:pt x="6152" y="83"/>
                </a:lnTo>
                <a:lnTo>
                  <a:pt x="6153" y="78"/>
                </a:lnTo>
                <a:lnTo>
                  <a:pt x="6154" y="75"/>
                </a:lnTo>
                <a:lnTo>
                  <a:pt x="6154" y="72"/>
                </a:lnTo>
                <a:lnTo>
                  <a:pt x="6155" y="70"/>
                </a:lnTo>
                <a:lnTo>
                  <a:pt x="6156" y="59"/>
                </a:lnTo>
                <a:lnTo>
                  <a:pt x="6157" y="61"/>
                </a:lnTo>
                <a:lnTo>
                  <a:pt x="6158" y="63"/>
                </a:lnTo>
                <a:lnTo>
                  <a:pt x="6159" y="72"/>
                </a:lnTo>
                <a:lnTo>
                  <a:pt x="6160" y="100"/>
                </a:lnTo>
                <a:lnTo>
                  <a:pt x="6160" y="106"/>
                </a:lnTo>
                <a:lnTo>
                  <a:pt x="6161" y="126"/>
                </a:lnTo>
                <a:lnTo>
                  <a:pt x="6162" y="147"/>
                </a:lnTo>
                <a:lnTo>
                  <a:pt x="6163" y="159"/>
                </a:lnTo>
                <a:lnTo>
                  <a:pt x="6164" y="161"/>
                </a:lnTo>
                <a:lnTo>
                  <a:pt x="6165" y="176"/>
                </a:lnTo>
                <a:lnTo>
                  <a:pt x="6166" y="176"/>
                </a:lnTo>
                <a:lnTo>
                  <a:pt x="6167" y="165"/>
                </a:lnTo>
                <a:lnTo>
                  <a:pt x="6168" y="143"/>
                </a:lnTo>
                <a:lnTo>
                  <a:pt x="6168" y="122"/>
                </a:lnTo>
                <a:lnTo>
                  <a:pt x="6169" y="100"/>
                </a:lnTo>
                <a:lnTo>
                  <a:pt x="6170" y="83"/>
                </a:lnTo>
                <a:lnTo>
                  <a:pt x="6171" y="83"/>
                </a:lnTo>
                <a:lnTo>
                  <a:pt x="6172" y="89"/>
                </a:lnTo>
                <a:lnTo>
                  <a:pt x="6173" y="78"/>
                </a:lnTo>
                <a:lnTo>
                  <a:pt x="6174" y="81"/>
                </a:lnTo>
                <a:lnTo>
                  <a:pt x="6175" y="67"/>
                </a:lnTo>
                <a:lnTo>
                  <a:pt x="6176" y="62"/>
                </a:lnTo>
                <a:lnTo>
                  <a:pt x="6177" y="83"/>
                </a:lnTo>
                <a:lnTo>
                  <a:pt x="6177" y="125"/>
                </a:lnTo>
                <a:lnTo>
                  <a:pt x="6178" y="139"/>
                </a:lnTo>
                <a:lnTo>
                  <a:pt x="6179" y="183"/>
                </a:lnTo>
                <a:lnTo>
                  <a:pt x="6180" y="209"/>
                </a:lnTo>
                <a:lnTo>
                  <a:pt x="6181" y="219"/>
                </a:lnTo>
                <a:lnTo>
                  <a:pt x="6182" y="210"/>
                </a:lnTo>
                <a:lnTo>
                  <a:pt x="6182" y="214"/>
                </a:lnTo>
                <a:lnTo>
                  <a:pt x="6183" y="205"/>
                </a:lnTo>
                <a:lnTo>
                  <a:pt x="6184" y="197"/>
                </a:lnTo>
                <a:lnTo>
                  <a:pt x="6185" y="180"/>
                </a:lnTo>
                <a:lnTo>
                  <a:pt x="6186" y="174"/>
                </a:lnTo>
                <a:lnTo>
                  <a:pt x="6187" y="164"/>
                </a:lnTo>
                <a:lnTo>
                  <a:pt x="6188" y="169"/>
                </a:lnTo>
                <a:lnTo>
                  <a:pt x="6189" y="182"/>
                </a:lnTo>
                <a:lnTo>
                  <a:pt x="6190" y="218"/>
                </a:lnTo>
                <a:lnTo>
                  <a:pt x="6191" y="250"/>
                </a:lnTo>
                <a:lnTo>
                  <a:pt x="6192" y="280"/>
                </a:lnTo>
                <a:lnTo>
                  <a:pt x="6192" y="266"/>
                </a:lnTo>
                <a:lnTo>
                  <a:pt x="6193" y="229"/>
                </a:lnTo>
                <a:lnTo>
                  <a:pt x="6194" y="182"/>
                </a:lnTo>
                <a:lnTo>
                  <a:pt x="6195" y="144"/>
                </a:lnTo>
                <a:lnTo>
                  <a:pt x="6196" y="106"/>
                </a:lnTo>
                <a:lnTo>
                  <a:pt x="6197" y="115"/>
                </a:lnTo>
                <a:lnTo>
                  <a:pt x="6198" y="129"/>
                </a:lnTo>
                <a:lnTo>
                  <a:pt x="6199" y="141"/>
                </a:lnTo>
                <a:lnTo>
                  <a:pt x="6199" y="149"/>
                </a:lnTo>
                <a:lnTo>
                  <a:pt x="6200" y="176"/>
                </a:lnTo>
                <a:lnTo>
                  <a:pt x="6201" y="178"/>
                </a:lnTo>
                <a:lnTo>
                  <a:pt x="6202" y="185"/>
                </a:lnTo>
                <a:lnTo>
                  <a:pt x="6203" y="185"/>
                </a:lnTo>
                <a:lnTo>
                  <a:pt x="6204" y="189"/>
                </a:lnTo>
                <a:lnTo>
                  <a:pt x="6205" y="187"/>
                </a:lnTo>
                <a:lnTo>
                  <a:pt x="6206" y="204"/>
                </a:lnTo>
                <a:lnTo>
                  <a:pt x="6206" y="213"/>
                </a:lnTo>
                <a:lnTo>
                  <a:pt x="6207" y="226"/>
                </a:lnTo>
                <a:lnTo>
                  <a:pt x="6208" y="235"/>
                </a:lnTo>
                <a:lnTo>
                  <a:pt x="6209" y="232"/>
                </a:lnTo>
                <a:lnTo>
                  <a:pt x="6210" y="228"/>
                </a:lnTo>
                <a:lnTo>
                  <a:pt x="6211" y="234"/>
                </a:lnTo>
                <a:lnTo>
                  <a:pt x="6212" y="240"/>
                </a:lnTo>
                <a:lnTo>
                  <a:pt x="6213" y="264"/>
                </a:lnTo>
                <a:lnTo>
                  <a:pt x="6214" y="301"/>
                </a:lnTo>
                <a:lnTo>
                  <a:pt x="6215" y="320"/>
                </a:lnTo>
                <a:lnTo>
                  <a:pt x="6215" y="321"/>
                </a:lnTo>
                <a:lnTo>
                  <a:pt x="6216" y="318"/>
                </a:lnTo>
                <a:lnTo>
                  <a:pt x="6217" y="293"/>
                </a:lnTo>
                <a:lnTo>
                  <a:pt x="6218" y="272"/>
                </a:lnTo>
                <a:lnTo>
                  <a:pt x="6219" y="245"/>
                </a:lnTo>
                <a:lnTo>
                  <a:pt x="6220" y="234"/>
                </a:lnTo>
                <a:lnTo>
                  <a:pt x="6221" y="222"/>
                </a:lnTo>
                <a:lnTo>
                  <a:pt x="6221" y="192"/>
                </a:lnTo>
                <a:lnTo>
                  <a:pt x="6222" y="154"/>
                </a:lnTo>
                <a:lnTo>
                  <a:pt x="6223" y="145"/>
                </a:lnTo>
                <a:lnTo>
                  <a:pt x="6224" y="127"/>
                </a:lnTo>
                <a:lnTo>
                  <a:pt x="6225" y="117"/>
                </a:lnTo>
                <a:lnTo>
                  <a:pt x="6226" y="126"/>
                </a:lnTo>
                <a:lnTo>
                  <a:pt x="6227" y="129"/>
                </a:lnTo>
                <a:lnTo>
                  <a:pt x="6228" y="113"/>
                </a:lnTo>
                <a:lnTo>
                  <a:pt x="6229" y="116"/>
                </a:lnTo>
                <a:lnTo>
                  <a:pt x="6230" y="96"/>
                </a:lnTo>
                <a:lnTo>
                  <a:pt x="6230" y="76"/>
                </a:lnTo>
                <a:lnTo>
                  <a:pt x="6231" y="74"/>
                </a:lnTo>
                <a:lnTo>
                  <a:pt x="6232" y="78"/>
                </a:lnTo>
                <a:lnTo>
                  <a:pt x="6233" y="85"/>
                </a:lnTo>
                <a:lnTo>
                  <a:pt x="6234" y="114"/>
                </a:lnTo>
                <a:lnTo>
                  <a:pt x="6235" y="139"/>
                </a:lnTo>
                <a:lnTo>
                  <a:pt x="6236" y="149"/>
                </a:lnTo>
                <a:lnTo>
                  <a:pt x="6237" y="152"/>
                </a:lnTo>
                <a:lnTo>
                  <a:pt x="6238" y="155"/>
                </a:lnTo>
                <a:lnTo>
                  <a:pt x="6238" y="158"/>
                </a:lnTo>
                <a:lnTo>
                  <a:pt x="6239" y="164"/>
                </a:lnTo>
                <a:lnTo>
                  <a:pt x="6240" y="174"/>
                </a:lnTo>
                <a:lnTo>
                  <a:pt x="6241" y="188"/>
                </a:lnTo>
                <a:lnTo>
                  <a:pt x="6242" y="184"/>
                </a:lnTo>
                <a:lnTo>
                  <a:pt x="6243" y="174"/>
                </a:lnTo>
                <a:lnTo>
                  <a:pt x="6244" y="174"/>
                </a:lnTo>
                <a:lnTo>
                  <a:pt x="6244" y="168"/>
                </a:lnTo>
                <a:lnTo>
                  <a:pt x="6245" y="158"/>
                </a:lnTo>
                <a:lnTo>
                  <a:pt x="6246" y="171"/>
                </a:lnTo>
                <a:lnTo>
                  <a:pt x="6247" y="174"/>
                </a:lnTo>
                <a:lnTo>
                  <a:pt x="6248" y="176"/>
                </a:lnTo>
                <a:lnTo>
                  <a:pt x="6249" y="182"/>
                </a:lnTo>
                <a:lnTo>
                  <a:pt x="6250" y="188"/>
                </a:lnTo>
                <a:lnTo>
                  <a:pt x="6251" y="194"/>
                </a:lnTo>
                <a:lnTo>
                  <a:pt x="6252" y="204"/>
                </a:lnTo>
                <a:lnTo>
                  <a:pt x="6253" y="205"/>
                </a:lnTo>
                <a:lnTo>
                  <a:pt x="6253" y="210"/>
                </a:lnTo>
                <a:lnTo>
                  <a:pt x="6254" y="217"/>
                </a:lnTo>
                <a:lnTo>
                  <a:pt x="6255" y="214"/>
                </a:lnTo>
                <a:lnTo>
                  <a:pt x="6256" y="218"/>
                </a:lnTo>
                <a:lnTo>
                  <a:pt x="6257" y="207"/>
                </a:lnTo>
                <a:lnTo>
                  <a:pt x="6258" y="187"/>
                </a:lnTo>
                <a:lnTo>
                  <a:pt x="6259" y="177"/>
                </a:lnTo>
                <a:lnTo>
                  <a:pt x="6260" y="158"/>
                </a:lnTo>
                <a:lnTo>
                  <a:pt x="6260" y="130"/>
                </a:lnTo>
                <a:lnTo>
                  <a:pt x="6261" y="127"/>
                </a:lnTo>
                <a:lnTo>
                  <a:pt x="6262" y="137"/>
                </a:lnTo>
                <a:lnTo>
                  <a:pt x="6263" y="135"/>
                </a:lnTo>
                <a:lnTo>
                  <a:pt x="6264" y="132"/>
                </a:lnTo>
                <a:lnTo>
                  <a:pt x="6265" y="140"/>
                </a:lnTo>
                <a:lnTo>
                  <a:pt x="6266" y="129"/>
                </a:lnTo>
                <a:lnTo>
                  <a:pt x="6267" y="120"/>
                </a:lnTo>
                <a:lnTo>
                  <a:pt x="6267" y="122"/>
                </a:lnTo>
                <a:lnTo>
                  <a:pt x="6268" y="124"/>
                </a:lnTo>
                <a:lnTo>
                  <a:pt x="6269" y="120"/>
                </a:lnTo>
                <a:lnTo>
                  <a:pt x="6270" y="141"/>
                </a:lnTo>
                <a:lnTo>
                  <a:pt x="6271" y="128"/>
                </a:lnTo>
                <a:lnTo>
                  <a:pt x="6272" y="117"/>
                </a:lnTo>
                <a:lnTo>
                  <a:pt x="6273" y="94"/>
                </a:lnTo>
                <a:lnTo>
                  <a:pt x="6274" y="62"/>
                </a:lnTo>
                <a:lnTo>
                  <a:pt x="6275" y="21"/>
                </a:lnTo>
                <a:lnTo>
                  <a:pt x="6276" y="46"/>
                </a:lnTo>
                <a:lnTo>
                  <a:pt x="6276" y="56"/>
                </a:lnTo>
                <a:lnTo>
                  <a:pt x="6277" y="86"/>
                </a:lnTo>
                <a:lnTo>
                  <a:pt x="6278" y="125"/>
                </a:lnTo>
                <a:lnTo>
                  <a:pt x="6279" y="164"/>
                </a:lnTo>
                <a:lnTo>
                  <a:pt x="6280" y="166"/>
                </a:lnTo>
                <a:lnTo>
                  <a:pt x="6281" y="176"/>
                </a:lnTo>
                <a:lnTo>
                  <a:pt x="6281" y="180"/>
                </a:lnTo>
                <a:lnTo>
                  <a:pt x="6282" y="183"/>
                </a:lnTo>
                <a:lnTo>
                  <a:pt x="6283" y="179"/>
                </a:lnTo>
                <a:lnTo>
                  <a:pt x="6284" y="168"/>
                </a:lnTo>
                <a:lnTo>
                  <a:pt x="6285" y="152"/>
                </a:lnTo>
                <a:lnTo>
                  <a:pt x="6286" y="130"/>
                </a:lnTo>
                <a:lnTo>
                  <a:pt x="6287" y="127"/>
                </a:lnTo>
                <a:lnTo>
                  <a:pt x="6288" y="134"/>
                </a:lnTo>
                <a:lnTo>
                  <a:pt x="6289" y="157"/>
                </a:lnTo>
                <a:lnTo>
                  <a:pt x="6290" y="191"/>
                </a:lnTo>
                <a:lnTo>
                  <a:pt x="6291" y="225"/>
                </a:lnTo>
                <a:lnTo>
                  <a:pt x="6291" y="215"/>
                </a:lnTo>
                <a:lnTo>
                  <a:pt x="6292" y="189"/>
                </a:lnTo>
                <a:lnTo>
                  <a:pt x="6293" y="152"/>
                </a:lnTo>
                <a:lnTo>
                  <a:pt x="6294" y="107"/>
                </a:lnTo>
                <a:lnTo>
                  <a:pt x="6295" y="72"/>
                </a:lnTo>
                <a:lnTo>
                  <a:pt x="6296" y="60"/>
                </a:lnTo>
                <a:lnTo>
                  <a:pt x="6297" y="67"/>
                </a:lnTo>
                <a:lnTo>
                  <a:pt x="6298" y="86"/>
                </a:lnTo>
                <a:lnTo>
                  <a:pt x="6298" y="105"/>
                </a:lnTo>
                <a:lnTo>
                  <a:pt x="6299" y="128"/>
                </a:lnTo>
                <a:lnTo>
                  <a:pt x="6300" y="148"/>
                </a:lnTo>
                <a:lnTo>
                  <a:pt x="6301" y="155"/>
                </a:lnTo>
                <a:lnTo>
                  <a:pt x="6302" y="147"/>
                </a:lnTo>
                <a:lnTo>
                  <a:pt x="6303" y="170"/>
                </a:lnTo>
                <a:lnTo>
                  <a:pt x="6304" y="181"/>
                </a:lnTo>
                <a:lnTo>
                  <a:pt x="6305" y="199"/>
                </a:lnTo>
                <a:lnTo>
                  <a:pt x="6305" y="211"/>
                </a:lnTo>
                <a:lnTo>
                  <a:pt x="6306" y="228"/>
                </a:lnTo>
                <a:lnTo>
                  <a:pt x="6307" y="228"/>
                </a:lnTo>
                <a:lnTo>
                  <a:pt x="6308" y="237"/>
                </a:lnTo>
                <a:lnTo>
                  <a:pt x="6309" y="228"/>
                </a:lnTo>
                <a:lnTo>
                  <a:pt x="6310" y="230"/>
                </a:lnTo>
                <a:lnTo>
                  <a:pt x="6311" y="226"/>
                </a:lnTo>
                <a:lnTo>
                  <a:pt x="6312" y="200"/>
                </a:lnTo>
                <a:lnTo>
                  <a:pt x="6313" y="195"/>
                </a:lnTo>
                <a:lnTo>
                  <a:pt x="6314" y="202"/>
                </a:lnTo>
                <a:lnTo>
                  <a:pt x="6314" y="187"/>
                </a:lnTo>
                <a:lnTo>
                  <a:pt x="6315" y="177"/>
                </a:lnTo>
                <a:lnTo>
                  <a:pt x="6316" y="183"/>
                </a:lnTo>
                <a:lnTo>
                  <a:pt x="6317" y="160"/>
                </a:lnTo>
                <a:lnTo>
                  <a:pt x="6318" y="143"/>
                </a:lnTo>
                <a:lnTo>
                  <a:pt x="6319" y="148"/>
                </a:lnTo>
                <a:lnTo>
                  <a:pt x="6320" y="137"/>
                </a:lnTo>
                <a:lnTo>
                  <a:pt x="6320" y="134"/>
                </a:lnTo>
                <a:lnTo>
                  <a:pt x="6321" y="137"/>
                </a:lnTo>
                <a:lnTo>
                  <a:pt x="6322" y="125"/>
                </a:lnTo>
                <a:lnTo>
                  <a:pt x="6323" y="136"/>
                </a:lnTo>
                <a:lnTo>
                  <a:pt x="6324" y="144"/>
                </a:lnTo>
                <a:lnTo>
                  <a:pt x="6325" y="137"/>
                </a:lnTo>
                <a:lnTo>
                  <a:pt x="6326" y="134"/>
                </a:lnTo>
                <a:lnTo>
                  <a:pt x="6327" y="143"/>
                </a:lnTo>
                <a:lnTo>
                  <a:pt x="6328" y="128"/>
                </a:lnTo>
                <a:lnTo>
                  <a:pt x="6328" y="132"/>
                </a:lnTo>
                <a:lnTo>
                  <a:pt x="6329" y="131"/>
                </a:lnTo>
                <a:lnTo>
                  <a:pt x="6330" y="117"/>
                </a:lnTo>
                <a:lnTo>
                  <a:pt x="6331" y="109"/>
                </a:lnTo>
                <a:lnTo>
                  <a:pt x="6332" y="102"/>
                </a:lnTo>
                <a:lnTo>
                  <a:pt x="6333" y="93"/>
                </a:lnTo>
                <a:lnTo>
                  <a:pt x="6334" y="104"/>
                </a:lnTo>
                <a:lnTo>
                  <a:pt x="6335" y="116"/>
                </a:lnTo>
                <a:lnTo>
                  <a:pt x="6336" y="132"/>
                </a:lnTo>
                <a:lnTo>
                  <a:pt x="6337" y="133"/>
                </a:lnTo>
                <a:lnTo>
                  <a:pt x="6337" y="126"/>
                </a:lnTo>
                <a:lnTo>
                  <a:pt x="6338" y="113"/>
                </a:lnTo>
                <a:lnTo>
                  <a:pt x="6339" y="112"/>
                </a:lnTo>
                <a:lnTo>
                  <a:pt x="6340" y="92"/>
                </a:lnTo>
                <a:lnTo>
                  <a:pt x="6341" y="98"/>
                </a:lnTo>
                <a:lnTo>
                  <a:pt x="6342" y="97"/>
                </a:lnTo>
                <a:lnTo>
                  <a:pt x="6342" y="94"/>
                </a:lnTo>
                <a:lnTo>
                  <a:pt x="6343" y="80"/>
                </a:lnTo>
                <a:lnTo>
                  <a:pt x="6344" y="78"/>
                </a:lnTo>
                <a:lnTo>
                  <a:pt x="6345" y="65"/>
                </a:lnTo>
                <a:lnTo>
                  <a:pt x="6346" y="65"/>
                </a:lnTo>
                <a:lnTo>
                  <a:pt x="6347" y="58"/>
                </a:lnTo>
                <a:lnTo>
                  <a:pt x="6348" y="61"/>
                </a:lnTo>
                <a:lnTo>
                  <a:pt x="6349" y="58"/>
                </a:lnTo>
                <a:lnTo>
                  <a:pt x="6350" y="63"/>
                </a:lnTo>
                <a:lnTo>
                  <a:pt x="6351" y="60"/>
                </a:lnTo>
                <a:lnTo>
                  <a:pt x="6352" y="59"/>
                </a:lnTo>
                <a:lnTo>
                  <a:pt x="6352" y="65"/>
                </a:lnTo>
                <a:lnTo>
                  <a:pt x="6353" y="64"/>
                </a:lnTo>
                <a:lnTo>
                  <a:pt x="6354" y="55"/>
                </a:lnTo>
                <a:lnTo>
                  <a:pt x="6355" y="55"/>
                </a:lnTo>
                <a:lnTo>
                  <a:pt x="6356" y="56"/>
                </a:lnTo>
                <a:lnTo>
                  <a:pt x="6357" y="45"/>
                </a:lnTo>
                <a:lnTo>
                  <a:pt x="6358" y="72"/>
                </a:lnTo>
                <a:lnTo>
                  <a:pt x="6359" y="99"/>
                </a:lnTo>
                <a:lnTo>
                  <a:pt x="6359" y="126"/>
                </a:lnTo>
                <a:lnTo>
                  <a:pt x="6360" y="160"/>
                </a:lnTo>
                <a:lnTo>
                  <a:pt x="6361" y="193"/>
                </a:lnTo>
                <a:lnTo>
                  <a:pt x="6362" y="186"/>
                </a:lnTo>
                <a:lnTo>
                  <a:pt x="6363" y="178"/>
                </a:lnTo>
                <a:lnTo>
                  <a:pt x="6364" y="170"/>
                </a:lnTo>
                <a:lnTo>
                  <a:pt x="6365" y="154"/>
                </a:lnTo>
                <a:lnTo>
                  <a:pt x="6366" y="133"/>
                </a:lnTo>
                <a:lnTo>
                  <a:pt x="6366" y="121"/>
                </a:lnTo>
                <a:lnTo>
                  <a:pt x="6367" y="107"/>
                </a:lnTo>
                <a:lnTo>
                  <a:pt x="6368" y="89"/>
                </a:lnTo>
                <a:lnTo>
                  <a:pt x="6369" y="81"/>
                </a:lnTo>
                <a:lnTo>
                  <a:pt x="6370" y="71"/>
                </a:lnTo>
                <a:lnTo>
                  <a:pt x="6371" y="67"/>
                </a:lnTo>
                <a:lnTo>
                  <a:pt x="6372" y="72"/>
                </a:lnTo>
                <a:lnTo>
                  <a:pt x="6373" y="79"/>
                </a:lnTo>
                <a:lnTo>
                  <a:pt x="6374" y="81"/>
                </a:lnTo>
                <a:lnTo>
                  <a:pt x="6375" y="86"/>
                </a:lnTo>
                <a:lnTo>
                  <a:pt x="6375" y="95"/>
                </a:lnTo>
                <a:lnTo>
                  <a:pt x="6376" y="81"/>
                </a:lnTo>
                <a:lnTo>
                  <a:pt x="6377" y="73"/>
                </a:lnTo>
                <a:lnTo>
                  <a:pt x="6378" y="67"/>
                </a:lnTo>
                <a:lnTo>
                  <a:pt x="6379" y="61"/>
                </a:lnTo>
                <a:lnTo>
                  <a:pt x="6380" y="57"/>
                </a:lnTo>
                <a:lnTo>
                  <a:pt x="6381" y="62"/>
                </a:lnTo>
                <a:lnTo>
                  <a:pt x="6381" y="73"/>
                </a:lnTo>
                <a:lnTo>
                  <a:pt x="6382" y="85"/>
                </a:lnTo>
                <a:lnTo>
                  <a:pt x="6383" y="90"/>
                </a:lnTo>
                <a:lnTo>
                  <a:pt x="6384" y="90"/>
                </a:lnTo>
                <a:lnTo>
                  <a:pt x="6385" y="88"/>
                </a:lnTo>
                <a:lnTo>
                  <a:pt x="6386" y="85"/>
                </a:lnTo>
                <a:lnTo>
                  <a:pt x="6387" y="86"/>
                </a:lnTo>
                <a:lnTo>
                  <a:pt x="6388" y="105"/>
                </a:lnTo>
                <a:lnTo>
                  <a:pt x="6389" y="135"/>
                </a:lnTo>
                <a:lnTo>
                  <a:pt x="6390" y="155"/>
                </a:lnTo>
                <a:lnTo>
                  <a:pt x="6390" y="171"/>
                </a:lnTo>
                <a:lnTo>
                  <a:pt x="6391" y="167"/>
                </a:lnTo>
                <a:lnTo>
                  <a:pt x="6392" y="146"/>
                </a:lnTo>
                <a:lnTo>
                  <a:pt x="6393" y="115"/>
                </a:lnTo>
                <a:lnTo>
                  <a:pt x="6394" y="104"/>
                </a:lnTo>
                <a:lnTo>
                  <a:pt x="6395" y="86"/>
                </a:lnTo>
                <a:lnTo>
                  <a:pt x="6396" y="70"/>
                </a:lnTo>
                <a:lnTo>
                  <a:pt x="6397" y="69"/>
                </a:lnTo>
                <a:lnTo>
                  <a:pt x="6398" y="64"/>
                </a:lnTo>
                <a:lnTo>
                  <a:pt x="6398" y="47"/>
                </a:lnTo>
                <a:lnTo>
                  <a:pt x="6399" y="39"/>
                </a:lnTo>
                <a:lnTo>
                  <a:pt x="6400" y="43"/>
                </a:lnTo>
                <a:lnTo>
                  <a:pt x="6401" y="36"/>
                </a:lnTo>
                <a:lnTo>
                  <a:pt x="6402" y="41"/>
                </a:lnTo>
                <a:lnTo>
                  <a:pt x="6403" y="58"/>
                </a:lnTo>
                <a:lnTo>
                  <a:pt x="6404" y="73"/>
                </a:lnTo>
                <a:lnTo>
                  <a:pt x="6404" y="76"/>
                </a:lnTo>
                <a:lnTo>
                  <a:pt x="6405" y="90"/>
                </a:lnTo>
                <a:lnTo>
                  <a:pt x="6406" y="93"/>
                </a:lnTo>
                <a:lnTo>
                  <a:pt x="6407" y="96"/>
                </a:lnTo>
                <a:lnTo>
                  <a:pt x="6408" y="96"/>
                </a:lnTo>
                <a:lnTo>
                  <a:pt x="6409" y="101"/>
                </a:lnTo>
                <a:lnTo>
                  <a:pt x="6410" y="101"/>
                </a:lnTo>
                <a:lnTo>
                  <a:pt x="6411" y="99"/>
                </a:lnTo>
                <a:lnTo>
                  <a:pt x="6412" y="91"/>
                </a:lnTo>
                <a:lnTo>
                  <a:pt x="6413" y="89"/>
                </a:lnTo>
                <a:lnTo>
                  <a:pt x="6413" y="84"/>
                </a:lnTo>
                <a:lnTo>
                  <a:pt x="6414" y="80"/>
                </a:lnTo>
                <a:lnTo>
                  <a:pt x="6415" y="77"/>
                </a:lnTo>
                <a:lnTo>
                  <a:pt x="6416" y="74"/>
                </a:lnTo>
                <a:lnTo>
                  <a:pt x="6417" y="73"/>
                </a:lnTo>
                <a:lnTo>
                  <a:pt x="6418" y="70"/>
                </a:lnTo>
                <a:lnTo>
                  <a:pt x="6419" y="67"/>
                </a:lnTo>
                <a:lnTo>
                  <a:pt x="6420" y="71"/>
                </a:lnTo>
                <a:lnTo>
                  <a:pt x="6420" y="73"/>
                </a:lnTo>
                <a:lnTo>
                  <a:pt x="6421" y="65"/>
                </a:lnTo>
                <a:lnTo>
                  <a:pt x="6422" y="65"/>
                </a:lnTo>
                <a:lnTo>
                  <a:pt x="6423" y="81"/>
                </a:lnTo>
                <a:lnTo>
                  <a:pt x="6424" y="82"/>
                </a:lnTo>
                <a:lnTo>
                  <a:pt x="6425" y="92"/>
                </a:lnTo>
                <a:lnTo>
                  <a:pt x="6426" y="105"/>
                </a:lnTo>
                <a:lnTo>
                  <a:pt x="6427" y="132"/>
                </a:lnTo>
                <a:lnTo>
                  <a:pt x="6427" y="126"/>
                </a:lnTo>
                <a:lnTo>
                  <a:pt x="6428" y="133"/>
                </a:lnTo>
                <a:lnTo>
                  <a:pt x="6429" y="133"/>
                </a:lnTo>
                <a:lnTo>
                  <a:pt x="6430" y="133"/>
                </a:lnTo>
                <a:lnTo>
                  <a:pt x="6431" y="118"/>
                </a:lnTo>
                <a:lnTo>
                  <a:pt x="6432" y="118"/>
                </a:lnTo>
                <a:lnTo>
                  <a:pt x="6433" y="110"/>
                </a:lnTo>
                <a:lnTo>
                  <a:pt x="6434" y="117"/>
                </a:lnTo>
                <a:lnTo>
                  <a:pt x="6435" y="122"/>
                </a:lnTo>
                <a:lnTo>
                  <a:pt x="6436" y="118"/>
                </a:lnTo>
                <a:lnTo>
                  <a:pt x="6436" y="134"/>
                </a:lnTo>
                <a:lnTo>
                  <a:pt x="6437" y="132"/>
                </a:lnTo>
                <a:lnTo>
                  <a:pt x="6438" y="124"/>
                </a:lnTo>
                <a:lnTo>
                  <a:pt x="6439" y="117"/>
                </a:lnTo>
                <a:lnTo>
                  <a:pt x="6440" y="122"/>
                </a:lnTo>
                <a:lnTo>
                  <a:pt x="6441" y="104"/>
                </a:lnTo>
                <a:lnTo>
                  <a:pt x="6442" y="109"/>
                </a:lnTo>
                <a:lnTo>
                  <a:pt x="6442" y="113"/>
                </a:lnTo>
                <a:lnTo>
                  <a:pt x="6443" y="115"/>
                </a:lnTo>
                <a:lnTo>
                  <a:pt x="6444" y="107"/>
                </a:lnTo>
                <a:lnTo>
                  <a:pt x="6445" y="110"/>
                </a:lnTo>
                <a:lnTo>
                  <a:pt x="6446" y="99"/>
                </a:lnTo>
                <a:lnTo>
                  <a:pt x="6447" y="85"/>
                </a:lnTo>
                <a:lnTo>
                  <a:pt x="6448" y="79"/>
                </a:lnTo>
                <a:lnTo>
                  <a:pt x="6449" y="83"/>
                </a:lnTo>
                <a:lnTo>
                  <a:pt x="6450" y="81"/>
                </a:lnTo>
                <a:lnTo>
                  <a:pt x="6451" y="81"/>
                </a:lnTo>
                <a:lnTo>
                  <a:pt x="6451" y="81"/>
                </a:lnTo>
                <a:lnTo>
                  <a:pt x="6452" y="83"/>
                </a:lnTo>
                <a:lnTo>
                  <a:pt x="6453" y="80"/>
                </a:lnTo>
                <a:lnTo>
                  <a:pt x="6454" y="79"/>
                </a:lnTo>
                <a:lnTo>
                  <a:pt x="6455" y="79"/>
                </a:lnTo>
                <a:lnTo>
                  <a:pt x="6456" y="79"/>
                </a:lnTo>
                <a:lnTo>
                  <a:pt x="6457" y="84"/>
                </a:lnTo>
                <a:lnTo>
                  <a:pt x="6458" y="73"/>
                </a:lnTo>
                <a:lnTo>
                  <a:pt x="6458" y="65"/>
                </a:lnTo>
                <a:lnTo>
                  <a:pt x="6459" y="70"/>
                </a:lnTo>
                <a:lnTo>
                  <a:pt x="6460" y="70"/>
                </a:lnTo>
                <a:lnTo>
                  <a:pt x="6461" y="65"/>
                </a:lnTo>
                <a:lnTo>
                  <a:pt x="6462" y="65"/>
                </a:lnTo>
                <a:lnTo>
                  <a:pt x="6463" y="66"/>
                </a:lnTo>
                <a:lnTo>
                  <a:pt x="6464" y="58"/>
                </a:lnTo>
                <a:lnTo>
                  <a:pt x="6465" y="62"/>
                </a:lnTo>
                <a:lnTo>
                  <a:pt x="6465" y="46"/>
                </a:lnTo>
                <a:lnTo>
                  <a:pt x="6466" y="52"/>
                </a:lnTo>
                <a:lnTo>
                  <a:pt x="6467" y="64"/>
                </a:lnTo>
                <a:lnTo>
                  <a:pt x="6468" y="65"/>
                </a:lnTo>
                <a:lnTo>
                  <a:pt x="6469" y="64"/>
                </a:lnTo>
                <a:lnTo>
                  <a:pt x="6470" y="81"/>
                </a:lnTo>
                <a:lnTo>
                  <a:pt x="6471" y="87"/>
                </a:lnTo>
                <a:lnTo>
                  <a:pt x="6472" y="75"/>
                </a:lnTo>
                <a:lnTo>
                  <a:pt x="6473" y="76"/>
                </a:lnTo>
                <a:lnTo>
                  <a:pt x="6474" y="66"/>
                </a:lnTo>
                <a:lnTo>
                  <a:pt x="6474" y="64"/>
                </a:lnTo>
                <a:lnTo>
                  <a:pt x="6475" y="75"/>
                </a:lnTo>
                <a:lnTo>
                  <a:pt x="6476" y="71"/>
                </a:lnTo>
                <a:lnTo>
                  <a:pt x="6477" y="80"/>
                </a:lnTo>
                <a:lnTo>
                  <a:pt x="6478" y="95"/>
                </a:lnTo>
                <a:lnTo>
                  <a:pt x="6479" y="99"/>
                </a:lnTo>
                <a:lnTo>
                  <a:pt x="6480" y="89"/>
                </a:lnTo>
                <a:lnTo>
                  <a:pt x="6480" y="101"/>
                </a:lnTo>
                <a:lnTo>
                  <a:pt x="6481" y="112"/>
                </a:lnTo>
                <a:lnTo>
                  <a:pt x="6482" y="111"/>
                </a:lnTo>
                <a:lnTo>
                  <a:pt x="6483" y="121"/>
                </a:lnTo>
                <a:lnTo>
                  <a:pt x="6484" y="121"/>
                </a:lnTo>
                <a:lnTo>
                  <a:pt x="6485" y="124"/>
                </a:lnTo>
                <a:lnTo>
                  <a:pt x="6486" y="112"/>
                </a:lnTo>
                <a:lnTo>
                  <a:pt x="6487" y="102"/>
                </a:lnTo>
                <a:lnTo>
                  <a:pt x="6488" y="90"/>
                </a:lnTo>
                <a:lnTo>
                  <a:pt x="6488" y="83"/>
                </a:lnTo>
                <a:lnTo>
                  <a:pt x="6489" y="75"/>
                </a:lnTo>
                <a:lnTo>
                  <a:pt x="6490" y="69"/>
                </a:lnTo>
                <a:lnTo>
                  <a:pt x="6491" y="73"/>
                </a:lnTo>
                <a:lnTo>
                  <a:pt x="6492" y="69"/>
                </a:lnTo>
                <a:lnTo>
                  <a:pt x="6493" y="77"/>
                </a:lnTo>
                <a:lnTo>
                  <a:pt x="6494" y="76"/>
                </a:lnTo>
                <a:lnTo>
                  <a:pt x="6495" y="83"/>
                </a:lnTo>
                <a:lnTo>
                  <a:pt x="6496" y="85"/>
                </a:lnTo>
                <a:lnTo>
                  <a:pt x="6497" y="81"/>
                </a:lnTo>
                <a:lnTo>
                  <a:pt x="6497" y="80"/>
                </a:lnTo>
                <a:lnTo>
                  <a:pt x="6498" y="85"/>
                </a:lnTo>
                <a:lnTo>
                  <a:pt x="6499" y="81"/>
                </a:lnTo>
                <a:lnTo>
                  <a:pt x="6500" y="78"/>
                </a:lnTo>
                <a:lnTo>
                  <a:pt x="6501" y="78"/>
                </a:lnTo>
                <a:lnTo>
                  <a:pt x="6502" y="73"/>
                </a:lnTo>
                <a:lnTo>
                  <a:pt x="6502" y="73"/>
                </a:lnTo>
                <a:lnTo>
                  <a:pt x="6503" y="74"/>
                </a:lnTo>
                <a:lnTo>
                  <a:pt x="6504" y="79"/>
                </a:lnTo>
                <a:lnTo>
                  <a:pt x="6505" y="80"/>
                </a:lnTo>
                <a:lnTo>
                  <a:pt x="6506" y="77"/>
                </a:lnTo>
                <a:lnTo>
                  <a:pt x="6507" y="66"/>
                </a:lnTo>
                <a:lnTo>
                  <a:pt x="6508" y="65"/>
                </a:lnTo>
                <a:lnTo>
                  <a:pt x="6509" y="62"/>
                </a:lnTo>
                <a:lnTo>
                  <a:pt x="6510" y="67"/>
                </a:lnTo>
                <a:lnTo>
                  <a:pt x="6511" y="66"/>
                </a:lnTo>
                <a:lnTo>
                  <a:pt x="6512" y="72"/>
                </a:lnTo>
                <a:lnTo>
                  <a:pt x="6512" y="71"/>
                </a:lnTo>
                <a:lnTo>
                  <a:pt x="6513" y="69"/>
                </a:lnTo>
                <a:lnTo>
                  <a:pt x="6514" y="69"/>
                </a:lnTo>
                <a:lnTo>
                  <a:pt x="6515" y="79"/>
                </a:lnTo>
                <a:lnTo>
                  <a:pt x="6516" y="78"/>
                </a:lnTo>
                <a:lnTo>
                  <a:pt x="6517" y="76"/>
                </a:lnTo>
                <a:lnTo>
                  <a:pt x="6518" y="78"/>
                </a:lnTo>
                <a:lnTo>
                  <a:pt x="6519" y="71"/>
                </a:lnTo>
                <a:lnTo>
                  <a:pt x="6519" y="62"/>
                </a:lnTo>
                <a:lnTo>
                  <a:pt x="6520" y="61"/>
                </a:lnTo>
                <a:lnTo>
                  <a:pt x="6521" y="61"/>
                </a:lnTo>
                <a:lnTo>
                  <a:pt x="6522" y="58"/>
                </a:lnTo>
                <a:lnTo>
                  <a:pt x="6523" y="59"/>
                </a:lnTo>
                <a:lnTo>
                  <a:pt x="6524" y="57"/>
                </a:lnTo>
                <a:lnTo>
                  <a:pt x="6525" y="60"/>
                </a:lnTo>
                <a:lnTo>
                  <a:pt x="6526" y="60"/>
                </a:lnTo>
                <a:lnTo>
                  <a:pt x="6526" y="60"/>
                </a:lnTo>
                <a:lnTo>
                  <a:pt x="6527" y="66"/>
                </a:lnTo>
                <a:lnTo>
                  <a:pt x="6528" y="74"/>
                </a:lnTo>
                <a:lnTo>
                  <a:pt x="6529" y="75"/>
                </a:lnTo>
                <a:lnTo>
                  <a:pt x="6530" y="75"/>
                </a:lnTo>
                <a:lnTo>
                  <a:pt x="6531" y="79"/>
                </a:lnTo>
                <a:lnTo>
                  <a:pt x="6532" y="76"/>
                </a:lnTo>
                <a:lnTo>
                  <a:pt x="6533" y="71"/>
                </a:lnTo>
                <a:lnTo>
                  <a:pt x="6534" y="78"/>
                </a:lnTo>
                <a:lnTo>
                  <a:pt x="6535" y="80"/>
                </a:lnTo>
                <a:lnTo>
                  <a:pt x="6535" y="75"/>
                </a:lnTo>
                <a:lnTo>
                  <a:pt x="6536" y="76"/>
                </a:lnTo>
                <a:lnTo>
                  <a:pt x="6537" y="78"/>
                </a:lnTo>
                <a:lnTo>
                  <a:pt x="6538" y="77"/>
                </a:lnTo>
                <a:lnTo>
                  <a:pt x="6539" y="79"/>
                </a:lnTo>
                <a:lnTo>
                  <a:pt x="6540" y="80"/>
                </a:lnTo>
                <a:lnTo>
                  <a:pt x="6541" y="80"/>
                </a:lnTo>
                <a:lnTo>
                  <a:pt x="6541" y="75"/>
                </a:lnTo>
                <a:lnTo>
                  <a:pt x="6542" y="72"/>
                </a:lnTo>
                <a:lnTo>
                  <a:pt x="6543" y="70"/>
                </a:lnTo>
                <a:lnTo>
                  <a:pt x="6544" y="83"/>
                </a:lnTo>
                <a:lnTo>
                  <a:pt x="6545" y="88"/>
                </a:lnTo>
                <a:lnTo>
                  <a:pt x="6546" y="89"/>
                </a:lnTo>
                <a:lnTo>
                  <a:pt x="6547" y="93"/>
                </a:lnTo>
                <a:lnTo>
                  <a:pt x="6548" y="102"/>
                </a:lnTo>
                <a:lnTo>
                  <a:pt x="6549" y="99"/>
                </a:lnTo>
                <a:lnTo>
                  <a:pt x="6549" y="99"/>
                </a:lnTo>
                <a:lnTo>
                  <a:pt x="6550" y="110"/>
                </a:lnTo>
                <a:lnTo>
                  <a:pt x="6551" y="121"/>
                </a:lnTo>
                <a:lnTo>
                  <a:pt x="6552" y="121"/>
                </a:lnTo>
                <a:lnTo>
                  <a:pt x="6553" y="119"/>
                </a:lnTo>
                <a:lnTo>
                  <a:pt x="6554" y="119"/>
                </a:lnTo>
                <a:lnTo>
                  <a:pt x="6555" y="111"/>
                </a:lnTo>
                <a:lnTo>
                  <a:pt x="6556" y="93"/>
                </a:lnTo>
                <a:lnTo>
                  <a:pt x="6557" y="88"/>
                </a:lnTo>
                <a:lnTo>
                  <a:pt x="6558" y="94"/>
                </a:lnTo>
                <a:lnTo>
                  <a:pt x="6558" y="107"/>
                </a:lnTo>
                <a:lnTo>
                  <a:pt x="6559" y="118"/>
                </a:lnTo>
                <a:lnTo>
                  <a:pt x="6560" y="134"/>
                </a:lnTo>
                <a:lnTo>
                  <a:pt x="6561" y="150"/>
                </a:lnTo>
                <a:lnTo>
                  <a:pt x="6562" y="141"/>
                </a:lnTo>
                <a:lnTo>
                  <a:pt x="6563" y="128"/>
                </a:lnTo>
                <a:lnTo>
                  <a:pt x="6564" y="121"/>
                </a:lnTo>
                <a:lnTo>
                  <a:pt x="6564" y="116"/>
                </a:lnTo>
                <a:lnTo>
                  <a:pt x="6565" y="105"/>
                </a:lnTo>
                <a:lnTo>
                  <a:pt x="6566" y="110"/>
                </a:lnTo>
                <a:lnTo>
                  <a:pt x="6567" y="122"/>
                </a:lnTo>
                <a:lnTo>
                  <a:pt x="6568" y="118"/>
                </a:lnTo>
                <a:lnTo>
                  <a:pt x="6569" y="112"/>
                </a:lnTo>
                <a:lnTo>
                  <a:pt x="6570" y="101"/>
                </a:lnTo>
                <a:lnTo>
                  <a:pt x="6571" y="95"/>
                </a:lnTo>
                <a:lnTo>
                  <a:pt x="6572" y="83"/>
                </a:lnTo>
                <a:lnTo>
                  <a:pt x="6573" y="88"/>
                </a:lnTo>
                <a:lnTo>
                  <a:pt x="6573" y="83"/>
                </a:lnTo>
                <a:lnTo>
                  <a:pt x="6574" y="86"/>
                </a:lnTo>
                <a:lnTo>
                  <a:pt x="6575" y="84"/>
                </a:lnTo>
                <a:lnTo>
                  <a:pt x="6576" y="76"/>
                </a:lnTo>
                <a:lnTo>
                  <a:pt x="6577" y="75"/>
                </a:lnTo>
                <a:lnTo>
                  <a:pt x="6578" y="70"/>
                </a:lnTo>
                <a:lnTo>
                  <a:pt x="6579" y="72"/>
                </a:lnTo>
                <a:lnTo>
                  <a:pt x="6580" y="75"/>
                </a:lnTo>
                <a:lnTo>
                  <a:pt x="6580" y="77"/>
                </a:lnTo>
                <a:lnTo>
                  <a:pt x="6581" y="68"/>
                </a:lnTo>
                <a:lnTo>
                  <a:pt x="6582" y="81"/>
                </a:lnTo>
                <a:lnTo>
                  <a:pt x="6583" y="78"/>
                </a:lnTo>
                <a:lnTo>
                  <a:pt x="6584" y="72"/>
                </a:lnTo>
                <a:lnTo>
                  <a:pt x="6585" y="80"/>
                </a:lnTo>
                <a:lnTo>
                  <a:pt x="6586" y="86"/>
                </a:lnTo>
                <a:lnTo>
                  <a:pt x="6587" y="85"/>
                </a:lnTo>
                <a:lnTo>
                  <a:pt x="6587" y="88"/>
                </a:lnTo>
                <a:lnTo>
                  <a:pt x="6588" y="100"/>
                </a:lnTo>
                <a:lnTo>
                  <a:pt x="6589" y="104"/>
                </a:lnTo>
                <a:lnTo>
                  <a:pt x="6590" y="107"/>
                </a:lnTo>
                <a:lnTo>
                  <a:pt x="6591" y="107"/>
                </a:lnTo>
                <a:lnTo>
                  <a:pt x="6592" y="110"/>
                </a:lnTo>
                <a:lnTo>
                  <a:pt x="6593" y="121"/>
                </a:lnTo>
                <a:lnTo>
                  <a:pt x="6594" y="126"/>
                </a:lnTo>
                <a:lnTo>
                  <a:pt x="6595" y="132"/>
                </a:lnTo>
                <a:lnTo>
                  <a:pt x="6596" y="133"/>
                </a:lnTo>
                <a:lnTo>
                  <a:pt x="6597" y="130"/>
                </a:lnTo>
                <a:lnTo>
                  <a:pt x="6597" y="111"/>
                </a:lnTo>
                <a:lnTo>
                  <a:pt x="6598" y="103"/>
                </a:lnTo>
                <a:lnTo>
                  <a:pt x="6599" y="105"/>
                </a:lnTo>
                <a:lnTo>
                  <a:pt x="6600" y="108"/>
                </a:lnTo>
                <a:lnTo>
                  <a:pt x="6601" y="108"/>
                </a:lnTo>
                <a:lnTo>
                  <a:pt x="6602" y="105"/>
                </a:lnTo>
                <a:lnTo>
                  <a:pt x="6602" y="111"/>
                </a:lnTo>
                <a:lnTo>
                  <a:pt x="6603" y="93"/>
                </a:lnTo>
                <a:lnTo>
                  <a:pt x="6604" y="79"/>
                </a:lnTo>
                <a:lnTo>
                  <a:pt x="6605" y="80"/>
                </a:lnTo>
                <a:lnTo>
                  <a:pt x="6606" y="86"/>
                </a:lnTo>
                <a:lnTo>
                  <a:pt x="6607" y="79"/>
                </a:lnTo>
                <a:lnTo>
                  <a:pt x="6608" y="97"/>
                </a:lnTo>
                <a:lnTo>
                  <a:pt x="6609" y="111"/>
                </a:lnTo>
                <a:lnTo>
                  <a:pt x="6610" y="112"/>
                </a:lnTo>
                <a:lnTo>
                  <a:pt x="6611" y="114"/>
                </a:lnTo>
                <a:lnTo>
                  <a:pt x="6611" y="117"/>
                </a:lnTo>
                <a:lnTo>
                  <a:pt x="6612" y="107"/>
                </a:lnTo>
                <a:lnTo>
                  <a:pt x="6613" y="102"/>
                </a:lnTo>
                <a:lnTo>
                  <a:pt x="6614" y="100"/>
                </a:lnTo>
                <a:lnTo>
                  <a:pt x="6615" y="88"/>
                </a:lnTo>
                <a:lnTo>
                  <a:pt x="6616" y="81"/>
                </a:lnTo>
                <a:lnTo>
                  <a:pt x="6617" y="90"/>
                </a:lnTo>
                <a:lnTo>
                  <a:pt x="6618" y="101"/>
                </a:lnTo>
                <a:lnTo>
                  <a:pt x="6619" y="106"/>
                </a:lnTo>
                <a:lnTo>
                  <a:pt x="6619" y="114"/>
                </a:lnTo>
                <a:lnTo>
                  <a:pt x="6620" y="117"/>
                </a:lnTo>
                <a:lnTo>
                  <a:pt x="6621" y="113"/>
                </a:lnTo>
                <a:lnTo>
                  <a:pt x="6622" y="109"/>
                </a:lnTo>
                <a:lnTo>
                  <a:pt x="6623" y="109"/>
                </a:lnTo>
                <a:lnTo>
                  <a:pt x="6624" y="117"/>
                </a:lnTo>
                <a:lnTo>
                  <a:pt x="6625" y="114"/>
                </a:lnTo>
                <a:lnTo>
                  <a:pt x="6625" y="112"/>
                </a:lnTo>
                <a:lnTo>
                  <a:pt x="6626" y="99"/>
                </a:lnTo>
                <a:lnTo>
                  <a:pt x="6627" y="92"/>
                </a:lnTo>
                <a:lnTo>
                  <a:pt x="6628" y="82"/>
                </a:lnTo>
                <a:lnTo>
                  <a:pt x="6629" y="80"/>
                </a:lnTo>
                <a:lnTo>
                  <a:pt x="6630" y="78"/>
                </a:lnTo>
                <a:lnTo>
                  <a:pt x="6631" y="81"/>
                </a:lnTo>
                <a:lnTo>
                  <a:pt x="6632" y="83"/>
                </a:lnTo>
                <a:lnTo>
                  <a:pt x="6633" y="85"/>
                </a:lnTo>
                <a:lnTo>
                  <a:pt x="6634" y="88"/>
                </a:lnTo>
                <a:lnTo>
                  <a:pt x="6634" y="84"/>
                </a:lnTo>
                <a:lnTo>
                  <a:pt x="6635" y="88"/>
                </a:lnTo>
                <a:lnTo>
                  <a:pt x="6636" y="87"/>
                </a:lnTo>
                <a:lnTo>
                  <a:pt x="6637" y="82"/>
                </a:lnTo>
                <a:lnTo>
                  <a:pt x="6638" y="84"/>
                </a:lnTo>
                <a:lnTo>
                  <a:pt x="6639" y="86"/>
                </a:lnTo>
                <a:lnTo>
                  <a:pt x="6640" y="81"/>
                </a:lnTo>
                <a:lnTo>
                  <a:pt x="6641" y="85"/>
                </a:lnTo>
                <a:lnTo>
                  <a:pt x="6641" y="83"/>
                </a:lnTo>
                <a:lnTo>
                  <a:pt x="6642" y="78"/>
                </a:lnTo>
                <a:lnTo>
                  <a:pt x="6643" y="70"/>
                </a:lnTo>
                <a:lnTo>
                  <a:pt x="6644" y="72"/>
                </a:lnTo>
                <a:lnTo>
                  <a:pt x="6645" y="62"/>
                </a:lnTo>
                <a:lnTo>
                  <a:pt x="6646" y="60"/>
                </a:lnTo>
                <a:lnTo>
                  <a:pt x="6647" y="58"/>
                </a:lnTo>
                <a:lnTo>
                  <a:pt x="6648" y="64"/>
                </a:lnTo>
                <a:lnTo>
                  <a:pt x="6648" y="58"/>
                </a:lnTo>
                <a:lnTo>
                  <a:pt x="6649" y="56"/>
                </a:lnTo>
                <a:lnTo>
                  <a:pt x="6650" y="53"/>
                </a:lnTo>
                <a:lnTo>
                  <a:pt x="6651" y="56"/>
                </a:lnTo>
                <a:lnTo>
                  <a:pt x="6652" y="52"/>
                </a:lnTo>
                <a:lnTo>
                  <a:pt x="6653" y="51"/>
                </a:lnTo>
                <a:lnTo>
                  <a:pt x="6654" y="57"/>
                </a:lnTo>
                <a:lnTo>
                  <a:pt x="6655" y="61"/>
                </a:lnTo>
                <a:lnTo>
                  <a:pt x="6656" y="64"/>
                </a:lnTo>
                <a:lnTo>
                  <a:pt x="6657" y="63"/>
                </a:lnTo>
                <a:lnTo>
                  <a:pt x="6657" y="69"/>
                </a:lnTo>
                <a:lnTo>
                  <a:pt x="6658" y="69"/>
                </a:lnTo>
                <a:lnTo>
                  <a:pt x="6659" y="66"/>
                </a:lnTo>
                <a:lnTo>
                  <a:pt x="6660" y="65"/>
                </a:lnTo>
                <a:lnTo>
                  <a:pt x="6661" y="72"/>
                </a:lnTo>
                <a:lnTo>
                  <a:pt x="6662" y="69"/>
                </a:lnTo>
                <a:lnTo>
                  <a:pt x="6663" y="71"/>
                </a:lnTo>
                <a:lnTo>
                  <a:pt x="6663" y="69"/>
                </a:lnTo>
                <a:lnTo>
                  <a:pt x="6664" y="67"/>
                </a:lnTo>
                <a:lnTo>
                  <a:pt x="6665" y="65"/>
                </a:lnTo>
                <a:lnTo>
                  <a:pt x="6666" y="65"/>
                </a:lnTo>
                <a:lnTo>
                  <a:pt x="6667" y="62"/>
                </a:lnTo>
                <a:lnTo>
                  <a:pt x="6668" y="71"/>
                </a:lnTo>
                <a:lnTo>
                  <a:pt x="6669" y="74"/>
                </a:lnTo>
                <a:lnTo>
                  <a:pt x="6670" y="77"/>
                </a:lnTo>
                <a:lnTo>
                  <a:pt x="6671" y="85"/>
                </a:lnTo>
                <a:lnTo>
                  <a:pt x="6672" y="84"/>
                </a:lnTo>
                <a:lnTo>
                  <a:pt x="6672" y="81"/>
                </a:lnTo>
                <a:lnTo>
                  <a:pt x="6673" y="82"/>
                </a:lnTo>
                <a:lnTo>
                  <a:pt x="6674" y="78"/>
                </a:lnTo>
                <a:lnTo>
                  <a:pt x="6675" y="68"/>
                </a:lnTo>
                <a:lnTo>
                  <a:pt x="6676" y="70"/>
                </a:lnTo>
                <a:lnTo>
                  <a:pt x="6677" y="68"/>
                </a:lnTo>
                <a:lnTo>
                  <a:pt x="6678" y="63"/>
                </a:lnTo>
                <a:lnTo>
                  <a:pt x="6679" y="62"/>
                </a:lnTo>
                <a:lnTo>
                  <a:pt x="6679" y="63"/>
                </a:lnTo>
                <a:lnTo>
                  <a:pt x="6680" y="55"/>
                </a:lnTo>
                <a:lnTo>
                  <a:pt x="6681" y="56"/>
                </a:lnTo>
                <a:lnTo>
                  <a:pt x="6682" y="51"/>
                </a:lnTo>
                <a:lnTo>
                  <a:pt x="6683" y="47"/>
                </a:lnTo>
                <a:lnTo>
                  <a:pt x="6684" y="59"/>
                </a:lnTo>
                <a:lnTo>
                  <a:pt x="6685" y="72"/>
                </a:lnTo>
                <a:lnTo>
                  <a:pt x="6686" y="75"/>
                </a:lnTo>
                <a:lnTo>
                  <a:pt x="6686" y="80"/>
                </a:lnTo>
                <a:lnTo>
                  <a:pt x="6687" y="84"/>
                </a:lnTo>
                <a:lnTo>
                  <a:pt x="6688" y="86"/>
                </a:lnTo>
                <a:lnTo>
                  <a:pt x="6689" y="90"/>
                </a:lnTo>
                <a:lnTo>
                  <a:pt x="6690" y="96"/>
                </a:lnTo>
                <a:lnTo>
                  <a:pt x="6691" y="102"/>
                </a:lnTo>
                <a:lnTo>
                  <a:pt x="6692" y="107"/>
                </a:lnTo>
                <a:lnTo>
                  <a:pt x="6693" y="102"/>
                </a:lnTo>
                <a:lnTo>
                  <a:pt x="6694" y="89"/>
                </a:lnTo>
                <a:lnTo>
                  <a:pt x="6695" y="80"/>
                </a:lnTo>
                <a:lnTo>
                  <a:pt x="6695" y="73"/>
                </a:lnTo>
                <a:lnTo>
                  <a:pt x="6696" y="75"/>
                </a:lnTo>
                <a:lnTo>
                  <a:pt x="6697" y="70"/>
                </a:lnTo>
                <a:lnTo>
                  <a:pt x="6698" y="71"/>
                </a:lnTo>
                <a:lnTo>
                  <a:pt x="6699" y="73"/>
                </a:lnTo>
                <a:lnTo>
                  <a:pt x="6700" y="72"/>
                </a:lnTo>
                <a:lnTo>
                  <a:pt x="6701" y="70"/>
                </a:lnTo>
                <a:lnTo>
                  <a:pt x="6701" y="72"/>
                </a:lnTo>
                <a:lnTo>
                  <a:pt x="6702" y="64"/>
                </a:lnTo>
                <a:lnTo>
                  <a:pt x="6703" y="61"/>
                </a:lnTo>
                <a:lnTo>
                  <a:pt x="6704" y="70"/>
                </a:lnTo>
                <a:lnTo>
                  <a:pt x="6705" y="63"/>
                </a:lnTo>
                <a:lnTo>
                  <a:pt x="6706" y="55"/>
                </a:lnTo>
                <a:lnTo>
                  <a:pt x="6707" y="68"/>
                </a:lnTo>
                <a:lnTo>
                  <a:pt x="6708" y="83"/>
                </a:lnTo>
                <a:lnTo>
                  <a:pt x="6709" y="72"/>
                </a:lnTo>
                <a:lnTo>
                  <a:pt x="6709" y="73"/>
                </a:lnTo>
                <a:lnTo>
                  <a:pt x="6710" y="86"/>
                </a:lnTo>
                <a:lnTo>
                  <a:pt x="6711" y="82"/>
                </a:lnTo>
                <a:lnTo>
                  <a:pt x="6712" y="74"/>
                </a:lnTo>
                <a:lnTo>
                  <a:pt x="6713" y="86"/>
                </a:lnTo>
                <a:lnTo>
                  <a:pt x="6714" y="88"/>
                </a:lnTo>
                <a:lnTo>
                  <a:pt x="6715" y="90"/>
                </a:lnTo>
                <a:lnTo>
                  <a:pt x="6716" y="89"/>
                </a:lnTo>
                <a:lnTo>
                  <a:pt x="6717" y="84"/>
                </a:lnTo>
                <a:lnTo>
                  <a:pt x="6718" y="77"/>
                </a:lnTo>
                <a:lnTo>
                  <a:pt x="6718" y="80"/>
                </a:lnTo>
                <a:lnTo>
                  <a:pt x="6719" y="82"/>
                </a:lnTo>
                <a:lnTo>
                  <a:pt x="6720" y="81"/>
                </a:lnTo>
                <a:lnTo>
                  <a:pt x="6721" y="84"/>
                </a:lnTo>
                <a:lnTo>
                  <a:pt x="6722" y="89"/>
                </a:lnTo>
                <a:lnTo>
                  <a:pt x="6723" y="81"/>
                </a:lnTo>
                <a:lnTo>
                  <a:pt x="6724" y="80"/>
                </a:lnTo>
                <a:lnTo>
                  <a:pt x="6724" y="81"/>
                </a:lnTo>
                <a:lnTo>
                  <a:pt x="6725" y="82"/>
                </a:lnTo>
                <a:lnTo>
                  <a:pt x="6726" y="74"/>
                </a:lnTo>
                <a:lnTo>
                  <a:pt x="6727" y="75"/>
                </a:lnTo>
                <a:lnTo>
                  <a:pt x="6728" y="69"/>
                </a:lnTo>
                <a:lnTo>
                  <a:pt x="6729" y="80"/>
                </a:lnTo>
                <a:lnTo>
                  <a:pt x="6730" y="73"/>
                </a:lnTo>
                <a:lnTo>
                  <a:pt x="6731" y="71"/>
                </a:lnTo>
                <a:lnTo>
                  <a:pt x="6732" y="82"/>
                </a:lnTo>
                <a:lnTo>
                  <a:pt x="6733" y="75"/>
                </a:lnTo>
                <a:lnTo>
                  <a:pt x="6733" y="70"/>
                </a:lnTo>
                <a:lnTo>
                  <a:pt x="6734" y="74"/>
                </a:lnTo>
                <a:lnTo>
                  <a:pt x="6735" y="84"/>
                </a:lnTo>
                <a:lnTo>
                  <a:pt x="6736" y="73"/>
                </a:lnTo>
                <a:lnTo>
                  <a:pt x="6737" y="78"/>
                </a:lnTo>
                <a:lnTo>
                  <a:pt x="6738" y="79"/>
                </a:lnTo>
                <a:lnTo>
                  <a:pt x="6739" y="78"/>
                </a:lnTo>
                <a:lnTo>
                  <a:pt x="6740" y="71"/>
                </a:lnTo>
                <a:lnTo>
                  <a:pt x="6740" y="78"/>
                </a:lnTo>
                <a:lnTo>
                  <a:pt x="6741" y="80"/>
                </a:lnTo>
                <a:lnTo>
                  <a:pt x="6742" y="72"/>
                </a:lnTo>
                <a:lnTo>
                  <a:pt x="6743" y="79"/>
                </a:lnTo>
                <a:lnTo>
                  <a:pt x="6744" y="81"/>
                </a:lnTo>
                <a:lnTo>
                  <a:pt x="6745" y="76"/>
                </a:lnTo>
                <a:lnTo>
                  <a:pt x="6746" y="79"/>
                </a:lnTo>
                <a:lnTo>
                  <a:pt x="6747" y="80"/>
                </a:lnTo>
                <a:lnTo>
                  <a:pt x="6747" y="81"/>
                </a:lnTo>
                <a:lnTo>
                  <a:pt x="6748" y="80"/>
                </a:lnTo>
                <a:lnTo>
                  <a:pt x="6749" y="81"/>
                </a:lnTo>
                <a:lnTo>
                  <a:pt x="6750" y="74"/>
                </a:lnTo>
                <a:lnTo>
                  <a:pt x="6751" y="77"/>
                </a:lnTo>
                <a:lnTo>
                  <a:pt x="6752" y="73"/>
                </a:lnTo>
                <a:lnTo>
                  <a:pt x="6753" y="70"/>
                </a:lnTo>
                <a:lnTo>
                  <a:pt x="6754" y="65"/>
                </a:lnTo>
                <a:lnTo>
                  <a:pt x="6755" y="63"/>
                </a:lnTo>
                <a:lnTo>
                  <a:pt x="6756" y="66"/>
                </a:lnTo>
                <a:lnTo>
                  <a:pt x="6757" y="62"/>
                </a:lnTo>
                <a:lnTo>
                  <a:pt x="6757" y="70"/>
                </a:lnTo>
                <a:lnTo>
                  <a:pt x="6758" y="81"/>
                </a:lnTo>
                <a:lnTo>
                  <a:pt x="6759" y="88"/>
                </a:lnTo>
                <a:lnTo>
                  <a:pt x="6760" y="86"/>
                </a:lnTo>
                <a:lnTo>
                  <a:pt x="6761" y="96"/>
                </a:lnTo>
                <a:lnTo>
                  <a:pt x="6762" y="94"/>
                </a:lnTo>
                <a:lnTo>
                  <a:pt x="6762" y="95"/>
                </a:lnTo>
                <a:lnTo>
                  <a:pt x="6763" y="93"/>
                </a:lnTo>
                <a:lnTo>
                  <a:pt x="6764" y="88"/>
                </a:lnTo>
                <a:lnTo>
                  <a:pt x="6765" y="77"/>
                </a:lnTo>
                <a:lnTo>
                  <a:pt x="6766" y="70"/>
                </a:lnTo>
                <a:lnTo>
                  <a:pt x="6767" y="71"/>
                </a:lnTo>
                <a:lnTo>
                  <a:pt x="6768" y="77"/>
                </a:lnTo>
                <a:lnTo>
                  <a:pt x="6769" y="93"/>
                </a:lnTo>
                <a:lnTo>
                  <a:pt x="6770" y="92"/>
                </a:lnTo>
                <a:lnTo>
                  <a:pt x="6771" y="103"/>
                </a:lnTo>
                <a:lnTo>
                  <a:pt x="6771" y="94"/>
                </a:lnTo>
                <a:lnTo>
                  <a:pt x="6772" y="86"/>
                </a:lnTo>
                <a:lnTo>
                  <a:pt x="6773" y="75"/>
                </a:lnTo>
                <a:lnTo>
                  <a:pt x="6774" y="78"/>
                </a:lnTo>
                <a:lnTo>
                  <a:pt x="6775" y="76"/>
                </a:lnTo>
                <a:lnTo>
                  <a:pt x="6776" y="80"/>
                </a:lnTo>
                <a:lnTo>
                  <a:pt x="6777" y="85"/>
                </a:lnTo>
                <a:lnTo>
                  <a:pt x="6778" y="81"/>
                </a:lnTo>
                <a:lnTo>
                  <a:pt x="6779" y="94"/>
                </a:lnTo>
                <a:lnTo>
                  <a:pt x="6779" y="93"/>
                </a:lnTo>
                <a:lnTo>
                  <a:pt x="6780" y="85"/>
                </a:lnTo>
                <a:lnTo>
                  <a:pt x="6781" y="84"/>
                </a:lnTo>
                <a:lnTo>
                  <a:pt x="6782" y="89"/>
                </a:lnTo>
                <a:lnTo>
                  <a:pt x="6783" y="75"/>
                </a:lnTo>
                <a:lnTo>
                  <a:pt x="6784" y="73"/>
                </a:lnTo>
                <a:lnTo>
                  <a:pt x="6785" y="77"/>
                </a:lnTo>
                <a:lnTo>
                  <a:pt x="6785" y="80"/>
                </a:lnTo>
                <a:lnTo>
                  <a:pt x="6786" y="74"/>
                </a:lnTo>
                <a:lnTo>
                  <a:pt x="6787" y="77"/>
                </a:lnTo>
                <a:lnTo>
                  <a:pt x="6788" y="73"/>
                </a:lnTo>
                <a:lnTo>
                  <a:pt x="6789" y="79"/>
                </a:lnTo>
                <a:lnTo>
                  <a:pt x="6790" y="75"/>
                </a:lnTo>
                <a:lnTo>
                  <a:pt x="6791" y="78"/>
                </a:lnTo>
                <a:lnTo>
                  <a:pt x="6792" y="79"/>
                </a:lnTo>
                <a:lnTo>
                  <a:pt x="6793" y="84"/>
                </a:lnTo>
                <a:lnTo>
                  <a:pt x="6794" y="82"/>
                </a:lnTo>
                <a:lnTo>
                  <a:pt x="6794" y="85"/>
                </a:lnTo>
                <a:lnTo>
                  <a:pt x="6795" y="86"/>
                </a:lnTo>
                <a:lnTo>
                  <a:pt x="6796" y="85"/>
                </a:lnTo>
                <a:lnTo>
                  <a:pt x="6797" y="81"/>
                </a:lnTo>
                <a:lnTo>
                  <a:pt x="6798" y="71"/>
                </a:lnTo>
                <a:lnTo>
                  <a:pt x="6799" y="61"/>
                </a:lnTo>
                <a:lnTo>
                  <a:pt x="6800" y="58"/>
                </a:lnTo>
                <a:lnTo>
                  <a:pt x="6801" y="80"/>
                </a:lnTo>
                <a:lnTo>
                  <a:pt x="6801" y="110"/>
                </a:lnTo>
                <a:lnTo>
                  <a:pt x="6802" y="136"/>
                </a:lnTo>
                <a:lnTo>
                  <a:pt x="6803" y="162"/>
                </a:lnTo>
                <a:lnTo>
                  <a:pt x="6804" y="184"/>
                </a:lnTo>
                <a:lnTo>
                  <a:pt x="6805" y="176"/>
                </a:lnTo>
                <a:lnTo>
                  <a:pt x="6806" y="149"/>
                </a:lnTo>
                <a:lnTo>
                  <a:pt x="6807" y="133"/>
                </a:lnTo>
                <a:lnTo>
                  <a:pt x="6808" y="118"/>
                </a:lnTo>
                <a:lnTo>
                  <a:pt x="6808" y="96"/>
                </a:lnTo>
                <a:lnTo>
                  <a:pt x="6809" y="85"/>
                </a:lnTo>
                <a:lnTo>
                  <a:pt x="6810" y="82"/>
                </a:lnTo>
                <a:lnTo>
                  <a:pt x="6811" y="82"/>
                </a:lnTo>
                <a:lnTo>
                  <a:pt x="6812" y="81"/>
                </a:lnTo>
                <a:lnTo>
                  <a:pt x="6813" y="81"/>
                </a:lnTo>
                <a:lnTo>
                  <a:pt x="6814" y="78"/>
                </a:lnTo>
                <a:lnTo>
                  <a:pt x="6815" y="89"/>
                </a:lnTo>
                <a:lnTo>
                  <a:pt x="6816" y="85"/>
                </a:lnTo>
                <a:lnTo>
                  <a:pt x="6817" y="87"/>
                </a:lnTo>
                <a:lnTo>
                  <a:pt x="6818" y="80"/>
                </a:lnTo>
                <a:lnTo>
                  <a:pt x="6818" y="80"/>
                </a:lnTo>
                <a:lnTo>
                  <a:pt x="6819" y="71"/>
                </a:lnTo>
                <a:lnTo>
                  <a:pt x="6820" y="75"/>
                </a:lnTo>
                <a:lnTo>
                  <a:pt x="6821" y="68"/>
                </a:lnTo>
                <a:lnTo>
                  <a:pt x="6822" y="79"/>
                </a:lnTo>
                <a:lnTo>
                  <a:pt x="6823" y="78"/>
                </a:lnTo>
                <a:lnTo>
                  <a:pt x="6823" y="77"/>
                </a:lnTo>
                <a:lnTo>
                  <a:pt x="6824" y="69"/>
                </a:lnTo>
                <a:lnTo>
                  <a:pt x="6825" y="75"/>
                </a:lnTo>
                <a:lnTo>
                  <a:pt x="6826" y="71"/>
                </a:lnTo>
                <a:lnTo>
                  <a:pt x="6827" y="71"/>
                </a:lnTo>
                <a:lnTo>
                  <a:pt x="6828" y="74"/>
                </a:lnTo>
                <a:lnTo>
                  <a:pt x="6829" y="88"/>
                </a:lnTo>
                <a:lnTo>
                  <a:pt x="6830" y="93"/>
                </a:lnTo>
                <a:lnTo>
                  <a:pt x="6831" y="99"/>
                </a:lnTo>
                <a:lnTo>
                  <a:pt x="6832" y="97"/>
                </a:lnTo>
                <a:lnTo>
                  <a:pt x="6832" y="101"/>
                </a:lnTo>
                <a:lnTo>
                  <a:pt x="6833" y="92"/>
                </a:lnTo>
                <a:lnTo>
                  <a:pt x="6834" y="79"/>
                </a:lnTo>
                <a:lnTo>
                  <a:pt x="6835" y="80"/>
                </a:lnTo>
                <a:lnTo>
                  <a:pt x="6836" y="82"/>
                </a:lnTo>
                <a:lnTo>
                  <a:pt x="6837" y="70"/>
                </a:lnTo>
                <a:lnTo>
                  <a:pt x="6838" y="74"/>
                </a:lnTo>
                <a:lnTo>
                  <a:pt x="6839" y="81"/>
                </a:lnTo>
                <a:lnTo>
                  <a:pt x="6840" y="71"/>
                </a:lnTo>
                <a:lnTo>
                  <a:pt x="6840" y="71"/>
                </a:lnTo>
                <a:lnTo>
                  <a:pt x="6841" y="79"/>
                </a:lnTo>
                <a:lnTo>
                  <a:pt x="6842" y="75"/>
                </a:lnTo>
                <a:lnTo>
                  <a:pt x="6843" y="77"/>
                </a:lnTo>
                <a:lnTo>
                  <a:pt x="6844" y="79"/>
                </a:lnTo>
                <a:lnTo>
                  <a:pt x="6845" y="80"/>
                </a:lnTo>
                <a:lnTo>
                  <a:pt x="6846" y="81"/>
                </a:lnTo>
                <a:lnTo>
                  <a:pt x="6846" y="82"/>
                </a:lnTo>
                <a:lnTo>
                  <a:pt x="6847" y="81"/>
                </a:lnTo>
                <a:lnTo>
                  <a:pt x="6848" y="80"/>
                </a:lnTo>
                <a:lnTo>
                  <a:pt x="6849" y="76"/>
                </a:lnTo>
                <a:lnTo>
                  <a:pt x="6850" y="76"/>
                </a:lnTo>
                <a:lnTo>
                  <a:pt x="6851" y="79"/>
                </a:lnTo>
                <a:lnTo>
                  <a:pt x="6852" y="86"/>
                </a:lnTo>
                <a:lnTo>
                  <a:pt x="6853" y="92"/>
                </a:lnTo>
                <a:lnTo>
                  <a:pt x="6854" y="91"/>
                </a:lnTo>
                <a:lnTo>
                  <a:pt x="6855" y="84"/>
                </a:lnTo>
                <a:lnTo>
                  <a:pt x="6855" y="79"/>
                </a:lnTo>
                <a:lnTo>
                  <a:pt x="6856" y="72"/>
                </a:lnTo>
                <a:lnTo>
                  <a:pt x="6857" y="64"/>
                </a:lnTo>
                <a:lnTo>
                  <a:pt x="6858" y="69"/>
                </a:lnTo>
                <a:lnTo>
                  <a:pt x="6859" y="80"/>
                </a:lnTo>
                <a:lnTo>
                  <a:pt x="6860" y="76"/>
                </a:lnTo>
                <a:lnTo>
                  <a:pt x="6861" y="75"/>
                </a:lnTo>
                <a:lnTo>
                  <a:pt x="6862" y="91"/>
                </a:lnTo>
                <a:lnTo>
                  <a:pt x="6862" y="97"/>
                </a:lnTo>
                <a:lnTo>
                  <a:pt x="6863" y="109"/>
                </a:lnTo>
                <a:lnTo>
                  <a:pt x="6864" y="124"/>
                </a:lnTo>
                <a:lnTo>
                  <a:pt x="6865" y="140"/>
                </a:lnTo>
                <a:lnTo>
                  <a:pt x="6866" y="145"/>
                </a:lnTo>
                <a:lnTo>
                  <a:pt x="6867" y="156"/>
                </a:lnTo>
                <a:lnTo>
                  <a:pt x="6868" y="140"/>
                </a:lnTo>
                <a:lnTo>
                  <a:pt x="6869" y="130"/>
                </a:lnTo>
                <a:lnTo>
                  <a:pt x="6869" y="110"/>
                </a:lnTo>
                <a:lnTo>
                  <a:pt x="6870" y="93"/>
                </a:lnTo>
                <a:lnTo>
                  <a:pt x="6871" y="74"/>
                </a:lnTo>
                <a:lnTo>
                  <a:pt x="6872" y="77"/>
                </a:lnTo>
                <a:lnTo>
                  <a:pt x="6873" y="85"/>
                </a:lnTo>
                <a:lnTo>
                  <a:pt x="6874" y="89"/>
                </a:lnTo>
                <a:lnTo>
                  <a:pt x="6875" y="94"/>
                </a:lnTo>
                <a:lnTo>
                  <a:pt x="6876" y="100"/>
                </a:lnTo>
                <a:lnTo>
                  <a:pt x="6877" y="94"/>
                </a:lnTo>
                <a:lnTo>
                  <a:pt x="6878" y="88"/>
                </a:lnTo>
                <a:lnTo>
                  <a:pt x="6878" y="83"/>
                </a:lnTo>
                <a:lnTo>
                  <a:pt x="6879" y="87"/>
                </a:lnTo>
                <a:lnTo>
                  <a:pt x="6880" y="69"/>
                </a:lnTo>
                <a:lnTo>
                  <a:pt x="6881" y="63"/>
                </a:lnTo>
                <a:lnTo>
                  <a:pt x="6882" y="60"/>
                </a:lnTo>
                <a:lnTo>
                  <a:pt x="6883" y="65"/>
                </a:lnTo>
                <a:lnTo>
                  <a:pt x="6884" y="61"/>
                </a:lnTo>
                <a:lnTo>
                  <a:pt x="6884" y="80"/>
                </a:lnTo>
                <a:lnTo>
                  <a:pt x="6885" y="98"/>
                </a:lnTo>
                <a:lnTo>
                  <a:pt x="6886" y="116"/>
                </a:lnTo>
                <a:lnTo>
                  <a:pt x="6887" y="131"/>
                </a:lnTo>
                <a:lnTo>
                  <a:pt x="6888" y="142"/>
                </a:lnTo>
                <a:lnTo>
                  <a:pt x="6889" y="130"/>
                </a:lnTo>
                <a:lnTo>
                  <a:pt x="6890" y="124"/>
                </a:lnTo>
                <a:lnTo>
                  <a:pt x="6891" y="116"/>
                </a:lnTo>
                <a:lnTo>
                  <a:pt x="6892" y="91"/>
                </a:lnTo>
                <a:lnTo>
                  <a:pt x="6893" y="78"/>
                </a:lnTo>
                <a:lnTo>
                  <a:pt x="6893" y="82"/>
                </a:lnTo>
                <a:lnTo>
                  <a:pt x="6894" y="78"/>
                </a:lnTo>
                <a:lnTo>
                  <a:pt x="6895" y="73"/>
                </a:lnTo>
                <a:lnTo>
                  <a:pt x="6896" y="75"/>
                </a:lnTo>
                <a:lnTo>
                  <a:pt x="6897" y="74"/>
                </a:lnTo>
                <a:lnTo>
                  <a:pt x="6898" y="73"/>
                </a:lnTo>
                <a:lnTo>
                  <a:pt x="6899" y="72"/>
                </a:lnTo>
                <a:lnTo>
                  <a:pt x="6900" y="76"/>
                </a:lnTo>
                <a:lnTo>
                  <a:pt x="6900" y="84"/>
                </a:lnTo>
                <a:lnTo>
                  <a:pt x="6901" y="87"/>
                </a:lnTo>
                <a:lnTo>
                  <a:pt x="6902" y="84"/>
                </a:lnTo>
                <a:lnTo>
                  <a:pt x="6903" y="84"/>
                </a:lnTo>
                <a:lnTo>
                  <a:pt x="6904" y="85"/>
                </a:lnTo>
                <a:lnTo>
                  <a:pt x="6905" y="90"/>
                </a:lnTo>
                <a:lnTo>
                  <a:pt x="6906" y="79"/>
                </a:lnTo>
                <a:lnTo>
                  <a:pt x="6907" y="80"/>
                </a:lnTo>
                <a:lnTo>
                  <a:pt x="6907" y="82"/>
                </a:lnTo>
                <a:lnTo>
                  <a:pt x="6908" y="70"/>
                </a:lnTo>
                <a:lnTo>
                  <a:pt x="6909" y="61"/>
                </a:lnTo>
                <a:lnTo>
                  <a:pt x="6910" y="70"/>
                </a:lnTo>
                <a:lnTo>
                  <a:pt x="6911" y="72"/>
                </a:lnTo>
                <a:lnTo>
                  <a:pt x="6912" y="68"/>
                </a:lnTo>
                <a:lnTo>
                  <a:pt x="6913" y="75"/>
                </a:lnTo>
                <a:lnTo>
                  <a:pt x="6914" y="83"/>
                </a:lnTo>
                <a:lnTo>
                  <a:pt x="6915" y="85"/>
                </a:lnTo>
                <a:lnTo>
                  <a:pt x="6916" y="90"/>
                </a:lnTo>
                <a:lnTo>
                  <a:pt x="6917" y="92"/>
                </a:lnTo>
                <a:lnTo>
                  <a:pt x="6917" y="96"/>
                </a:lnTo>
                <a:lnTo>
                  <a:pt x="6918" y="96"/>
                </a:lnTo>
                <a:lnTo>
                  <a:pt x="6919" y="94"/>
                </a:lnTo>
                <a:lnTo>
                  <a:pt x="6920" y="95"/>
                </a:lnTo>
                <a:lnTo>
                  <a:pt x="6921" y="98"/>
                </a:lnTo>
                <a:lnTo>
                  <a:pt x="6922" y="97"/>
                </a:lnTo>
                <a:lnTo>
                  <a:pt x="6922" y="92"/>
                </a:lnTo>
                <a:lnTo>
                  <a:pt x="6923" y="89"/>
                </a:lnTo>
                <a:lnTo>
                  <a:pt x="6924" y="80"/>
                </a:lnTo>
                <a:lnTo>
                  <a:pt x="6925" y="78"/>
                </a:lnTo>
                <a:lnTo>
                  <a:pt x="6926" y="66"/>
                </a:lnTo>
                <a:lnTo>
                  <a:pt x="6927" y="62"/>
                </a:lnTo>
                <a:lnTo>
                  <a:pt x="6928" y="54"/>
                </a:lnTo>
                <a:lnTo>
                  <a:pt x="6929" y="64"/>
                </a:lnTo>
                <a:lnTo>
                  <a:pt x="6930" y="60"/>
                </a:lnTo>
                <a:lnTo>
                  <a:pt x="6931" y="61"/>
                </a:lnTo>
                <a:lnTo>
                  <a:pt x="6931" y="57"/>
                </a:lnTo>
                <a:lnTo>
                  <a:pt x="6932" y="62"/>
                </a:lnTo>
                <a:lnTo>
                  <a:pt x="6933" y="54"/>
                </a:lnTo>
                <a:lnTo>
                  <a:pt x="6934" y="66"/>
                </a:lnTo>
                <a:lnTo>
                  <a:pt x="6935" y="76"/>
                </a:lnTo>
                <a:lnTo>
                  <a:pt x="6936" y="90"/>
                </a:lnTo>
                <a:lnTo>
                  <a:pt x="6937" y="98"/>
                </a:lnTo>
                <a:lnTo>
                  <a:pt x="6938" y="102"/>
                </a:lnTo>
                <a:lnTo>
                  <a:pt x="6939" y="93"/>
                </a:lnTo>
                <a:lnTo>
                  <a:pt x="6939" y="86"/>
                </a:lnTo>
                <a:lnTo>
                  <a:pt x="6940" y="82"/>
                </a:lnTo>
                <a:lnTo>
                  <a:pt x="6941" y="79"/>
                </a:lnTo>
                <a:lnTo>
                  <a:pt x="6942" y="79"/>
                </a:lnTo>
                <a:lnTo>
                  <a:pt x="6943" y="75"/>
                </a:lnTo>
                <a:lnTo>
                  <a:pt x="6944" y="80"/>
                </a:lnTo>
                <a:lnTo>
                  <a:pt x="6945" y="82"/>
                </a:lnTo>
                <a:lnTo>
                  <a:pt x="6945" y="80"/>
                </a:lnTo>
                <a:lnTo>
                  <a:pt x="6946" y="84"/>
                </a:lnTo>
                <a:lnTo>
                  <a:pt x="6947" y="81"/>
                </a:lnTo>
                <a:lnTo>
                  <a:pt x="6948" y="82"/>
                </a:lnTo>
                <a:lnTo>
                  <a:pt x="6949" y="73"/>
                </a:lnTo>
                <a:lnTo>
                  <a:pt x="6950" y="73"/>
                </a:lnTo>
                <a:lnTo>
                  <a:pt x="6951" y="70"/>
                </a:lnTo>
                <a:lnTo>
                  <a:pt x="6952" y="80"/>
                </a:lnTo>
                <a:lnTo>
                  <a:pt x="6953" y="83"/>
                </a:lnTo>
                <a:lnTo>
                  <a:pt x="6954" y="91"/>
                </a:lnTo>
                <a:lnTo>
                  <a:pt x="6954" y="93"/>
                </a:lnTo>
                <a:lnTo>
                  <a:pt x="6955" y="91"/>
                </a:lnTo>
                <a:lnTo>
                  <a:pt x="6956" y="84"/>
                </a:lnTo>
                <a:lnTo>
                  <a:pt x="6957" y="86"/>
                </a:lnTo>
                <a:lnTo>
                  <a:pt x="6958" y="86"/>
                </a:lnTo>
                <a:lnTo>
                  <a:pt x="6959" y="86"/>
                </a:lnTo>
                <a:lnTo>
                  <a:pt x="6960" y="87"/>
                </a:lnTo>
                <a:lnTo>
                  <a:pt x="6961" y="92"/>
                </a:lnTo>
                <a:lnTo>
                  <a:pt x="6961" y="87"/>
                </a:lnTo>
                <a:lnTo>
                  <a:pt x="6962" y="88"/>
                </a:lnTo>
                <a:lnTo>
                  <a:pt x="6963" y="87"/>
                </a:lnTo>
                <a:lnTo>
                  <a:pt x="6964" y="85"/>
                </a:lnTo>
                <a:lnTo>
                  <a:pt x="6965" y="83"/>
                </a:lnTo>
                <a:lnTo>
                  <a:pt x="6966" y="85"/>
                </a:lnTo>
                <a:lnTo>
                  <a:pt x="6967" y="86"/>
                </a:lnTo>
                <a:lnTo>
                  <a:pt x="6968" y="86"/>
                </a:lnTo>
                <a:lnTo>
                  <a:pt x="6968" y="87"/>
                </a:lnTo>
                <a:lnTo>
                  <a:pt x="6969" y="103"/>
                </a:lnTo>
                <a:lnTo>
                  <a:pt x="6970" y="94"/>
                </a:lnTo>
                <a:lnTo>
                  <a:pt x="6971" y="91"/>
                </a:lnTo>
                <a:lnTo>
                  <a:pt x="6972" y="94"/>
                </a:lnTo>
                <a:lnTo>
                  <a:pt x="6973" y="92"/>
                </a:lnTo>
                <a:lnTo>
                  <a:pt x="6974" y="74"/>
                </a:lnTo>
                <a:lnTo>
                  <a:pt x="6975" y="75"/>
                </a:lnTo>
                <a:lnTo>
                  <a:pt x="6976" y="77"/>
                </a:lnTo>
                <a:lnTo>
                  <a:pt x="6977" y="75"/>
                </a:lnTo>
                <a:lnTo>
                  <a:pt x="6978" y="82"/>
                </a:lnTo>
                <a:lnTo>
                  <a:pt x="6978" y="105"/>
                </a:lnTo>
                <a:lnTo>
                  <a:pt x="6979" y="122"/>
                </a:lnTo>
                <a:lnTo>
                  <a:pt x="6980" y="119"/>
                </a:lnTo>
                <a:lnTo>
                  <a:pt x="6981" y="120"/>
                </a:lnTo>
                <a:lnTo>
                  <a:pt x="6982" y="120"/>
                </a:lnTo>
                <a:lnTo>
                  <a:pt x="6983" y="98"/>
                </a:lnTo>
                <a:lnTo>
                  <a:pt x="6983" y="81"/>
                </a:lnTo>
                <a:lnTo>
                  <a:pt x="6984" y="83"/>
                </a:lnTo>
                <a:lnTo>
                  <a:pt x="6985" y="78"/>
                </a:lnTo>
                <a:lnTo>
                  <a:pt x="6986" y="78"/>
                </a:lnTo>
                <a:lnTo>
                  <a:pt x="6987" y="71"/>
                </a:lnTo>
                <a:lnTo>
                  <a:pt x="6988" y="76"/>
                </a:lnTo>
                <a:lnTo>
                  <a:pt x="6989" y="66"/>
                </a:lnTo>
                <a:lnTo>
                  <a:pt x="6990" y="57"/>
                </a:lnTo>
                <a:lnTo>
                  <a:pt x="6991" y="46"/>
                </a:lnTo>
                <a:lnTo>
                  <a:pt x="6992" y="54"/>
                </a:lnTo>
                <a:lnTo>
                  <a:pt x="6992" y="50"/>
                </a:lnTo>
                <a:lnTo>
                  <a:pt x="6993" y="51"/>
                </a:lnTo>
                <a:lnTo>
                  <a:pt x="6994" y="66"/>
                </a:lnTo>
                <a:lnTo>
                  <a:pt x="6995" y="70"/>
                </a:lnTo>
                <a:lnTo>
                  <a:pt x="6996" y="58"/>
                </a:lnTo>
                <a:lnTo>
                  <a:pt x="6997" y="49"/>
                </a:lnTo>
                <a:lnTo>
                  <a:pt x="6998" y="51"/>
                </a:lnTo>
                <a:lnTo>
                  <a:pt x="6999" y="60"/>
                </a:lnTo>
                <a:lnTo>
                  <a:pt x="7000" y="67"/>
                </a:lnTo>
                <a:lnTo>
                  <a:pt x="7000" y="72"/>
                </a:lnTo>
                <a:lnTo>
                  <a:pt x="7001" y="74"/>
                </a:lnTo>
                <a:lnTo>
                  <a:pt x="7002" y="80"/>
                </a:lnTo>
                <a:lnTo>
                  <a:pt x="7003" y="68"/>
                </a:lnTo>
                <a:lnTo>
                  <a:pt x="7004" y="64"/>
                </a:lnTo>
                <a:lnTo>
                  <a:pt x="7005" y="67"/>
                </a:lnTo>
                <a:lnTo>
                  <a:pt x="7006" y="81"/>
                </a:lnTo>
                <a:lnTo>
                  <a:pt x="7006" y="79"/>
                </a:lnTo>
                <a:lnTo>
                  <a:pt x="7007" y="78"/>
                </a:lnTo>
                <a:lnTo>
                  <a:pt x="7008" y="75"/>
                </a:lnTo>
                <a:lnTo>
                  <a:pt x="7009" y="74"/>
                </a:lnTo>
                <a:lnTo>
                  <a:pt x="7010" y="69"/>
                </a:lnTo>
                <a:lnTo>
                  <a:pt x="7011" y="67"/>
                </a:lnTo>
                <a:lnTo>
                  <a:pt x="7012" y="67"/>
                </a:lnTo>
                <a:lnTo>
                  <a:pt x="7013" y="70"/>
                </a:lnTo>
                <a:lnTo>
                  <a:pt x="7014" y="68"/>
                </a:lnTo>
                <a:lnTo>
                  <a:pt x="7015" y="70"/>
                </a:lnTo>
                <a:lnTo>
                  <a:pt x="7015" y="73"/>
                </a:lnTo>
                <a:lnTo>
                  <a:pt x="7016" y="74"/>
                </a:lnTo>
                <a:lnTo>
                  <a:pt x="7017" y="69"/>
                </a:lnTo>
                <a:lnTo>
                  <a:pt x="7018" y="74"/>
                </a:lnTo>
                <a:lnTo>
                  <a:pt x="7019" y="69"/>
                </a:lnTo>
                <a:lnTo>
                  <a:pt x="7020" y="65"/>
                </a:lnTo>
                <a:lnTo>
                  <a:pt x="7021" y="62"/>
                </a:lnTo>
                <a:lnTo>
                  <a:pt x="7022" y="68"/>
                </a:lnTo>
                <a:lnTo>
                  <a:pt x="7022" y="76"/>
                </a:lnTo>
                <a:lnTo>
                  <a:pt x="7023" y="83"/>
                </a:lnTo>
                <a:lnTo>
                  <a:pt x="7024" y="86"/>
                </a:lnTo>
                <a:lnTo>
                  <a:pt x="7025" y="81"/>
                </a:lnTo>
                <a:lnTo>
                  <a:pt x="7026" y="71"/>
                </a:lnTo>
                <a:lnTo>
                  <a:pt x="7027" y="66"/>
                </a:lnTo>
                <a:lnTo>
                  <a:pt x="7028" y="59"/>
                </a:lnTo>
                <a:lnTo>
                  <a:pt x="7029" y="58"/>
                </a:lnTo>
                <a:lnTo>
                  <a:pt x="7029" y="61"/>
                </a:lnTo>
                <a:lnTo>
                  <a:pt x="7030" y="70"/>
                </a:lnTo>
                <a:lnTo>
                  <a:pt x="7031" y="61"/>
                </a:lnTo>
                <a:lnTo>
                  <a:pt x="7032" y="58"/>
                </a:lnTo>
                <a:lnTo>
                  <a:pt x="7033" y="54"/>
                </a:lnTo>
                <a:lnTo>
                  <a:pt x="7034" y="55"/>
                </a:lnTo>
                <a:lnTo>
                  <a:pt x="7035" y="49"/>
                </a:lnTo>
                <a:lnTo>
                  <a:pt x="7036" y="57"/>
                </a:lnTo>
                <a:lnTo>
                  <a:pt x="7037" y="56"/>
                </a:lnTo>
                <a:lnTo>
                  <a:pt x="7038" y="62"/>
                </a:lnTo>
                <a:lnTo>
                  <a:pt x="7039" y="62"/>
                </a:lnTo>
                <a:lnTo>
                  <a:pt x="7039" y="66"/>
                </a:lnTo>
                <a:lnTo>
                  <a:pt x="7040" y="65"/>
                </a:lnTo>
                <a:lnTo>
                  <a:pt x="7041" y="69"/>
                </a:lnTo>
                <a:lnTo>
                  <a:pt x="7042" y="63"/>
                </a:lnTo>
                <a:lnTo>
                  <a:pt x="7043" y="62"/>
                </a:lnTo>
                <a:lnTo>
                  <a:pt x="7044" y="53"/>
                </a:lnTo>
                <a:lnTo>
                  <a:pt x="7044" y="51"/>
                </a:lnTo>
                <a:lnTo>
                  <a:pt x="7045" y="51"/>
                </a:lnTo>
                <a:lnTo>
                  <a:pt x="7046" y="64"/>
                </a:lnTo>
                <a:lnTo>
                  <a:pt x="7047" y="75"/>
                </a:lnTo>
                <a:lnTo>
                  <a:pt x="7048" y="87"/>
                </a:lnTo>
                <a:lnTo>
                  <a:pt x="7049" y="95"/>
                </a:lnTo>
                <a:lnTo>
                  <a:pt x="7050" y="114"/>
                </a:lnTo>
                <a:lnTo>
                  <a:pt x="7051" y="109"/>
                </a:lnTo>
                <a:lnTo>
                  <a:pt x="7052" y="103"/>
                </a:lnTo>
                <a:lnTo>
                  <a:pt x="7053" y="108"/>
                </a:lnTo>
                <a:lnTo>
                  <a:pt x="7053" y="108"/>
                </a:lnTo>
                <a:lnTo>
                  <a:pt x="7054" y="91"/>
                </a:lnTo>
                <a:lnTo>
                  <a:pt x="7055" y="94"/>
                </a:lnTo>
                <a:lnTo>
                  <a:pt x="7056" y="92"/>
                </a:lnTo>
                <a:lnTo>
                  <a:pt x="7057" y="85"/>
                </a:lnTo>
                <a:lnTo>
                  <a:pt x="7058" y="80"/>
                </a:lnTo>
                <a:lnTo>
                  <a:pt x="7059" y="78"/>
                </a:lnTo>
                <a:lnTo>
                  <a:pt x="7060" y="83"/>
                </a:lnTo>
                <a:lnTo>
                  <a:pt x="7061" y="73"/>
                </a:lnTo>
                <a:lnTo>
                  <a:pt x="7061" y="84"/>
                </a:lnTo>
                <a:lnTo>
                  <a:pt x="7062" y="89"/>
                </a:lnTo>
                <a:lnTo>
                  <a:pt x="7063" y="103"/>
                </a:lnTo>
                <a:lnTo>
                  <a:pt x="7064" y="94"/>
                </a:lnTo>
                <a:lnTo>
                  <a:pt x="7065" y="102"/>
                </a:lnTo>
                <a:lnTo>
                  <a:pt x="7066" y="90"/>
                </a:lnTo>
                <a:lnTo>
                  <a:pt x="7067" y="82"/>
                </a:lnTo>
                <a:lnTo>
                  <a:pt x="7067" y="77"/>
                </a:lnTo>
                <a:lnTo>
                  <a:pt x="7068" y="77"/>
                </a:lnTo>
                <a:lnTo>
                  <a:pt x="7069" y="80"/>
                </a:lnTo>
                <a:lnTo>
                  <a:pt x="7070" y="78"/>
                </a:lnTo>
                <a:lnTo>
                  <a:pt x="7071" y="76"/>
                </a:lnTo>
                <a:lnTo>
                  <a:pt x="7072" y="65"/>
                </a:lnTo>
                <a:lnTo>
                  <a:pt x="7073" y="75"/>
                </a:lnTo>
                <a:lnTo>
                  <a:pt x="7074" y="74"/>
                </a:lnTo>
                <a:lnTo>
                  <a:pt x="7075" y="77"/>
                </a:lnTo>
                <a:lnTo>
                  <a:pt x="7076" y="83"/>
                </a:lnTo>
                <a:lnTo>
                  <a:pt x="7077" y="88"/>
                </a:lnTo>
                <a:lnTo>
                  <a:pt x="7077" y="85"/>
                </a:lnTo>
                <a:lnTo>
                  <a:pt x="7078" y="93"/>
                </a:lnTo>
                <a:lnTo>
                  <a:pt x="7079" y="92"/>
                </a:lnTo>
                <a:lnTo>
                  <a:pt x="7080" y="89"/>
                </a:lnTo>
                <a:lnTo>
                  <a:pt x="7081" y="95"/>
                </a:lnTo>
                <a:lnTo>
                  <a:pt x="7082" y="89"/>
                </a:lnTo>
                <a:lnTo>
                  <a:pt x="7083" y="82"/>
                </a:lnTo>
                <a:lnTo>
                  <a:pt x="7083" y="82"/>
                </a:lnTo>
                <a:lnTo>
                  <a:pt x="7084" y="82"/>
                </a:lnTo>
                <a:lnTo>
                  <a:pt x="7085" y="84"/>
                </a:lnTo>
                <a:lnTo>
                  <a:pt x="7086" y="92"/>
                </a:lnTo>
                <a:lnTo>
                  <a:pt x="7087" y="93"/>
                </a:lnTo>
                <a:lnTo>
                  <a:pt x="7088" y="94"/>
                </a:lnTo>
                <a:lnTo>
                  <a:pt x="7089" y="94"/>
                </a:lnTo>
                <a:lnTo>
                  <a:pt x="7090" y="81"/>
                </a:lnTo>
                <a:lnTo>
                  <a:pt x="7091" y="79"/>
                </a:lnTo>
                <a:lnTo>
                  <a:pt x="7091" y="75"/>
                </a:lnTo>
                <a:lnTo>
                  <a:pt x="7092" y="76"/>
                </a:lnTo>
                <a:lnTo>
                  <a:pt x="7093" y="73"/>
                </a:lnTo>
                <a:lnTo>
                  <a:pt x="7094" y="83"/>
                </a:lnTo>
                <a:lnTo>
                  <a:pt x="7095" y="81"/>
                </a:lnTo>
                <a:lnTo>
                  <a:pt x="7096" y="77"/>
                </a:lnTo>
                <a:lnTo>
                  <a:pt x="7097" y="79"/>
                </a:lnTo>
                <a:lnTo>
                  <a:pt x="7098" y="84"/>
                </a:lnTo>
                <a:lnTo>
                  <a:pt x="7099" y="75"/>
                </a:lnTo>
                <a:lnTo>
                  <a:pt x="7099" y="79"/>
                </a:lnTo>
                <a:lnTo>
                  <a:pt x="7100" y="84"/>
                </a:lnTo>
                <a:lnTo>
                  <a:pt x="7101" y="82"/>
                </a:lnTo>
                <a:lnTo>
                  <a:pt x="7102" y="81"/>
                </a:lnTo>
                <a:lnTo>
                  <a:pt x="7103" y="90"/>
                </a:lnTo>
                <a:lnTo>
                  <a:pt x="7104" y="83"/>
                </a:lnTo>
                <a:lnTo>
                  <a:pt x="7105" y="81"/>
                </a:lnTo>
                <a:lnTo>
                  <a:pt x="7105" y="78"/>
                </a:lnTo>
                <a:lnTo>
                  <a:pt x="7106" y="71"/>
                </a:lnTo>
                <a:lnTo>
                  <a:pt x="7107" y="53"/>
                </a:lnTo>
                <a:lnTo>
                  <a:pt x="7108" y="50"/>
                </a:lnTo>
                <a:lnTo>
                  <a:pt x="7109" y="57"/>
                </a:lnTo>
                <a:lnTo>
                  <a:pt x="7110" y="66"/>
                </a:lnTo>
                <a:lnTo>
                  <a:pt x="7111" y="89"/>
                </a:lnTo>
                <a:lnTo>
                  <a:pt x="7112" y="103"/>
                </a:lnTo>
                <a:lnTo>
                  <a:pt x="7113" y="99"/>
                </a:lnTo>
                <a:lnTo>
                  <a:pt x="7114" y="94"/>
                </a:lnTo>
                <a:lnTo>
                  <a:pt x="7114" y="85"/>
                </a:lnTo>
                <a:lnTo>
                  <a:pt x="7115" y="60"/>
                </a:lnTo>
                <a:lnTo>
                  <a:pt x="7116" y="55"/>
                </a:lnTo>
                <a:lnTo>
                  <a:pt x="7117" y="60"/>
                </a:lnTo>
                <a:lnTo>
                  <a:pt x="7118" y="55"/>
                </a:lnTo>
                <a:lnTo>
                  <a:pt x="7119" y="55"/>
                </a:lnTo>
                <a:lnTo>
                  <a:pt x="7120" y="64"/>
                </a:lnTo>
                <a:lnTo>
                  <a:pt x="7121" y="61"/>
                </a:lnTo>
                <a:lnTo>
                  <a:pt x="7121" y="58"/>
                </a:lnTo>
                <a:lnTo>
                  <a:pt x="7122" y="59"/>
                </a:lnTo>
                <a:lnTo>
                  <a:pt x="7123" y="56"/>
                </a:lnTo>
                <a:lnTo>
                  <a:pt x="7124" y="50"/>
                </a:lnTo>
                <a:lnTo>
                  <a:pt x="7125" y="55"/>
                </a:lnTo>
                <a:lnTo>
                  <a:pt x="7126" y="68"/>
                </a:lnTo>
                <a:lnTo>
                  <a:pt x="7127" y="72"/>
                </a:lnTo>
                <a:lnTo>
                  <a:pt x="7128" y="82"/>
                </a:lnTo>
                <a:lnTo>
                  <a:pt x="7128" y="86"/>
                </a:lnTo>
                <a:lnTo>
                  <a:pt x="7129" y="90"/>
                </a:lnTo>
                <a:lnTo>
                  <a:pt x="7130" y="72"/>
                </a:lnTo>
                <a:lnTo>
                  <a:pt x="7131" y="64"/>
                </a:lnTo>
                <a:lnTo>
                  <a:pt x="7132" y="54"/>
                </a:lnTo>
                <a:lnTo>
                  <a:pt x="7133" y="46"/>
                </a:lnTo>
                <a:lnTo>
                  <a:pt x="7134" y="52"/>
                </a:lnTo>
                <a:lnTo>
                  <a:pt x="7135" y="58"/>
                </a:lnTo>
                <a:lnTo>
                  <a:pt x="7136" y="59"/>
                </a:lnTo>
                <a:lnTo>
                  <a:pt x="7137" y="61"/>
                </a:lnTo>
                <a:lnTo>
                  <a:pt x="7138" y="71"/>
                </a:lnTo>
                <a:lnTo>
                  <a:pt x="7138" y="64"/>
                </a:lnTo>
                <a:lnTo>
                  <a:pt x="7139" y="67"/>
                </a:lnTo>
                <a:lnTo>
                  <a:pt x="7140" y="70"/>
                </a:lnTo>
                <a:lnTo>
                  <a:pt x="7141" y="74"/>
                </a:lnTo>
                <a:lnTo>
                  <a:pt x="7142" y="76"/>
                </a:lnTo>
                <a:lnTo>
                  <a:pt x="7143" y="74"/>
                </a:lnTo>
                <a:lnTo>
                  <a:pt x="7143" y="78"/>
                </a:lnTo>
                <a:lnTo>
                  <a:pt x="7144" y="86"/>
                </a:lnTo>
                <a:lnTo>
                  <a:pt x="7145" y="89"/>
                </a:lnTo>
                <a:lnTo>
                  <a:pt x="7146" y="94"/>
                </a:lnTo>
                <a:lnTo>
                  <a:pt x="7147" y="94"/>
                </a:lnTo>
                <a:lnTo>
                  <a:pt x="7148" y="84"/>
                </a:lnTo>
                <a:lnTo>
                  <a:pt x="7149" y="77"/>
                </a:lnTo>
                <a:lnTo>
                  <a:pt x="7150" y="75"/>
                </a:lnTo>
                <a:lnTo>
                  <a:pt x="7151" y="68"/>
                </a:lnTo>
                <a:lnTo>
                  <a:pt x="7152" y="64"/>
                </a:lnTo>
                <a:lnTo>
                  <a:pt x="7152" y="75"/>
                </a:lnTo>
                <a:lnTo>
                  <a:pt x="7153" y="85"/>
                </a:lnTo>
                <a:lnTo>
                  <a:pt x="7154" y="86"/>
                </a:lnTo>
                <a:lnTo>
                  <a:pt x="7155" y="89"/>
                </a:lnTo>
                <a:lnTo>
                  <a:pt x="7156" y="98"/>
                </a:lnTo>
                <a:lnTo>
                  <a:pt x="7157" y="93"/>
                </a:lnTo>
                <a:lnTo>
                  <a:pt x="7158" y="86"/>
                </a:lnTo>
                <a:lnTo>
                  <a:pt x="7159" y="81"/>
                </a:lnTo>
                <a:lnTo>
                  <a:pt x="7160" y="75"/>
                </a:lnTo>
                <a:lnTo>
                  <a:pt x="7160" y="68"/>
                </a:lnTo>
                <a:lnTo>
                  <a:pt x="7161" y="68"/>
                </a:lnTo>
                <a:lnTo>
                  <a:pt x="7162" y="70"/>
                </a:lnTo>
                <a:lnTo>
                  <a:pt x="7163" y="75"/>
                </a:lnTo>
                <a:lnTo>
                  <a:pt x="7164" y="78"/>
                </a:lnTo>
                <a:lnTo>
                  <a:pt x="7165" y="83"/>
                </a:lnTo>
                <a:lnTo>
                  <a:pt x="7166" y="80"/>
                </a:lnTo>
                <a:lnTo>
                  <a:pt x="7166" y="70"/>
                </a:lnTo>
                <a:lnTo>
                  <a:pt x="7167" y="61"/>
                </a:lnTo>
                <a:lnTo>
                  <a:pt x="7168" y="56"/>
                </a:lnTo>
                <a:lnTo>
                  <a:pt x="7169" y="44"/>
                </a:lnTo>
                <a:lnTo>
                  <a:pt x="7170" y="45"/>
                </a:lnTo>
                <a:lnTo>
                  <a:pt x="7171" y="50"/>
                </a:lnTo>
                <a:lnTo>
                  <a:pt x="7172" y="51"/>
                </a:lnTo>
                <a:lnTo>
                  <a:pt x="7173" y="52"/>
                </a:lnTo>
                <a:lnTo>
                  <a:pt x="7174" y="71"/>
                </a:lnTo>
                <a:lnTo>
                  <a:pt x="7175" y="76"/>
                </a:lnTo>
                <a:lnTo>
                  <a:pt x="7175" y="84"/>
                </a:lnTo>
                <a:lnTo>
                  <a:pt x="7176" y="92"/>
                </a:lnTo>
                <a:lnTo>
                  <a:pt x="7177" y="98"/>
                </a:lnTo>
                <a:lnTo>
                  <a:pt x="7178" y="89"/>
                </a:lnTo>
                <a:lnTo>
                  <a:pt x="7179" y="89"/>
                </a:lnTo>
                <a:lnTo>
                  <a:pt x="7180" y="81"/>
                </a:lnTo>
                <a:lnTo>
                  <a:pt x="7181" y="76"/>
                </a:lnTo>
                <a:lnTo>
                  <a:pt x="7182" y="75"/>
                </a:lnTo>
                <a:lnTo>
                  <a:pt x="7182" y="73"/>
                </a:lnTo>
                <a:lnTo>
                  <a:pt x="7183" y="70"/>
                </a:lnTo>
                <a:lnTo>
                  <a:pt x="7184" y="70"/>
                </a:lnTo>
                <a:lnTo>
                  <a:pt x="7185" y="75"/>
                </a:lnTo>
                <a:lnTo>
                  <a:pt x="7186" y="78"/>
                </a:lnTo>
                <a:lnTo>
                  <a:pt x="7187" y="78"/>
                </a:lnTo>
                <a:lnTo>
                  <a:pt x="7188" y="79"/>
                </a:lnTo>
                <a:lnTo>
                  <a:pt x="7189" y="77"/>
                </a:lnTo>
                <a:lnTo>
                  <a:pt x="7189" y="76"/>
                </a:lnTo>
                <a:lnTo>
                  <a:pt x="7190" y="77"/>
                </a:lnTo>
                <a:lnTo>
                  <a:pt x="7191" y="81"/>
                </a:lnTo>
                <a:lnTo>
                  <a:pt x="7192" y="76"/>
                </a:lnTo>
                <a:lnTo>
                  <a:pt x="7193" y="77"/>
                </a:lnTo>
                <a:lnTo>
                  <a:pt x="7194" y="81"/>
                </a:lnTo>
                <a:lnTo>
                  <a:pt x="7195" y="78"/>
                </a:lnTo>
                <a:lnTo>
                  <a:pt x="7196" y="86"/>
                </a:lnTo>
                <a:lnTo>
                  <a:pt x="7197" y="97"/>
                </a:lnTo>
                <a:lnTo>
                  <a:pt x="7198" y="109"/>
                </a:lnTo>
                <a:lnTo>
                  <a:pt x="7199" y="113"/>
                </a:lnTo>
                <a:lnTo>
                  <a:pt x="7199" y="111"/>
                </a:lnTo>
                <a:lnTo>
                  <a:pt x="7200" y="109"/>
                </a:lnTo>
                <a:lnTo>
                  <a:pt x="7201" y="106"/>
                </a:lnTo>
                <a:lnTo>
                  <a:pt x="7202" y="94"/>
                </a:lnTo>
                <a:lnTo>
                  <a:pt x="7203" y="84"/>
                </a:lnTo>
                <a:lnTo>
                  <a:pt x="7204" y="81"/>
                </a:lnTo>
                <a:lnTo>
                  <a:pt x="7204" y="71"/>
                </a:lnTo>
                <a:lnTo>
                  <a:pt x="7205" y="70"/>
                </a:lnTo>
                <a:lnTo>
                  <a:pt x="7206" y="76"/>
                </a:lnTo>
                <a:lnTo>
                  <a:pt x="7207" y="84"/>
                </a:lnTo>
                <a:lnTo>
                  <a:pt x="7208" y="88"/>
                </a:lnTo>
                <a:lnTo>
                  <a:pt x="7209" y="82"/>
                </a:lnTo>
                <a:lnTo>
                  <a:pt x="7210" y="91"/>
                </a:lnTo>
                <a:lnTo>
                  <a:pt x="7211" y="101"/>
                </a:lnTo>
                <a:lnTo>
                  <a:pt x="7212" y="102"/>
                </a:lnTo>
                <a:lnTo>
                  <a:pt x="7213" y="116"/>
                </a:lnTo>
                <a:lnTo>
                  <a:pt x="7213" y="144"/>
                </a:lnTo>
                <a:lnTo>
                  <a:pt x="7214" y="154"/>
                </a:lnTo>
                <a:lnTo>
                  <a:pt x="7215" y="154"/>
                </a:lnTo>
                <a:lnTo>
                  <a:pt x="7216" y="168"/>
                </a:lnTo>
                <a:lnTo>
                  <a:pt x="7217" y="161"/>
                </a:lnTo>
                <a:lnTo>
                  <a:pt x="7218" y="150"/>
                </a:lnTo>
                <a:lnTo>
                  <a:pt x="7219" y="137"/>
                </a:lnTo>
                <a:lnTo>
                  <a:pt x="7220" y="133"/>
                </a:lnTo>
                <a:lnTo>
                  <a:pt x="7221" y="107"/>
                </a:lnTo>
                <a:lnTo>
                  <a:pt x="7221" y="99"/>
                </a:lnTo>
                <a:lnTo>
                  <a:pt x="7222" y="91"/>
                </a:lnTo>
                <a:lnTo>
                  <a:pt x="7223" y="82"/>
                </a:lnTo>
                <a:lnTo>
                  <a:pt x="7224" y="75"/>
                </a:lnTo>
                <a:lnTo>
                  <a:pt x="7225" y="80"/>
                </a:lnTo>
                <a:lnTo>
                  <a:pt x="7226" y="83"/>
                </a:lnTo>
                <a:lnTo>
                  <a:pt x="7227" y="85"/>
                </a:lnTo>
                <a:lnTo>
                  <a:pt x="7227" y="87"/>
                </a:lnTo>
                <a:lnTo>
                  <a:pt x="7228" y="80"/>
                </a:lnTo>
                <a:lnTo>
                  <a:pt x="7229" y="86"/>
                </a:lnTo>
                <a:lnTo>
                  <a:pt x="7230" y="85"/>
                </a:lnTo>
                <a:lnTo>
                  <a:pt x="7231" y="75"/>
                </a:lnTo>
                <a:lnTo>
                  <a:pt x="7232" y="78"/>
                </a:lnTo>
                <a:lnTo>
                  <a:pt x="7233" y="85"/>
                </a:lnTo>
                <a:lnTo>
                  <a:pt x="7234" y="77"/>
                </a:lnTo>
                <a:lnTo>
                  <a:pt x="7235" y="70"/>
                </a:lnTo>
                <a:lnTo>
                  <a:pt x="7236" y="77"/>
                </a:lnTo>
                <a:lnTo>
                  <a:pt x="7236" y="79"/>
                </a:lnTo>
                <a:lnTo>
                  <a:pt x="7237" y="72"/>
                </a:lnTo>
                <a:lnTo>
                  <a:pt x="7238" y="81"/>
                </a:lnTo>
                <a:lnTo>
                  <a:pt x="7239" y="85"/>
                </a:lnTo>
                <a:lnTo>
                  <a:pt x="7240" y="81"/>
                </a:lnTo>
                <a:lnTo>
                  <a:pt x="7241" y="69"/>
                </a:lnTo>
                <a:lnTo>
                  <a:pt x="7242" y="77"/>
                </a:lnTo>
                <a:lnTo>
                  <a:pt x="7243" y="75"/>
                </a:lnTo>
                <a:lnTo>
                  <a:pt x="7243" y="85"/>
                </a:lnTo>
                <a:lnTo>
                  <a:pt x="7244" y="97"/>
                </a:lnTo>
                <a:lnTo>
                  <a:pt x="7245" y="122"/>
                </a:lnTo>
                <a:lnTo>
                  <a:pt x="7246" y="128"/>
                </a:lnTo>
                <a:lnTo>
                  <a:pt x="7247" y="134"/>
                </a:lnTo>
                <a:lnTo>
                  <a:pt x="7248" y="124"/>
                </a:lnTo>
                <a:lnTo>
                  <a:pt x="7249" y="124"/>
                </a:lnTo>
                <a:lnTo>
                  <a:pt x="7250" y="109"/>
                </a:lnTo>
                <a:lnTo>
                  <a:pt x="7251" y="99"/>
                </a:lnTo>
                <a:lnTo>
                  <a:pt x="7251" y="88"/>
                </a:lnTo>
                <a:lnTo>
                  <a:pt x="7252" y="85"/>
                </a:lnTo>
                <a:lnTo>
                  <a:pt x="7253" y="77"/>
                </a:lnTo>
                <a:lnTo>
                  <a:pt x="7254" y="78"/>
                </a:lnTo>
                <a:lnTo>
                  <a:pt x="7255" y="80"/>
                </a:lnTo>
                <a:lnTo>
                  <a:pt x="7256" y="80"/>
                </a:lnTo>
                <a:lnTo>
                  <a:pt x="7257" y="79"/>
                </a:lnTo>
                <a:lnTo>
                  <a:pt x="7258" y="76"/>
                </a:lnTo>
                <a:lnTo>
                  <a:pt x="7259" y="78"/>
                </a:lnTo>
                <a:lnTo>
                  <a:pt x="7260" y="71"/>
                </a:lnTo>
                <a:lnTo>
                  <a:pt x="7260" y="66"/>
                </a:lnTo>
                <a:lnTo>
                  <a:pt x="7261" y="67"/>
                </a:lnTo>
                <a:lnTo>
                  <a:pt x="7262" y="56"/>
                </a:lnTo>
                <a:lnTo>
                  <a:pt x="7263" y="57"/>
                </a:lnTo>
                <a:lnTo>
                  <a:pt x="7264" y="56"/>
                </a:lnTo>
                <a:lnTo>
                  <a:pt x="7265" y="60"/>
                </a:lnTo>
                <a:lnTo>
                  <a:pt x="7265" y="58"/>
                </a:lnTo>
                <a:lnTo>
                  <a:pt x="7266" y="71"/>
                </a:lnTo>
                <a:lnTo>
                  <a:pt x="7267" y="61"/>
                </a:lnTo>
                <a:lnTo>
                  <a:pt x="7268" y="62"/>
                </a:lnTo>
                <a:lnTo>
                  <a:pt x="7269" y="64"/>
                </a:lnTo>
                <a:lnTo>
                  <a:pt x="7270" y="58"/>
                </a:lnTo>
                <a:lnTo>
                  <a:pt x="7271" y="60"/>
                </a:lnTo>
                <a:lnTo>
                  <a:pt x="7272" y="84"/>
                </a:lnTo>
                <a:lnTo>
                  <a:pt x="7273" y="96"/>
                </a:lnTo>
                <a:lnTo>
                  <a:pt x="7274" y="118"/>
                </a:lnTo>
                <a:lnTo>
                  <a:pt x="7274" y="146"/>
                </a:lnTo>
                <a:lnTo>
                  <a:pt x="7275" y="165"/>
                </a:lnTo>
                <a:lnTo>
                  <a:pt x="7276" y="174"/>
                </a:lnTo>
                <a:lnTo>
                  <a:pt x="7277" y="193"/>
                </a:lnTo>
                <a:lnTo>
                  <a:pt x="7278" y="193"/>
                </a:lnTo>
                <a:lnTo>
                  <a:pt x="7279" y="175"/>
                </a:lnTo>
                <a:lnTo>
                  <a:pt x="7280" y="157"/>
                </a:lnTo>
                <a:lnTo>
                  <a:pt x="7281" y="122"/>
                </a:lnTo>
                <a:lnTo>
                  <a:pt x="7282" y="94"/>
                </a:lnTo>
                <a:lnTo>
                  <a:pt x="7282" y="75"/>
                </a:lnTo>
                <a:lnTo>
                  <a:pt x="7283" y="65"/>
                </a:lnTo>
                <a:lnTo>
                  <a:pt x="7284" y="57"/>
                </a:lnTo>
                <a:lnTo>
                  <a:pt x="7285" y="58"/>
                </a:lnTo>
                <a:lnTo>
                  <a:pt x="7286" y="56"/>
                </a:lnTo>
                <a:lnTo>
                  <a:pt x="7287" y="54"/>
                </a:lnTo>
                <a:lnTo>
                  <a:pt x="7288" y="60"/>
                </a:lnTo>
                <a:lnTo>
                  <a:pt x="7288" y="65"/>
                </a:lnTo>
                <a:lnTo>
                  <a:pt x="7289" y="73"/>
                </a:lnTo>
                <a:lnTo>
                  <a:pt x="7290" y="74"/>
                </a:lnTo>
                <a:lnTo>
                  <a:pt x="7291" y="72"/>
                </a:lnTo>
                <a:lnTo>
                  <a:pt x="7292" y="78"/>
                </a:lnTo>
                <a:lnTo>
                  <a:pt x="7293" y="75"/>
                </a:lnTo>
                <a:lnTo>
                  <a:pt x="7294" y="73"/>
                </a:lnTo>
                <a:lnTo>
                  <a:pt x="7295" y="76"/>
                </a:lnTo>
                <a:lnTo>
                  <a:pt x="7296" y="85"/>
                </a:lnTo>
                <a:lnTo>
                  <a:pt x="7297" y="83"/>
                </a:lnTo>
                <a:lnTo>
                  <a:pt x="7298" y="84"/>
                </a:lnTo>
                <a:lnTo>
                  <a:pt x="7298" y="89"/>
                </a:lnTo>
                <a:lnTo>
                  <a:pt x="7299" y="81"/>
                </a:lnTo>
                <a:lnTo>
                  <a:pt x="7300" y="71"/>
                </a:lnTo>
                <a:lnTo>
                  <a:pt x="7301" y="68"/>
                </a:lnTo>
                <a:lnTo>
                  <a:pt x="7302" y="60"/>
                </a:lnTo>
                <a:lnTo>
                  <a:pt x="7303" y="83"/>
                </a:lnTo>
                <a:lnTo>
                  <a:pt x="7304" y="104"/>
                </a:lnTo>
                <a:lnTo>
                  <a:pt x="7304" y="123"/>
                </a:lnTo>
                <a:lnTo>
                  <a:pt x="7305" y="137"/>
                </a:lnTo>
                <a:lnTo>
                  <a:pt x="7306" y="168"/>
                </a:lnTo>
                <a:lnTo>
                  <a:pt x="7307" y="160"/>
                </a:lnTo>
                <a:lnTo>
                  <a:pt x="7308" y="162"/>
                </a:lnTo>
                <a:lnTo>
                  <a:pt x="7309" y="166"/>
                </a:lnTo>
                <a:lnTo>
                  <a:pt x="7310" y="155"/>
                </a:lnTo>
                <a:lnTo>
                  <a:pt x="7311" y="133"/>
                </a:lnTo>
                <a:lnTo>
                  <a:pt x="7312" y="110"/>
                </a:lnTo>
                <a:lnTo>
                  <a:pt x="7312" y="93"/>
                </a:lnTo>
                <a:lnTo>
                  <a:pt x="7313" y="71"/>
                </a:lnTo>
                <a:lnTo>
                  <a:pt x="7314" y="61"/>
                </a:lnTo>
                <a:lnTo>
                  <a:pt x="7315" y="61"/>
                </a:lnTo>
                <a:lnTo>
                  <a:pt x="7316" y="67"/>
                </a:lnTo>
                <a:lnTo>
                  <a:pt x="7317" y="72"/>
                </a:lnTo>
                <a:lnTo>
                  <a:pt x="7318" y="70"/>
                </a:lnTo>
                <a:lnTo>
                  <a:pt x="7319" y="72"/>
                </a:lnTo>
                <a:lnTo>
                  <a:pt x="7320" y="76"/>
                </a:lnTo>
                <a:lnTo>
                  <a:pt x="7320" y="71"/>
                </a:lnTo>
                <a:lnTo>
                  <a:pt x="7321" y="72"/>
                </a:lnTo>
                <a:lnTo>
                  <a:pt x="7322" y="78"/>
                </a:lnTo>
                <a:lnTo>
                  <a:pt x="7323" y="78"/>
                </a:lnTo>
                <a:lnTo>
                  <a:pt x="7324" y="78"/>
                </a:lnTo>
                <a:lnTo>
                  <a:pt x="7325" y="88"/>
                </a:lnTo>
                <a:lnTo>
                  <a:pt x="7326" y="86"/>
                </a:lnTo>
                <a:lnTo>
                  <a:pt x="7326" y="91"/>
                </a:lnTo>
                <a:lnTo>
                  <a:pt x="7327" y="101"/>
                </a:lnTo>
                <a:lnTo>
                  <a:pt x="7328" y="113"/>
                </a:lnTo>
                <a:lnTo>
                  <a:pt x="7329" y="117"/>
                </a:lnTo>
                <a:lnTo>
                  <a:pt x="7330" y="128"/>
                </a:lnTo>
                <a:lnTo>
                  <a:pt x="7331" y="136"/>
                </a:lnTo>
                <a:lnTo>
                  <a:pt x="7332" y="145"/>
                </a:lnTo>
                <a:lnTo>
                  <a:pt x="7333" y="153"/>
                </a:lnTo>
                <a:lnTo>
                  <a:pt x="7334" y="154"/>
                </a:lnTo>
                <a:lnTo>
                  <a:pt x="7335" y="147"/>
                </a:lnTo>
                <a:lnTo>
                  <a:pt x="7335" y="138"/>
                </a:lnTo>
                <a:lnTo>
                  <a:pt x="7336" y="126"/>
                </a:lnTo>
                <a:lnTo>
                  <a:pt x="7337" y="104"/>
                </a:lnTo>
                <a:lnTo>
                  <a:pt x="7338" y="90"/>
                </a:lnTo>
                <a:lnTo>
                  <a:pt x="7339" y="80"/>
                </a:lnTo>
                <a:lnTo>
                  <a:pt x="7340" y="73"/>
                </a:lnTo>
                <a:lnTo>
                  <a:pt x="7341" y="73"/>
                </a:lnTo>
                <a:lnTo>
                  <a:pt x="7342" y="69"/>
                </a:lnTo>
                <a:lnTo>
                  <a:pt x="7342" y="72"/>
                </a:lnTo>
                <a:lnTo>
                  <a:pt x="7343" y="77"/>
                </a:lnTo>
                <a:lnTo>
                  <a:pt x="7344" y="81"/>
                </a:lnTo>
                <a:lnTo>
                  <a:pt x="7345" y="77"/>
                </a:lnTo>
                <a:lnTo>
                  <a:pt x="7346" y="75"/>
                </a:lnTo>
                <a:lnTo>
                  <a:pt x="7347" y="70"/>
                </a:lnTo>
                <a:lnTo>
                  <a:pt x="7348" y="66"/>
                </a:lnTo>
                <a:lnTo>
                  <a:pt x="7349" y="47"/>
                </a:lnTo>
                <a:lnTo>
                  <a:pt x="7349" y="34"/>
                </a:lnTo>
                <a:lnTo>
                  <a:pt x="7350" y="46"/>
                </a:lnTo>
                <a:lnTo>
                  <a:pt x="7351" y="36"/>
                </a:lnTo>
                <a:lnTo>
                  <a:pt x="7352" y="61"/>
                </a:lnTo>
                <a:lnTo>
                  <a:pt x="7353" y="91"/>
                </a:lnTo>
                <a:lnTo>
                  <a:pt x="7354" y="130"/>
                </a:lnTo>
                <a:lnTo>
                  <a:pt x="7355" y="152"/>
                </a:lnTo>
                <a:lnTo>
                  <a:pt x="7356" y="186"/>
                </a:lnTo>
                <a:lnTo>
                  <a:pt x="7357" y="193"/>
                </a:lnTo>
                <a:lnTo>
                  <a:pt x="7358" y="212"/>
                </a:lnTo>
                <a:lnTo>
                  <a:pt x="7359" y="211"/>
                </a:lnTo>
                <a:lnTo>
                  <a:pt x="7359" y="209"/>
                </a:lnTo>
                <a:lnTo>
                  <a:pt x="7360" y="217"/>
                </a:lnTo>
                <a:lnTo>
                  <a:pt x="7361" y="219"/>
                </a:lnTo>
                <a:lnTo>
                  <a:pt x="7362" y="212"/>
                </a:lnTo>
                <a:lnTo>
                  <a:pt x="7363" y="210"/>
                </a:lnTo>
                <a:lnTo>
                  <a:pt x="7364" y="204"/>
                </a:lnTo>
                <a:lnTo>
                  <a:pt x="7364" y="218"/>
                </a:lnTo>
                <a:lnTo>
                  <a:pt x="7365" y="231"/>
                </a:lnTo>
                <a:lnTo>
                  <a:pt x="7366" y="250"/>
                </a:lnTo>
                <a:lnTo>
                  <a:pt x="7367" y="240"/>
                </a:lnTo>
                <a:lnTo>
                  <a:pt x="7368" y="234"/>
                </a:lnTo>
                <a:lnTo>
                  <a:pt x="7369" y="196"/>
                </a:lnTo>
                <a:lnTo>
                  <a:pt x="7370" y="166"/>
                </a:lnTo>
                <a:lnTo>
                  <a:pt x="7371" y="121"/>
                </a:lnTo>
                <a:lnTo>
                  <a:pt x="7372" y="116"/>
                </a:lnTo>
                <a:lnTo>
                  <a:pt x="7373" y="125"/>
                </a:lnTo>
                <a:lnTo>
                  <a:pt x="7373" y="135"/>
                </a:lnTo>
                <a:lnTo>
                  <a:pt x="7374" y="137"/>
                </a:lnTo>
                <a:lnTo>
                  <a:pt x="7375" y="156"/>
                </a:lnTo>
                <a:lnTo>
                  <a:pt x="7376" y="166"/>
                </a:lnTo>
                <a:lnTo>
                  <a:pt x="7377" y="181"/>
                </a:lnTo>
                <a:lnTo>
                  <a:pt x="7378" y="194"/>
                </a:lnTo>
                <a:lnTo>
                  <a:pt x="7379" y="216"/>
                </a:lnTo>
                <a:lnTo>
                  <a:pt x="7380" y="234"/>
                </a:lnTo>
                <a:lnTo>
                  <a:pt x="7381" y="243"/>
                </a:lnTo>
                <a:lnTo>
                  <a:pt x="7381" y="223"/>
                </a:lnTo>
                <a:lnTo>
                  <a:pt x="7382" y="226"/>
                </a:lnTo>
                <a:lnTo>
                  <a:pt x="7383" y="219"/>
                </a:lnTo>
                <a:lnTo>
                  <a:pt x="7384" y="220"/>
                </a:lnTo>
                <a:lnTo>
                  <a:pt x="7385" y="224"/>
                </a:lnTo>
                <a:lnTo>
                  <a:pt x="7386" y="243"/>
                </a:lnTo>
                <a:lnTo>
                  <a:pt x="7387" y="230"/>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5">
            <a:extLst>
              <a:ext uri="{FF2B5EF4-FFF2-40B4-BE49-F238E27FC236}">
                <a16:creationId xmlns:a16="http://schemas.microsoft.com/office/drawing/2014/main" id="{D2551C63-F3C3-880D-A1C9-D6EB6EDCF3EA}"/>
              </a:ext>
            </a:extLst>
          </p:cNvPr>
          <p:cNvSpPr>
            <a:spLocks noChangeArrowheads="1"/>
          </p:cNvSpPr>
          <p:nvPr/>
        </p:nvSpPr>
        <p:spPr bwMode="auto">
          <a:xfrm>
            <a:off x="8399136" y="1522913"/>
            <a:ext cx="3622158" cy="701481"/>
          </a:xfrm>
          <a:prstGeom prst="wedgeRoundRectCallout">
            <a:avLst>
              <a:gd name="adj1" fmla="val 20929"/>
              <a:gd name="adj2" fmla="val 8040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 </a:t>
            </a:r>
            <a:r>
              <a:rPr kumimoji="0" lang="en-US" altLang="zh-TW" sz="1800" i="1" dirty="0"/>
              <a:t>T = t</a:t>
            </a:r>
            <a:r>
              <a:rPr kumimoji="0" lang="en-US" altLang="zh-TW" sz="1800" i="1" baseline="-25000" dirty="0"/>
              <a:t>1</a:t>
            </a:r>
            <a:r>
              <a:rPr kumimoji="0" lang="en-US" altLang="zh-TW" sz="1800" i="1" dirty="0"/>
              <a:t>, t</a:t>
            </a:r>
            <a:r>
              <a:rPr kumimoji="0" lang="en-US" altLang="zh-TW" sz="1800" i="1" baseline="-25000" dirty="0"/>
              <a:t>2</a:t>
            </a:r>
            <a:r>
              <a:rPr kumimoji="0" lang="en-US" altLang="zh-TW" sz="1800" i="1" dirty="0"/>
              <a:t>, …, </a:t>
            </a:r>
            <a:r>
              <a:rPr kumimoji="0" lang="en-US" altLang="zh-TW" sz="1800" i="1" dirty="0" err="1"/>
              <a:t>t</a:t>
            </a:r>
            <a:r>
              <a:rPr kumimoji="0" lang="en-US" altLang="zh-TW" sz="1800" i="1" baseline="-25000" dirty="0" err="1"/>
              <a:t>n</a:t>
            </a:r>
            <a:r>
              <a:rPr kumimoji="0" lang="en-US" altLang="zh-TW" sz="1800" i="1" dirty="0"/>
              <a:t> </a:t>
            </a:r>
            <a:r>
              <a:rPr kumimoji="0" lang="en-US" altLang="zh-TW" sz="1800" dirty="0"/>
              <a:t>with length = </a:t>
            </a:r>
            <a:r>
              <a:rPr kumimoji="0" lang="en-US" altLang="zh-TW" sz="1800" i="1" dirty="0"/>
              <a:t>n</a:t>
            </a:r>
          </a:p>
        </p:txBody>
      </p:sp>
      <p:sp>
        <p:nvSpPr>
          <p:cNvPr id="7" name="AutoShape 5">
            <a:extLst>
              <a:ext uri="{FF2B5EF4-FFF2-40B4-BE49-F238E27FC236}">
                <a16:creationId xmlns:a16="http://schemas.microsoft.com/office/drawing/2014/main" id="{6A8EA87A-E5BA-D035-A028-9E0B60C807B4}"/>
              </a:ext>
            </a:extLst>
          </p:cNvPr>
          <p:cNvSpPr>
            <a:spLocks noChangeArrowheads="1"/>
          </p:cNvSpPr>
          <p:nvPr/>
        </p:nvSpPr>
        <p:spPr bwMode="auto">
          <a:xfrm>
            <a:off x="9246410" y="974920"/>
            <a:ext cx="1750244" cy="392026"/>
          </a:xfrm>
          <a:prstGeom prst="wedgeRoundRectCallout">
            <a:avLst>
              <a:gd name="adj1" fmla="val 22368"/>
              <a:gd name="adj2" fmla="val 10682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Real Number</a:t>
            </a:r>
            <a:endParaRPr kumimoji="0" lang="en-US" altLang="zh-TW" sz="1800" i="1" dirty="0"/>
          </a:p>
        </p:txBody>
      </p:sp>
      <p:sp>
        <p:nvSpPr>
          <p:cNvPr id="8" name="AutoShape 5">
            <a:extLst>
              <a:ext uri="{FF2B5EF4-FFF2-40B4-BE49-F238E27FC236}">
                <a16:creationId xmlns:a16="http://schemas.microsoft.com/office/drawing/2014/main" id="{CC7A7FBD-530E-66C8-9A7C-EF7C9A2374D9}"/>
              </a:ext>
            </a:extLst>
          </p:cNvPr>
          <p:cNvSpPr>
            <a:spLocks noChangeArrowheads="1"/>
          </p:cNvSpPr>
          <p:nvPr/>
        </p:nvSpPr>
        <p:spPr bwMode="auto">
          <a:xfrm>
            <a:off x="9246410" y="3270894"/>
            <a:ext cx="1832613" cy="392026"/>
          </a:xfrm>
          <a:prstGeom prst="wedgeRoundRectCallout">
            <a:avLst>
              <a:gd name="adj1" fmla="val 36657"/>
              <a:gd name="adj2" fmla="val -39879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discrete index</a:t>
            </a:r>
            <a:endParaRPr kumimoji="0" lang="en-US" altLang="zh-TW" sz="1800" i="1" dirty="0"/>
          </a:p>
        </p:txBody>
      </p:sp>
      <p:sp>
        <p:nvSpPr>
          <p:cNvPr id="9" name="Oval 8">
            <a:extLst>
              <a:ext uri="{FF2B5EF4-FFF2-40B4-BE49-F238E27FC236}">
                <a16:creationId xmlns:a16="http://schemas.microsoft.com/office/drawing/2014/main" id="{A9BDA3E6-80FF-487C-3BB1-EE44D52739F9}"/>
              </a:ext>
            </a:extLst>
          </p:cNvPr>
          <p:cNvSpPr/>
          <p:nvPr/>
        </p:nvSpPr>
        <p:spPr>
          <a:xfrm>
            <a:off x="10360549" y="1604922"/>
            <a:ext cx="296866" cy="33395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0BE44ABA-606B-E5E3-597E-C43E19E867B4}"/>
              </a:ext>
            </a:extLst>
          </p:cNvPr>
          <p:cNvSpPr/>
          <p:nvPr/>
        </p:nvSpPr>
        <p:spPr>
          <a:xfrm>
            <a:off x="10775342" y="1721666"/>
            <a:ext cx="221312" cy="21721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AutoShape 5">
            <a:extLst>
              <a:ext uri="{FF2B5EF4-FFF2-40B4-BE49-F238E27FC236}">
                <a16:creationId xmlns:a16="http://schemas.microsoft.com/office/drawing/2014/main" id="{80D76F2D-04CC-DD00-C439-A313DD5B164C}"/>
              </a:ext>
            </a:extLst>
          </p:cNvPr>
          <p:cNvSpPr>
            <a:spLocks noChangeArrowheads="1"/>
          </p:cNvSpPr>
          <p:nvPr/>
        </p:nvSpPr>
        <p:spPr bwMode="auto">
          <a:xfrm>
            <a:off x="6363356" y="3280934"/>
            <a:ext cx="2408877" cy="392026"/>
          </a:xfrm>
          <a:prstGeom prst="wedgeRoundRectCallout">
            <a:avLst>
              <a:gd name="adj1" fmla="val 67063"/>
              <a:gd name="adj2" fmla="val 2385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Contextual attribute</a:t>
            </a:r>
            <a:endParaRPr kumimoji="0" lang="en-US" altLang="zh-TW" sz="1800" i="1" dirty="0"/>
          </a:p>
        </p:txBody>
      </p:sp>
      <p:sp>
        <p:nvSpPr>
          <p:cNvPr id="12" name="AutoShape 5">
            <a:extLst>
              <a:ext uri="{FF2B5EF4-FFF2-40B4-BE49-F238E27FC236}">
                <a16:creationId xmlns:a16="http://schemas.microsoft.com/office/drawing/2014/main" id="{25F1F9DB-E800-B2A3-5703-FC859DC5C699}"/>
              </a:ext>
            </a:extLst>
          </p:cNvPr>
          <p:cNvSpPr>
            <a:spLocks noChangeArrowheads="1"/>
          </p:cNvSpPr>
          <p:nvPr/>
        </p:nvSpPr>
        <p:spPr bwMode="auto">
          <a:xfrm>
            <a:off x="6575288" y="520744"/>
            <a:ext cx="2408877" cy="392026"/>
          </a:xfrm>
          <a:prstGeom prst="wedgeRoundRectCallout">
            <a:avLst>
              <a:gd name="adj1" fmla="val 59272"/>
              <a:gd name="adj2" fmla="val 4990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Behavioral attribute</a:t>
            </a:r>
            <a:endParaRPr kumimoji="0" lang="en-US" altLang="zh-TW" sz="1800" i="1" dirty="0"/>
          </a:p>
        </p:txBody>
      </p:sp>
      <p:sp>
        <p:nvSpPr>
          <p:cNvPr id="13" name="AutoShape 5">
            <a:extLst>
              <a:ext uri="{FF2B5EF4-FFF2-40B4-BE49-F238E27FC236}">
                <a16:creationId xmlns:a16="http://schemas.microsoft.com/office/drawing/2014/main" id="{03EAF8D3-2C71-411C-EC27-92D8C6352918}"/>
              </a:ext>
            </a:extLst>
          </p:cNvPr>
          <p:cNvSpPr>
            <a:spLocks noChangeArrowheads="1"/>
          </p:cNvSpPr>
          <p:nvPr/>
        </p:nvSpPr>
        <p:spPr bwMode="auto">
          <a:xfrm>
            <a:off x="4263386" y="319840"/>
            <a:ext cx="1832613" cy="392026"/>
          </a:xfrm>
          <a:prstGeom prst="wedgeRoundRectCallout">
            <a:avLst>
              <a:gd name="adj1" fmla="val 60788"/>
              <a:gd name="adj2" fmla="val 2798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measurement</a:t>
            </a:r>
            <a:endParaRPr kumimoji="0" lang="en-US" altLang="zh-TW" sz="1800" i="1" dirty="0"/>
          </a:p>
        </p:txBody>
      </p:sp>
      <p:sp>
        <p:nvSpPr>
          <p:cNvPr id="14" name="AutoShape 5">
            <a:extLst>
              <a:ext uri="{FF2B5EF4-FFF2-40B4-BE49-F238E27FC236}">
                <a16:creationId xmlns:a16="http://schemas.microsoft.com/office/drawing/2014/main" id="{211CF1E9-05BE-7679-F8C4-3DB6F28BC4CC}"/>
              </a:ext>
            </a:extLst>
          </p:cNvPr>
          <p:cNvSpPr>
            <a:spLocks noChangeArrowheads="1"/>
          </p:cNvSpPr>
          <p:nvPr/>
        </p:nvSpPr>
        <p:spPr bwMode="auto">
          <a:xfrm>
            <a:off x="4217532" y="3153412"/>
            <a:ext cx="1832613" cy="392026"/>
          </a:xfrm>
          <a:prstGeom prst="wedgeRoundRectCallout">
            <a:avLst>
              <a:gd name="adj1" fmla="val 63054"/>
              <a:gd name="adj2" fmla="val 2569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timestamp</a:t>
            </a:r>
            <a:endParaRPr kumimoji="0" lang="en-US" altLang="zh-TW" sz="1800" i="1" dirty="0"/>
          </a:p>
        </p:txBody>
      </p:sp>
      <p:sp>
        <p:nvSpPr>
          <p:cNvPr id="15" name="AutoShape 5">
            <a:extLst>
              <a:ext uri="{FF2B5EF4-FFF2-40B4-BE49-F238E27FC236}">
                <a16:creationId xmlns:a16="http://schemas.microsoft.com/office/drawing/2014/main" id="{ACD0C6AE-6FF8-14A8-0014-46A3BD13AF05}"/>
              </a:ext>
            </a:extLst>
          </p:cNvPr>
          <p:cNvSpPr>
            <a:spLocks noChangeArrowheads="1"/>
          </p:cNvSpPr>
          <p:nvPr/>
        </p:nvSpPr>
        <p:spPr bwMode="auto">
          <a:xfrm>
            <a:off x="1177061" y="3161019"/>
            <a:ext cx="2566294" cy="392026"/>
          </a:xfrm>
          <a:prstGeom prst="wedgeRoundRectCallout">
            <a:avLst>
              <a:gd name="adj1" fmla="val 63037"/>
              <a:gd name="adj2" fmla="val 2569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Uniform sampling rate</a:t>
            </a:r>
            <a:endParaRPr kumimoji="0" lang="en-US" altLang="zh-TW" sz="1800" i="1" dirty="0"/>
          </a:p>
        </p:txBody>
      </p:sp>
      <p:sp>
        <p:nvSpPr>
          <p:cNvPr id="16" name="AutoShape 5">
            <a:extLst>
              <a:ext uri="{FF2B5EF4-FFF2-40B4-BE49-F238E27FC236}">
                <a16:creationId xmlns:a16="http://schemas.microsoft.com/office/drawing/2014/main" id="{3DF3C40F-BFF9-9109-99E5-5A84107F008B}"/>
              </a:ext>
            </a:extLst>
          </p:cNvPr>
          <p:cNvSpPr>
            <a:spLocks noChangeArrowheads="1"/>
          </p:cNvSpPr>
          <p:nvPr/>
        </p:nvSpPr>
        <p:spPr bwMode="auto">
          <a:xfrm>
            <a:off x="5100247" y="4426711"/>
            <a:ext cx="849891" cy="392026"/>
          </a:xfrm>
          <a:prstGeom prst="wedgeRoundRectCallout">
            <a:avLst>
              <a:gd name="adj1" fmla="val -87077"/>
              <a:gd name="adj2" fmla="val 2357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String</a:t>
            </a:r>
            <a:endParaRPr kumimoji="0" lang="en-US" altLang="zh-TW" sz="1800" i="1" dirty="0"/>
          </a:p>
        </p:txBody>
      </p:sp>
      <p:sp>
        <p:nvSpPr>
          <p:cNvPr id="17" name="AutoShape 5">
            <a:extLst>
              <a:ext uri="{FF2B5EF4-FFF2-40B4-BE49-F238E27FC236}">
                <a16:creationId xmlns:a16="http://schemas.microsoft.com/office/drawing/2014/main" id="{BC47953F-73B0-D46E-CD5B-DBF81B12F9C2}"/>
              </a:ext>
            </a:extLst>
          </p:cNvPr>
          <p:cNvSpPr>
            <a:spLocks noChangeArrowheads="1"/>
          </p:cNvSpPr>
          <p:nvPr/>
        </p:nvSpPr>
        <p:spPr bwMode="auto">
          <a:xfrm>
            <a:off x="5525193" y="4903181"/>
            <a:ext cx="1233324" cy="392026"/>
          </a:xfrm>
          <a:prstGeom prst="wedgeRoundRectCallout">
            <a:avLst>
              <a:gd name="adj1" fmla="val -153922"/>
              <a:gd name="adj2" fmla="val -7608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Alphabet</a:t>
            </a:r>
            <a:endParaRPr kumimoji="0" lang="en-US" altLang="zh-TW" sz="1800" i="1" dirty="0"/>
          </a:p>
        </p:txBody>
      </p:sp>
    </p:spTree>
    <p:extLst>
      <p:ext uri="{BB962C8B-B14F-4D97-AF65-F5344CB8AC3E}">
        <p14:creationId xmlns:p14="http://schemas.microsoft.com/office/powerpoint/2010/main" val="152399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27FC-04CB-D79E-5C36-564DB4CFB05D}"/>
              </a:ext>
            </a:extLst>
          </p:cNvPr>
          <p:cNvSpPr>
            <a:spLocks noGrp="1"/>
          </p:cNvSpPr>
          <p:nvPr>
            <p:ph type="title"/>
          </p:nvPr>
        </p:nvSpPr>
        <p:spPr/>
        <p:txBody>
          <a:bodyPr/>
          <a:lstStyle/>
          <a:p>
            <a:r>
              <a:rPr lang="en-US" dirty="0"/>
              <a:t>Use DTW as the core in US =&gt; USDTW</a:t>
            </a:r>
          </a:p>
        </p:txBody>
      </p:sp>
      <p:pic>
        <p:nvPicPr>
          <p:cNvPr id="5" name="Content Placeholder 4">
            <a:extLst>
              <a:ext uri="{FF2B5EF4-FFF2-40B4-BE49-F238E27FC236}">
                <a16:creationId xmlns:a16="http://schemas.microsoft.com/office/drawing/2014/main" id="{0B29450B-381A-C0C1-B702-C44F2CA8F82C}"/>
              </a:ext>
            </a:extLst>
          </p:cNvPr>
          <p:cNvPicPr>
            <a:picLocks noGrp="1" noChangeAspect="1"/>
          </p:cNvPicPr>
          <p:nvPr>
            <p:ph idx="1"/>
          </p:nvPr>
        </p:nvPicPr>
        <p:blipFill>
          <a:blip r:embed="rId2"/>
          <a:stretch>
            <a:fillRect/>
          </a:stretch>
        </p:blipFill>
        <p:spPr>
          <a:xfrm>
            <a:off x="2681286" y="2328334"/>
            <a:ext cx="4993189" cy="806980"/>
          </a:xfrm>
          <a:prstGeom prst="rect">
            <a:avLst/>
          </a:prstGeom>
        </p:spPr>
      </p:pic>
      <p:sp>
        <p:nvSpPr>
          <p:cNvPr id="4" name="Slide Number Placeholder 3">
            <a:extLst>
              <a:ext uri="{FF2B5EF4-FFF2-40B4-BE49-F238E27FC236}">
                <a16:creationId xmlns:a16="http://schemas.microsoft.com/office/drawing/2014/main" id="{1E66F582-50B6-8831-E72C-BF91E62E31BF}"/>
              </a:ext>
            </a:extLst>
          </p:cNvPr>
          <p:cNvSpPr>
            <a:spLocks noGrp="1"/>
          </p:cNvSpPr>
          <p:nvPr>
            <p:ph type="sldNum" sz="quarter" idx="12"/>
          </p:nvPr>
        </p:nvSpPr>
        <p:spPr/>
        <p:txBody>
          <a:bodyPr/>
          <a:lstStyle/>
          <a:p>
            <a:fld id="{E6273567-A204-4EB6-9B78-A239DD70ADA3}" type="slidenum">
              <a:rPr lang="en-US" smtClean="0"/>
              <a:t>50</a:t>
            </a:fld>
            <a:endParaRPr lang="en-US"/>
          </a:p>
        </p:txBody>
      </p:sp>
      <p:sp>
        <p:nvSpPr>
          <p:cNvPr id="6" name="Rectangle 37">
            <a:extLst>
              <a:ext uri="{FF2B5EF4-FFF2-40B4-BE49-F238E27FC236}">
                <a16:creationId xmlns:a16="http://schemas.microsoft.com/office/drawing/2014/main" id="{ECB81534-BD3C-2825-1B85-DCCEF0EC02C3}"/>
              </a:ext>
            </a:extLst>
          </p:cNvPr>
          <p:cNvSpPr>
            <a:spLocks noChangeArrowheads="1"/>
          </p:cNvSpPr>
          <p:nvPr/>
        </p:nvSpPr>
        <p:spPr bwMode="auto">
          <a:xfrm>
            <a:off x="1847660" y="2024244"/>
            <a:ext cx="556874"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US</a:t>
            </a:r>
          </a:p>
        </p:txBody>
      </p:sp>
      <p:pic>
        <p:nvPicPr>
          <p:cNvPr id="7" name="Picture 6">
            <a:extLst>
              <a:ext uri="{FF2B5EF4-FFF2-40B4-BE49-F238E27FC236}">
                <a16:creationId xmlns:a16="http://schemas.microsoft.com/office/drawing/2014/main" id="{5C4CF6E9-F5ED-ACEC-9A60-995486B9153D}"/>
              </a:ext>
            </a:extLst>
          </p:cNvPr>
          <p:cNvPicPr>
            <a:picLocks noChangeAspect="1"/>
          </p:cNvPicPr>
          <p:nvPr/>
        </p:nvPicPr>
        <p:blipFill>
          <a:blip r:embed="rId3"/>
          <a:stretch>
            <a:fillRect/>
          </a:stretch>
        </p:blipFill>
        <p:spPr>
          <a:xfrm>
            <a:off x="3200354" y="3962399"/>
            <a:ext cx="4474121" cy="1100586"/>
          </a:xfrm>
          <a:prstGeom prst="rect">
            <a:avLst/>
          </a:prstGeom>
        </p:spPr>
      </p:pic>
      <p:sp>
        <p:nvSpPr>
          <p:cNvPr id="8" name="Rectangle 37">
            <a:extLst>
              <a:ext uri="{FF2B5EF4-FFF2-40B4-BE49-F238E27FC236}">
                <a16:creationId xmlns:a16="http://schemas.microsoft.com/office/drawing/2014/main" id="{F5578250-0E6F-3889-0905-80A9294488A8}"/>
              </a:ext>
            </a:extLst>
          </p:cNvPr>
          <p:cNvSpPr>
            <a:spLocks noChangeArrowheads="1"/>
          </p:cNvSpPr>
          <p:nvPr/>
        </p:nvSpPr>
        <p:spPr bwMode="auto">
          <a:xfrm>
            <a:off x="1111061" y="3910427"/>
            <a:ext cx="1293473"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USDTW</a:t>
            </a:r>
          </a:p>
        </p:txBody>
      </p:sp>
      <p:sp>
        <p:nvSpPr>
          <p:cNvPr id="9" name="AutoShape 5">
            <a:extLst>
              <a:ext uri="{FF2B5EF4-FFF2-40B4-BE49-F238E27FC236}">
                <a16:creationId xmlns:a16="http://schemas.microsoft.com/office/drawing/2014/main" id="{E2D7AC31-1D95-7208-4A1E-E6C536641584}"/>
              </a:ext>
            </a:extLst>
          </p:cNvPr>
          <p:cNvSpPr>
            <a:spLocks noChangeArrowheads="1"/>
          </p:cNvSpPr>
          <p:nvPr/>
        </p:nvSpPr>
        <p:spPr bwMode="auto">
          <a:xfrm>
            <a:off x="7557033" y="4141259"/>
            <a:ext cx="913262" cy="373218"/>
          </a:xfrm>
          <a:prstGeom prst="wedgeRoundRectCallout">
            <a:avLst>
              <a:gd name="adj1" fmla="val -84399"/>
              <a:gd name="adj2" fmla="val 6031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prefix</a:t>
            </a:r>
            <a:endParaRPr kumimoji="0" lang="en-US" altLang="zh-TW" sz="1800" i="1" dirty="0"/>
          </a:p>
        </p:txBody>
      </p:sp>
      <p:sp>
        <p:nvSpPr>
          <p:cNvPr id="10" name="AutoShape 5">
            <a:extLst>
              <a:ext uri="{FF2B5EF4-FFF2-40B4-BE49-F238E27FC236}">
                <a16:creationId xmlns:a16="http://schemas.microsoft.com/office/drawing/2014/main" id="{D8216F97-CBA2-E5B2-52B6-F304D2A0EB6C}"/>
              </a:ext>
            </a:extLst>
          </p:cNvPr>
          <p:cNvSpPr>
            <a:spLocks noChangeArrowheads="1"/>
          </p:cNvSpPr>
          <p:nvPr/>
        </p:nvSpPr>
        <p:spPr bwMode="auto">
          <a:xfrm>
            <a:off x="6392333" y="4964021"/>
            <a:ext cx="1883300" cy="373218"/>
          </a:xfrm>
          <a:prstGeom prst="wedgeRoundRectCallout">
            <a:avLst>
              <a:gd name="adj1" fmla="val -68214"/>
              <a:gd name="adj2" fmla="val -6446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DTW parameter</a:t>
            </a:r>
            <a:endParaRPr kumimoji="0" lang="en-US" altLang="zh-TW" sz="1800" i="1" dirty="0"/>
          </a:p>
        </p:txBody>
      </p:sp>
    </p:spTree>
    <p:extLst>
      <p:ext uri="{BB962C8B-B14F-4D97-AF65-F5344CB8AC3E}">
        <p14:creationId xmlns:p14="http://schemas.microsoft.com/office/powerpoint/2010/main" val="2874990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7E2F-6AAA-9C9B-C69B-D8DF5C3A4631}"/>
              </a:ext>
            </a:extLst>
          </p:cNvPr>
          <p:cNvSpPr>
            <a:spLocks noGrp="1"/>
          </p:cNvSpPr>
          <p:nvPr>
            <p:ph type="title"/>
          </p:nvPr>
        </p:nvSpPr>
        <p:spPr/>
        <p:txBody>
          <a:bodyPr/>
          <a:lstStyle/>
          <a:p>
            <a:r>
              <a:rPr lang="en-US" dirty="0"/>
              <a:t>How to deal with more than one scaling factor? Our framework PS</a:t>
            </a:r>
          </a:p>
        </p:txBody>
      </p:sp>
      <p:pic>
        <p:nvPicPr>
          <p:cNvPr id="5" name="Content Placeholder 4">
            <a:extLst>
              <a:ext uri="{FF2B5EF4-FFF2-40B4-BE49-F238E27FC236}">
                <a16:creationId xmlns:a16="http://schemas.microsoft.com/office/drawing/2014/main" id="{CCD5271E-6F6B-804C-5E4E-D9FA5CB2EF0F}"/>
              </a:ext>
            </a:extLst>
          </p:cNvPr>
          <p:cNvPicPr>
            <a:picLocks noGrp="1" noChangeAspect="1"/>
          </p:cNvPicPr>
          <p:nvPr>
            <p:ph idx="1"/>
          </p:nvPr>
        </p:nvPicPr>
        <p:blipFill>
          <a:blip r:embed="rId2"/>
          <a:stretch>
            <a:fillRect/>
          </a:stretch>
        </p:blipFill>
        <p:spPr>
          <a:xfrm>
            <a:off x="3420005" y="3429000"/>
            <a:ext cx="5027580" cy="1882247"/>
          </a:xfrm>
          <a:prstGeom prst="rect">
            <a:avLst/>
          </a:prstGeom>
        </p:spPr>
      </p:pic>
      <p:sp>
        <p:nvSpPr>
          <p:cNvPr id="4" name="Slide Number Placeholder 3">
            <a:extLst>
              <a:ext uri="{FF2B5EF4-FFF2-40B4-BE49-F238E27FC236}">
                <a16:creationId xmlns:a16="http://schemas.microsoft.com/office/drawing/2014/main" id="{9F6186C3-5D19-F2A0-956D-19E0FFD172B4}"/>
              </a:ext>
            </a:extLst>
          </p:cNvPr>
          <p:cNvSpPr>
            <a:spLocks noGrp="1"/>
          </p:cNvSpPr>
          <p:nvPr>
            <p:ph type="sldNum" sz="quarter" idx="12"/>
          </p:nvPr>
        </p:nvSpPr>
        <p:spPr/>
        <p:txBody>
          <a:bodyPr/>
          <a:lstStyle/>
          <a:p>
            <a:fld id="{E6273567-A204-4EB6-9B78-A239DD70ADA3}" type="slidenum">
              <a:rPr lang="en-US" smtClean="0"/>
              <a:t>51</a:t>
            </a:fld>
            <a:endParaRPr lang="en-US"/>
          </a:p>
        </p:txBody>
      </p:sp>
      <p:pic>
        <p:nvPicPr>
          <p:cNvPr id="6" name="Picture 5">
            <a:extLst>
              <a:ext uri="{FF2B5EF4-FFF2-40B4-BE49-F238E27FC236}">
                <a16:creationId xmlns:a16="http://schemas.microsoft.com/office/drawing/2014/main" id="{63C8FD94-4F7B-B0CA-1220-D86BE6B15A89}"/>
              </a:ext>
            </a:extLst>
          </p:cNvPr>
          <p:cNvPicPr>
            <a:picLocks noChangeAspect="1"/>
          </p:cNvPicPr>
          <p:nvPr/>
        </p:nvPicPr>
        <p:blipFill>
          <a:blip r:embed="rId3"/>
          <a:stretch>
            <a:fillRect/>
          </a:stretch>
        </p:blipFill>
        <p:spPr>
          <a:xfrm>
            <a:off x="3420005" y="1913465"/>
            <a:ext cx="4474121" cy="1100586"/>
          </a:xfrm>
          <a:prstGeom prst="rect">
            <a:avLst/>
          </a:prstGeom>
        </p:spPr>
      </p:pic>
      <p:sp>
        <p:nvSpPr>
          <p:cNvPr id="7" name="Right Brace 6">
            <a:extLst>
              <a:ext uri="{FF2B5EF4-FFF2-40B4-BE49-F238E27FC236}">
                <a16:creationId xmlns:a16="http://schemas.microsoft.com/office/drawing/2014/main" id="{4D0CCCFB-9C9D-9512-2B6C-471DAB52EED8}"/>
              </a:ext>
            </a:extLst>
          </p:cNvPr>
          <p:cNvSpPr/>
          <p:nvPr/>
        </p:nvSpPr>
        <p:spPr>
          <a:xfrm rot="5400000">
            <a:off x="6483349" y="4061883"/>
            <a:ext cx="601133" cy="2959101"/>
          </a:xfrm>
          <a:prstGeom prst="rightBrace">
            <a:avLst>
              <a:gd name="adj1" fmla="val 8333"/>
              <a:gd name="adj2" fmla="val 522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AutoShape 5">
            <a:extLst>
              <a:ext uri="{FF2B5EF4-FFF2-40B4-BE49-F238E27FC236}">
                <a16:creationId xmlns:a16="http://schemas.microsoft.com/office/drawing/2014/main" id="{192973C8-734E-F0AC-34DD-23F54ECC503E}"/>
              </a:ext>
            </a:extLst>
          </p:cNvPr>
          <p:cNvSpPr>
            <a:spLocks noChangeArrowheads="1"/>
          </p:cNvSpPr>
          <p:nvPr/>
        </p:nvSpPr>
        <p:spPr bwMode="auto">
          <a:xfrm>
            <a:off x="4579392" y="6031842"/>
            <a:ext cx="3033215" cy="668996"/>
          </a:xfrm>
          <a:prstGeom prst="wedgeRoundRectCallout">
            <a:avLst>
              <a:gd name="adj1" fmla="val 20296"/>
              <a:gd name="adj2" fmla="val -6701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summation of distances between different pairs</a:t>
            </a:r>
            <a:endParaRPr kumimoji="0" lang="en-US" altLang="zh-TW" sz="1800" i="1" dirty="0"/>
          </a:p>
        </p:txBody>
      </p:sp>
      <p:pic>
        <p:nvPicPr>
          <p:cNvPr id="9" name="Content Placeholder 4">
            <a:extLst>
              <a:ext uri="{FF2B5EF4-FFF2-40B4-BE49-F238E27FC236}">
                <a16:creationId xmlns:a16="http://schemas.microsoft.com/office/drawing/2014/main" id="{A28233BF-A83A-E7C5-2F33-307B0829DD8D}"/>
              </a:ext>
            </a:extLst>
          </p:cNvPr>
          <p:cNvPicPr>
            <a:picLocks noChangeAspect="1"/>
          </p:cNvPicPr>
          <p:nvPr/>
        </p:nvPicPr>
        <p:blipFill>
          <a:blip r:embed="rId4"/>
          <a:stretch>
            <a:fillRect/>
          </a:stretch>
        </p:blipFill>
        <p:spPr bwMode="auto">
          <a:xfrm>
            <a:off x="8242733" y="2254390"/>
            <a:ext cx="3682568" cy="225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Brace 9">
            <a:extLst>
              <a:ext uri="{FF2B5EF4-FFF2-40B4-BE49-F238E27FC236}">
                <a16:creationId xmlns:a16="http://schemas.microsoft.com/office/drawing/2014/main" id="{70A8BC63-0744-78E4-E7BD-984085D5F321}"/>
              </a:ext>
            </a:extLst>
          </p:cNvPr>
          <p:cNvSpPr/>
          <p:nvPr/>
        </p:nvSpPr>
        <p:spPr>
          <a:xfrm rot="5400000">
            <a:off x="9290389" y="3664031"/>
            <a:ext cx="551739" cy="2237348"/>
          </a:xfrm>
          <a:prstGeom prst="rightBrace">
            <a:avLst>
              <a:gd name="adj1" fmla="val 8333"/>
              <a:gd name="adj2" fmla="val 5228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AutoShape 5">
            <a:extLst>
              <a:ext uri="{FF2B5EF4-FFF2-40B4-BE49-F238E27FC236}">
                <a16:creationId xmlns:a16="http://schemas.microsoft.com/office/drawing/2014/main" id="{72DB54F2-B5C8-6263-9B0C-A230162AF172}"/>
              </a:ext>
            </a:extLst>
          </p:cNvPr>
          <p:cNvSpPr>
            <a:spLocks noChangeArrowheads="1"/>
          </p:cNvSpPr>
          <p:nvPr/>
        </p:nvSpPr>
        <p:spPr bwMode="auto">
          <a:xfrm>
            <a:off x="8804785" y="5240867"/>
            <a:ext cx="2686082" cy="394538"/>
          </a:xfrm>
          <a:prstGeom prst="wedgeRoundRectCallout">
            <a:avLst>
              <a:gd name="adj1" fmla="val -21853"/>
              <a:gd name="adj2" fmla="val -695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Only focus on the prefix</a:t>
            </a:r>
            <a:endParaRPr kumimoji="0" lang="en-US" altLang="zh-TW" sz="1800" i="1" dirty="0"/>
          </a:p>
        </p:txBody>
      </p:sp>
    </p:spTree>
    <p:extLst>
      <p:ext uri="{BB962C8B-B14F-4D97-AF65-F5344CB8AC3E}">
        <p14:creationId xmlns:p14="http://schemas.microsoft.com/office/powerpoint/2010/main" val="3322818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E29F-7BA3-2DA4-D4C0-D084292A2A00}"/>
              </a:ext>
            </a:extLst>
          </p:cNvPr>
          <p:cNvSpPr>
            <a:spLocks noGrp="1"/>
          </p:cNvSpPr>
          <p:nvPr>
            <p:ph type="title"/>
          </p:nvPr>
        </p:nvSpPr>
        <p:spPr/>
        <p:txBody>
          <a:bodyPr/>
          <a:lstStyle/>
          <a:p>
            <a:r>
              <a:rPr lang="en-US" dirty="0"/>
              <a:t>Its DP</a:t>
            </a:r>
          </a:p>
        </p:txBody>
      </p:sp>
      <p:sp>
        <p:nvSpPr>
          <p:cNvPr id="4" name="Slide Number Placeholder 3">
            <a:extLst>
              <a:ext uri="{FF2B5EF4-FFF2-40B4-BE49-F238E27FC236}">
                <a16:creationId xmlns:a16="http://schemas.microsoft.com/office/drawing/2014/main" id="{C84CE5BF-E282-01BC-2E56-7CF757C7E5EA}"/>
              </a:ext>
            </a:extLst>
          </p:cNvPr>
          <p:cNvSpPr>
            <a:spLocks noGrp="1"/>
          </p:cNvSpPr>
          <p:nvPr>
            <p:ph type="sldNum" sz="quarter" idx="12"/>
          </p:nvPr>
        </p:nvSpPr>
        <p:spPr/>
        <p:txBody>
          <a:bodyPr/>
          <a:lstStyle/>
          <a:p>
            <a:fld id="{E6273567-A204-4EB6-9B78-A239DD70ADA3}" type="slidenum">
              <a:rPr lang="en-US" smtClean="0"/>
              <a:t>52</a:t>
            </a:fld>
            <a:endParaRPr lang="en-US"/>
          </a:p>
        </p:txBody>
      </p:sp>
      <p:pic>
        <p:nvPicPr>
          <p:cNvPr id="5" name="Content Placeholder 4">
            <a:extLst>
              <a:ext uri="{FF2B5EF4-FFF2-40B4-BE49-F238E27FC236}">
                <a16:creationId xmlns:a16="http://schemas.microsoft.com/office/drawing/2014/main" id="{AB170BD5-4C54-9DE6-7D92-1C332A137647}"/>
              </a:ext>
            </a:extLst>
          </p:cNvPr>
          <p:cNvPicPr>
            <a:picLocks noGrp="1" noChangeAspect="1"/>
          </p:cNvPicPr>
          <p:nvPr>
            <p:ph idx="1"/>
          </p:nvPr>
        </p:nvPicPr>
        <p:blipFill>
          <a:blip r:embed="rId2"/>
          <a:stretch>
            <a:fillRect/>
          </a:stretch>
        </p:blipFill>
        <p:spPr>
          <a:xfrm>
            <a:off x="1328738" y="2382573"/>
            <a:ext cx="4213441" cy="1577446"/>
          </a:xfrm>
          <a:prstGeom prst="rect">
            <a:avLst/>
          </a:prstGeom>
        </p:spPr>
      </p:pic>
      <p:sp>
        <p:nvSpPr>
          <p:cNvPr id="6" name="Rectangle 37">
            <a:extLst>
              <a:ext uri="{FF2B5EF4-FFF2-40B4-BE49-F238E27FC236}">
                <a16:creationId xmlns:a16="http://schemas.microsoft.com/office/drawing/2014/main" id="{BC1F13BC-923F-A620-4F07-CF4ACF614868}"/>
              </a:ext>
            </a:extLst>
          </p:cNvPr>
          <p:cNvSpPr>
            <a:spLocks noChangeArrowheads="1"/>
          </p:cNvSpPr>
          <p:nvPr/>
        </p:nvSpPr>
        <p:spPr bwMode="auto">
          <a:xfrm>
            <a:off x="241112" y="1861642"/>
            <a:ext cx="1293473"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Problem</a:t>
            </a:r>
          </a:p>
        </p:txBody>
      </p:sp>
      <p:sp>
        <p:nvSpPr>
          <p:cNvPr id="7" name="Rectangle 37">
            <a:extLst>
              <a:ext uri="{FF2B5EF4-FFF2-40B4-BE49-F238E27FC236}">
                <a16:creationId xmlns:a16="http://schemas.microsoft.com/office/drawing/2014/main" id="{DD9D73FE-4E9C-AD50-1440-B542A9148036}"/>
              </a:ext>
            </a:extLst>
          </p:cNvPr>
          <p:cNvSpPr>
            <a:spLocks noChangeArrowheads="1"/>
          </p:cNvSpPr>
          <p:nvPr/>
        </p:nvSpPr>
        <p:spPr bwMode="auto">
          <a:xfrm>
            <a:off x="689316" y="4531255"/>
            <a:ext cx="63942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DP</a:t>
            </a:r>
          </a:p>
        </p:txBody>
      </p:sp>
      <p:pic>
        <p:nvPicPr>
          <p:cNvPr id="8" name="Picture 7">
            <a:extLst>
              <a:ext uri="{FF2B5EF4-FFF2-40B4-BE49-F238E27FC236}">
                <a16:creationId xmlns:a16="http://schemas.microsoft.com/office/drawing/2014/main" id="{FAF6398E-133F-E081-9A00-FE5BB782EF42}"/>
              </a:ext>
            </a:extLst>
          </p:cNvPr>
          <p:cNvPicPr>
            <a:picLocks noChangeAspect="1"/>
          </p:cNvPicPr>
          <p:nvPr/>
        </p:nvPicPr>
        <p:blipFill>
          <a:blip r:embed="rId3"/>
          <a:stretch>
            <a:fillRect/>
          </a:stretch>
        </p:blipFill>
        <p:spPr>
          <a:xfrm>
            <a:off x="2730499" y="4376382"/>
            <a:ext cx="4812970" cy="1233075"/>
          </a:xfrm>
          <a:prstGeom prst="rect">
            <a:avLst/>
          </a:prstGeom>
        </p:spPr>
      </p:pic>
      <p:sp>
        <p:nvSpPr>
          <p:cNvPr id="9" name="AutoShape 5">
            <a:extLst>
              <a:ext uri="{FF2B5EF4-FFF2-40B4-BE49-F238E27FC236}">
                <a16:creationId xmlns:a16="http://schemas.microsoft.com/office/drawing/2014/main" id="{B58B3B3B-7E0B-CC3E-3D83-4F664C388D29}"/>
              </a:ext>
            </a:extLst>
          </p:cNvPr>
          <p:cNvSpPr>
            <a:spLocks noChangeArrowheads="1"/>
          </p:cNvSpPr>
          <p:nvPr/>
        </p:nvSpPr>
        <p:spPr bwMode="auto">
          <a:xfrm>
            <a:off x="3611255" y="3963787"/>
            <a:ext cx="1265234" cy="373218"/>
          </a:xfrm>
          <a:prstGeom prst="wedgeRoundRectCallout">
            <a:avLst>
              <a:gd name="adj1" fmla="val -67670"/>
              <a:gd name="adj2" fmla="val 10795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 pieces</a:t>
            </a:r>
            <a:endParaRPr kumimoji="0" lang="en-US" altLang="zh-TW" sz="1800" i="1" dirty="0"/>
          </a:p>
        </p:txBody>
      </p:sp>
      <p:sp>
        <p:nvSpPr>
          <p:cNvPr id="10" name="AutoShape 5">
            <a:extLst>
              <a:ext uri="{FF2B5EF4-FFF2-40B4-BE49-F238E27FC236}">
                <a16:creationId xmlns:a16="http://schemas.microsoft.com/office/drawing/2014/main" id="{82BD24EA-162D-D6C0-2166-68A36EC2018F}"/>
              </a:ext>
            </a:extLst>
          </p:cNvPr>
          <p:cNvSpPr>
            <a:spLocks noChangeArrowheads="1"/>
          </p:cNvSpPr>
          <p:nvPr/>
        </p:nvSpPr>
        <p:spPr bwMode="auto">
          <a:xfrm>
            <a:off x="1120039" y="4081678"/>
            <a:ext cx="1893776" cy="373218"/>
          </a:xfrm>
          <a:prstGeom prst="wedgeRoundRectCallout">
            <a:avLst>
              <a:gd name="adj1" fmla="val 47700"/>
              <a:gd name="adj2" fmla="val 6484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first </a:t>
            </a:r>
            <a:r>
              <a:rPr kumimoji="0" lang="en-US" altLang="zh-TW" sz="1800" dirty="0" err="1"/>
              <a:t>i</a:t>
            </a:r>
            <a:r>
              <a:rPr kumimoji="0" lang="en-US" altLang="zh-TW" sz="1800" dirty="0"/>
              <a:t> point</a:t>
            </a:r>
            <a:endParaRPr kumimoji="0" lang="en-US" altLang="zh-TW" sz="1800" i="1" dirty="0"/>
          </a:p>
        </p:txBody>
      </p:sp>
      <p:pic>
        <p:nvPicPr>
          <p:cNvPr id="11" name="Content Placeholder 4">
            <a:extLst>
              <a:ext uri="{FF2B5EF4-FFF2-40B4-BE49-F238E27FC236}">
                <a16:creationId xmlns:a16="http://schemas.microsoft.com/office/drawing/2014/main" id="{81435E6A-D28B-13B2-1B3F-3F1154D3E562}"/>
              </a:ext>
            </a:extLst>
          </p:cNvPr>
          <p:cNvPicPr>
            <a:picLocks noChangeAspect="1"/>
          </p:cNvPicPr>
          <p:nvPr/>
        </p:nvPicPr>
        <p:blipFill>
          <a:blip r:embed="rId4"/>
          <a:stretch>
            <a:fillRect/>
          </a:stretch>
        </p:blipFill>
        <p:spPr bwMode="auto">
          <a:xfrm>
            <a:off x="7389393" y="2123937"/>
            <a:ext cx="3682568" cy="225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Brace 12">
            <a:extLst>
              <a:ext uri="{FF2B5EF4-FFF2-40B4-BE49-F238E27FC236}">
                <a16:creationId xmlns:a16="http://schemas.microsoft.com/office/drawing/2014/main" id="{3FD9DACF-9DEB-0B3A-BD65-23F8871775F2}"/>
              </a:ext>
            </a:extLst>
          </p:cNvPr>
          <p:cNvSpPr/>
          <p:nvPr/>
        </p:nvSpPr>
        <p:spPr>
          <a:xfrm rot="5400000">
            <a:off x="8110352" y="3624608"/>
            <a:ext cx="233627" cy="157966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28D2A443-2853-6688-A231-05F397FB3D84}"/>
              </a:ext>
            </a:extLst>
          </p:cNvPr>
          <p:cNvSpPr/>
          <p:nvPr/>
        </p:nvSpPr>
        <p:spPr>
          <a:xfrm rot="5400000">
            <a:off x="9320315" y="4016851"/>
            <a:ext cx="203200" cy="76475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950BD5B-819C-43A8-F182-9E7283A6D922}"/>
              </a:ext>
            </a:extLst>
          </p:cNvPr>
          <p:cNvCxnSpPr>
            <a:cxnSpLocks/>
          </p:cNvCxnSpPr>
          <p:nvPr/>
        </p:nvCxnSpPr>
        <p:spPr>
          <a:xfrm flipV="1">
            <a:off x="5375806" y="4531255"/>
            <a:ext cx="2851359" cy="155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D1D8A35-F182-0D6D-EBD1-99B6915E0DB2}"/>
              </a:ext>
            </a:extLst>
          </p:cNvPr>
          <p:cNvCxnSpPr/>
          <p:nvPr/>
        </p:nvCxnSpPr>
        <p:spPr>
          <a:xfrm flipV="1">
            <a:off x="6009648" y="4610010"/>
            <a:ext cx="3381035" cy="533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AutoShape 5">
            <a:extLst>
              <a:ext uri="{FF2B5EF4-FFF2-40B4-BE49-F238E27FC236}">
                <a16:creationId xmlns:a16="http://schemas.microsoft.com/office/drawing/2014/main" id="{812D1BBD-FF88-5A53-3B34-3C1CBEFBD7EA}"/>
              </a:ext>
            </a:extLst>
          </p:cNvPr>
          <p:cNvSpPr>
            <a:spLocks noChangeArrowheads="1"/>
          </p:cNvSpPr>
          <p:nvPr/>
        </p:nvSpPr>
        <p:spPr bwMode="auto">
          <a:xfrm>
            <a:off x="9849058" y="4621751"/>
            <a:ext cx="260242" cy="350696"/>
          </a:xfrm>
          <a:prstGeom prst="wedgeRoundRectCallout">
            <a:avLst>
              <a:gd name="adj1" fmla="val -65226"/>
              <a:gd name="adj2" fmla="val -1510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err="1"/>
              <a:t>i</a:t>
            </a:r>
            <a:endParaRPr kumimoji="0" lang="en-US" altLang="zh-TW" sz="1800" i="1" dirty="0"/>
          </a:p>
        </p:txBody>
      </p:sp>
      <p:sp>
        <p:nvSpPr>
          <p:cNvPr id="21" name="AutoShape 5">
            <a:extLst>
              <a:ext uri="{FF2B5EF4-FFF2-40B4-BE49-F238E27FC236}">
                <a16:creationId xmlns:a16="http://schemas.microsoft.com/office/drawing/2014/main" id="{B074E984-7A18-B5C1-4BCB-12FF947D6F38}"/>
              </a:ext>
            </a:extLst>
          </p:cNvPr>
          <p:cNvSpPr>
            <a:spLocks noChangeArrowheads="1"/>
          </p:cNvSpPr>
          <p:nvPr/>
        </p:nvSpPr>
        <p:spPr bwMode="auto">
          <a:xfrm>
            <a:off x="8528389" y="4686995"/>
            <a:ext cx="665236" cy="350696"/>
          </a:xfrm>
          <a:prstGeom prst="wedgeRoundRectCallout">
            <a:avLst>
              <a:gd name="adj1" fmla="val 19552"/>
              <a:gd name="adj2" fmla="val -24761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i’+1</a:t>
            </a:r>
            <a:endParaRPr kumimoji="0" lang="en-US" altLang="zh-TW" sz="1800" i="1" dirty="0"/>
          </a:p>
        </p:txBody>
      </p:sp>
      <p:sp>
        <p:nvSpPr>
          <p:cNvPr id="22" name="AutoShape 5">
            <a:extLst>
              <a:ext uri="{FF2B5EF4-FFF2-40B4-BE49-F238E27FC236}">
                <a16:creationId xmlns:a16="http://schemas.microsoft.com/office/drawing/2014/main" id="{30526660-F473-FC9A-A675-13556A419789}"/>
              </a:ext>
            </a:extLst>
          </p:cNvPr>
          <p:cNvSpPr>
            <a:spLocks noChangeArrowheads="1"/>
          </p:cNvSpPr>
          <p:nvPr/>
        </p:nvSpPr>
        <p:spPr bwMode="auto">
          <a:xfrm>
            <a:off x="9072235" y="1700623"/>
            <a:ext cx="634595" cy="350696"/>
          </a:xfrm>
          <a:prstGeom prst="wedgeRoundRectCallout">
            <a:avLst>
              <a:gd name="adj1" fmla="val -20473"/>
              <a:gd name="adj2" fmla="val 24972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j’+1</a:t>
            </a:r>
            <a:endParaRPr kumimoji="0" lang="en-US" altLang="zh-TW" sz="1800" i="1" dirty="0"/>
          </a:p>
        </p:txBody>
      </p:sp>
      <p:sp>
        <p:nvSpPr>
          <p:cNvPr id="23" name="AutoShape 5">
            <a:extLst>
              <a:ext uri="{FF2B5EF4-FFF2-40B4-BE49-F238E27FC236}">
                <a16:creationId xmlns:a16="http://schemas.microsoft.com/office/drawing/2014/main" id="{1703E321-2E1E-A047-A3F6-0D161645BB20}"/>
              </a:ext>
            </a:extLst>
          </p:cNvPr>
          <p:cNvSpPr>
            <a:spLocks noChangeArrowheads="1"/>
          </p:cNvSpPr>
          <p:nvPr/>
        </p:nvSpPr>
        <p:spPr bwMode="auto">
          <a:xfrm>
            <a:off x="10163885" y="1741778"/>
            <a:ext cx="302143" cy="350696"/>
          </a:xfrm>
          <a:prstGeom prst="wedgeRoundRectCallout">
            <a:avLst>
              <a:gd name="adj1" fmla="val -31147"/>
              <a:gd name="adj2" fmla="val 29318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a:t>j</a:t>
            </a:r>
            <a:endParaRPr kumimoji="0" lang="en-US" altLang="zh-TW" sz="1800" i="1" dirty="0"/>
          </a:p>
        </p:txBody>
      </p:sp>
      <p:sp>
        <p:nvSpPr>
          <p:cNvPr id="25" name="AutoShape 5">
            <a:extLst>
              <a:ext uri="{FF2B5EF4-FFF2-40B4-BE49-F238E27FC236}">
                <a16:creationId xmlns:a16="http://schemas.microsoft.com/office/drawing/2014/main" id="{2B979A13-769B-BE26-0C3D-207A40F43966}"/>
              </a:ext>
            </a:extLst>
          </p:cNvPr>
          <p:cNvSpPr>
            <a:spLocks noChangeArrowheads="1"/>
          </p:cNvSpPr>
          <p:nvPr/>
        </p:nvSpPr>
        <p:spPr bwMode="auto">
          <a:xfrm>
            <a:off x="241112" y="5609457"/>
            <a:ext cx="4000498" cy="668915"/>
          </a:xfrm>
          <a:prstGeom prst="wedgeRoundRectCallout">
            <a:avLst>
              <a:gd name="adj1" fmla="val 16166"/>
              <a:gd name="adj2" fmla="val -16551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Similar to O(n</a:t>
            </a:r>
            <a:r>
              <a:rPr kumimoji="0" lang="en-US" altLang="zh-TW" sz="1800" baseline="30000" dirty="0"/>
              <a:t>2</a:t>
            </a:r>
            <a:r>
              <a:rPr kumimoji="0" lang="en-US" altLang="zh-TW" sz="1800" dirty="0"/>
              <a:t>) for DTW, it needs to fill the table of size p*n*m</a:t>
            </a:r>
            <a:endParaRPr kumimoji="0" lang="en-US" altLang="zh-TW" sz="1800" i="1" baseline="30000" dirty="0"/>
          </a:p>
        </p:txBody>
      </p:sp>
      <p:sp>
        <p:nvSpPr>
          <p:cNvPr id="26" name="AutoShape 5">
            <a:extLst>
              <a:ext uri="{FF2B5EF4-FFF2-40B4-BE49-F238E27FC236}">
                <a16:creationId xmlns:a16="http://schemas.microsoft.com/office/drawing/2014/main" id="{915C0526-6EE5-A291-D8E5-74E7AE11E28B}"/>
              </a:ext>
            </a:extLst>
          </p:cNvPr>
          <p:cNvSpPr>
            <a:spLocks noChangeArrowheads="1"/>
          </p:cNvSpPr>
          <p:nvPr/>
        </p:nvSpPr>
        <p:spPr bwMode="auto">
          <a:xfrm>
            <a:off x="4056296" y="6099020"/>
            <a:ext cx="3381035" cy="373218"/>
          </a:xfrm>
          <a:prstGeom prst="wedgeRoundRectCallout">
            <a:avLst>
              <a:gd name="adj1" fmla="val -64817"/>
              <a:gd name="adj2" fmla="val -35029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min operator takes O(</a:t>
            </a:r>
            <a:r>
              <a:rPr kumimoji="0" lang="en-US" altLang="zh-TW" sz="1800" dirty="0" err="1"/>
              <a:t>mn</a:t>
            </a:r>
            <a:r>
              <a:rPr kumimoji="0" lang="en-US" altLang="zh-TW" sz="1800" dirty="0"/>
              <a:t>)</a:t>
            </a:r>
            <a:endParaRPr kumimoji="0" lang="en-US" altLang="zh-TW" sz="1800" i="1" dirty="0"/>
          </a:p>
        </p:txBody>
      </p:sp>
      <p:sp>
        <p:nvSpPr>
          <p:cNvPr id="28" name="AutoShape 5">
            <a:extLst>
              <a:ext uri="{FF2B5EF4-FFF2-40B4-BE49-F238E27FC236}">
                <a16:creationId xmlns:a16="http://schemas.microsoft.com/office/drawing/2014/main" id="{E870D870-5993-C286-B242-B12A79D8E7D8}"/>
              </a:ext>
            </a:extLst>
          </p:cNvPr>
          <p:cNvSpPr>
            <a:spLocks noChangeArrowheads="1"/>
          </p:cNvSpPr>
          <p:nvPr/>
        </p:nvSpPr>
        <p:spPr bwMode="auto">
          <a:xfrm>
            <a:off x="7981216" y="6038770"/>
            <a:ext cx="3271299" cy="373218"/>
          </a:xfrm>
          <a:prstGeom prst="wedgeRoundRectCallout">
            <a:avLst>
              <a:gd name="adj1" fmla="val -78938"/>
              <a:gd name="adj2" fmla="val -16881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 for ED or O(n</a:t>
            </a:r>
            <a:r>
              <a:rPr kumimoji="0" lang="en-US" altLang="zh-TW" sz="1800" baseline="30000" dirty="0"/>
              <a:t>2</a:t>
            </a:r>
            <a:r>
              <a:rPr kumimoji="0" lang="en-US" altLang="zh-TW" sz="1800" dirty="0"/>
              <a:t>) for DTW </a:t>
            </a:r>
            <a:endParaRPr kumimoji="0" lang="en-US" altLang="zh-TW" sz="1800" i="1" dirty="0"/>
          </a:p>
        </p:txBody>
      </p:sp>
      <mc:AlternateContent xmlns:mc="http://schemas.openxmlformats.org/markup-compatibility/2006" xmlns:a14="http://schemas.microsoft.com/office/drawing/2010/main">
        <mc:Choice Requires="a14">
          <p:sp>
            <p:nvSpPr>
              <p:cNvPr id="29" name="AutoShape 5">
                <a:extLst>
                  <a:ext uri="{FF2B5EF4-FFF2-40B4-BE49-F238E27FC236}">
                    <a16:creationId xmlns:a16="http://schemas.microsoft.com/office/drawing/2014/main" id="{1FF12D3D-ABA9-1212-85D6-E65A59F0E401}"/>
                  </a:ext>
                </a:extLst>
              </p:cNvPr>
              <p:cNvSpPr>
                <a:spLocks noChangeArrowheads="1"/>
              </p:cNvSpPr>
              <p:nvPr/>
            </p:nvSpPr>
            <p:spPr bwMode="auto">
              <a:xfrm>
                <a:off x="10752574" y="1634217"/>
                <a:ext cx="934170" cy="373218"/>
              </a:xfrm>
              <a:prstGeom prst="wedgeRoundRectCallout">
                <a:avLst>
                  <a:gd name="adj1" fmla="val -33356"/>
                  <a:gd name="adj2" fmla="val 110218"/>
                  <a:gd name="adj3" fmla="val 16667"/>
                </a:avLst>
              </a:prstGeom>
              <a:solidFill>
                <a:srgbClr val="CCFFFF"/>
              </a:solidFill>
              <a:ln w="9525">
                <a:solidFill>
                  <a:schemeClr val="tx1"/>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kumimoji="0" lang="en-US" altLang="zh-TW" sz="1800" b="0" i="1" smtClean="0">
                          <a:latin typeface="Cambria Math" panose="02040503050406030204" pitchFamily="18" charset="0"/>
                        </a:rPr>
                        <m:t>𝑚</m:t>
                      </m:r>
                      <m:r>
                        <a:rPr kumimoji="0" lang="en-US" altLang="zh-TW" sz="1800" b="0" i="1" smtClean="0">
                          <a:latin typeface="Cambria Math" panose="02040503050406030204" pitchFamily="18" charset="0"/>
                        </a:rPr>
                        <m:t> ≤</m:t>
                      </m:r>
                      <m:r>
                        <a:rPr kumimoji="0" lang="en-US" altLang="zh-TW" sz="1800" b="0" i="1" smtClean="0">
                          <a:latin typeface="Cambria Math" panose="02040503050406030204" pitchFamily="18" charset="0"/>
                          <a:ea typeface="Cambria Math" panose="02040503050406030204" pitchFamily="18" charset="0"/>
                        </a:rPr>
                        <m:t>𝑛</m:t>
                      </m:r>
                    </m:oMath>
                  </m:oMathPara>
                </a14:m>
                <a:endParaRPr kumimoji="0" lang="en-US" altLang="zh-TW" sz="1800" i="1" dirty="0"/>
              </a:p>
            </p:txBody>
          </p:sp>
        </mc:Choice>
        <mc:Fallback xmlns="">
          <p:sp>
            <p:nvSpPr>
              <p:cNvPr id="29" name="AutoShape 5">
                <a:extLst>
                  <a:ext uri="{FF2B5EF4-FFF2-40B4-BE49-F238E27FC236}">
                    <a16:creationId xmlns:a16="http://schemas.microsoft.com/office/drawing/2014/main" id="{1FF12D3D-ABA9-1212-85D6-E65A59F0E401}"/>
                  </a:ext>
                </a:extLst>
              </p:cNvPr>
              <p:cNvSpPr>
                <a:spLocks noRot="1" noChangeAspect="1" noMove="1" noResize="1" noEditPoints="1" noAdjustHandles="1" noChangeArrowheads="1" noChangeShapeType="1" noTextEdit="1"/>
              </p:cNvSpPr>
              <p:nvPr/>
            </p:nvSpPr>
            <p:spPr bwMode="auto">
              <a:xfrm>
                <a:off x="10752574" y="1634217"/>
                <a:ext cx="934170" cy="373218"/>
              </a:xfrm>
              <a:prstGeom prst="wedgeRoundRectCallout">
                <a:avLst>
                  <a:gd name="adj1" fmla="val -33356"/>
                  <a:gd name="adj2" fmla="val 110218"/>
                  <a:gd name="adj3" fmla="val 16667"/>
                </a:avLst>
              </a:prstGeom>
              <a:blipFill>
                <a:blip r:embed="rId5"/>
                <a:stretch>
                  <a:fillRect/>
                </a:stretch>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30" name="Picture 29">
            <a:extLst>
              <a:ext uri="{FF2B5EF4-FFF2-40B4-BE49-F238E27FC236}">
                <a16:creationId xmlns:a16="http://schemas.microsoft.com/office/drawing/2014/main" id="{701B4478-3837-508B-279B-265D06E1BF89}"/>
              </a:ext>
            </a:extLst>
          </p:cNvPr>
          <p:cNvPicPr>
            <a:picLocks noChangeAspect="1"/>
          </p:cNvPicPr>
          <p:nvPr/>
        </p:nvPicPr>
        <p:blipFill>
          <a:blip r:embed="rId6"/>
          <a:stretch>
            <a:fillRect/>
          </a:stretch>
        </p:blipFill>
        <p:spPr>
          <a:xfrm>
            <a:off x="3435458" y="169005"/>
            <a:ext cx="3213100" cy="2209800"/>
          </a:xfrm>
          <a:prstGeom prst="rect">
            <a:avLst/>
          </a:prstGeom>
        </p:spPr>
      </p:pic>
      <p:pic>
        <p:nvPicPr>
          <p:cNvPr id="31" name="Picture 30">
            <a:extLst>
              <a:ext uri="{FF2B5EF4-FFF2-40B4-BE49-F238E27FC236}">
                <a16:creationId xmlns:a16="http://schemas.microsoft.com/office/drawing/2014/main" id="{7F820AF7-24E9-434B-C840-45EF3662396D}"/>
              </a:ext>
            </a:extLst>
          </p:cNvPr>
          <p:cNvPicPr>
            <a:picLocks noChangeAspect="1"/>
          </p:cNvPicPr>
          <p:nvPr/>
        </p:nvPicPr>
        <p:blipFill>
          <a:blip r:embed="rId7"/>
          <a:stretch>
            <a:fillRect/>
          </a:stretch>
        </p:blipFill>
        <p:spPr>
          <a:xfrm>
            <a:off x="7389393" y="254166"/>
            <a:ext cx="3149600" cy="1130300"/>
          </a:xfrm>
          <a:prstGeom prst="rect">
            <a:avLst/>
          </a:prstGeom>
        </p:spPr>
      </p:pic>
    </p:spTree>
    <p:extLst>
      <p:ext uri="{BB962C8B-B14F-4D97-AF65-F5344CB8AC3E}">
        <p14:creationId xmlns:p14="http://schemas.microsoft.com/office/powerpoint/2010/main" val="1336148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0134-93D4-F4FA-FF54-5A7E52760B06}"/>
              </a:ext>
            </a:extLst>
          </p:cNvPr>
          <p:cNvSpPr>
            <a:spLocks noGrp="1"/>
          </p:cNvSpPr>
          <p:nvPr>
            <p:ph type="title"/>
          </p:nvPr>
        </p:nvSpPr>
        <p:spPr/>
        <p:txBody>
          <a:bodyPr/>
          <a:lstStyle/>
          <a:p>
            <a:r>
              <a:rPr lang="en-US" dirty="0"/>
              <a:t>Speed it up</a:t>
            </a:r>
          </a:p>
        </p:txBody>
      </p:sp>
      <p:sp>
        <p:nvSpPr>
          <p:cNvPr id="3" name="Content Placeholder 2">
            <a:extLst>
              <a:ext uri="{FF2B5EF4-FFF2-40B4-BE49-F238E27FC236}">
                <a16:creationId xmlns:a16="http://schemas.microsoft.com/office/drawing/2014/main" id="{977534B8-7B96-9119-DF14-DAA86BC6CDB2}"/>
              </a:ext>
            </a:extLst>
          </p:cNvPr>
          <p:cNvSpPr>
            <a:spLocks noGrp="1"/>
          </p:cNvSpPr>
          <p:nvPr>
            <p:ph idx="1"/>
          </p:nvPr>
        </p:nvSpPr>
        <p:spPr/>
        <p:txBody>
          <a:bodyPr/>
          <a:lstStyle/>
          <a:p>
            <a:r>
              <a:rPr lang="en-US" dirty="0"/>
              <a:t>Similar to bend</a:t>
            </a:r>
          </a:p>
          <a:p>
            <a:r>
              <a:rPr lang="en-US" dirty="0"/>
              <a:t>We set up the allowed length</a:t>
            </a:r>
          </a:p>
        </p:txBody>
      </p:sp>
      <p:sp>
        <p:nvSpPr>
          <p:cNvPr id="4" name="Slide Number Placeholder 3">
            <a:extLst>
              <a:ext uri="{FF2B5EF4-FFF2-40B4-BE49-F238E27FC236}">
                <a16:creationId xmlns:a16="http://schemas.microsoft.com/office/drawing/2014/main" id="{BB067270-5F28-B7CA-4733-D06256414FD1}"/>
              </a:ext>
            </a:extLst>
          </p:cNvPr>
          <p:cNvSpPr>
            <a:spLocks noGrp="1"/>
          </p:cNvSpPr>
          <p:nvPr>
            <p:ph type="sldNum" sz="quarter" idx="12"/>
          </p:nvPr>
        </p:nvSpPr>
        <p:spPr/>
        <p:txBody>
          <a:bodyPr/>
          <a:lstStyle/>
          <a:p>
            <a:fld id="{E6273567-A204-4EB6-9B78-A239DD70ADA3}" type="slidenum">
              <a:rPr lang="en-US" smtClean="0"/>
              <a:t>53</a:t>
            </a:fld>
            <a:endParaRPr lang="en-US"/>
          </a:p>
        </p:txBody>
      </p:sp>
      <p:pic>
        <p:nvPicPr>
          <p:cNvPr id="5" name="Picture 4">
            <a:extLst>
              <a:ext uri="{FF2B5EF4-FFF2-40B4-BE49-F238E27FC236}">
                <a16:creationId xmlns:a16="http://schemas.microsoft.com/office/drawing/2014/main" id="{751EFF3A-7525-1656-47AD-1E35F50C82B4}"/>
              </a:ext>
            </a:extLst>
          </p:cNvPr>
          <p:cNvPicPr>
            <a:picLocks noChangeAspect="1"/>
          </p:cNvPicPr>
          <p:nvPr/>
        </p:nvPicPr>
        <p:blipFill>
          <a:blip r:embed="rId2"/>
          <a:stretch>
            <a:fillRect/>
          </a:stretch>
        </p:blipFill>
        <p:spPr>
          <a:xfrm>
            <a:off x="3219449" y="3327399"/>
            <a:ext cx="4830419" cy="1992313"/>
          </a:xfrm>
          <a:prstGeom prst="rect">
            <a:avLst/>
          </a:prstGeom>
        </p:spPr>
      </p:pic>
      <p:sp>
        <p:nvSpPr>
          <p:cNvPr id="6" name="AutoShape 5">
            <a:extLst>
              <a:ext uri="{FF2B5EF4-FFF2-40B4-BE49-F238E27FC236}">
                <a16:creationId xmlns:a16="http://schemas.microsoft.com/office/drawing/2014/main" id="{B28D6C30-E5BF-CAFD-562F-03B9D4EBAE07}"/>
              </a:ext>
            </a:extLst>
          </p:cNvPr>
          <p:cNvSpPr>
            <a:spLocks noChangeArrowheads="1"/>
          </p:cNvSpPr>
          <p:nvPr/>
        </p:nvSpPr>
        <p:spPr bwMode="auto">
          <a:xfrm>
            <a:off x="8279342" y="3425374"/>
            <a:ext cx="2220382" cy="660400"/>
          </a:xfrm>
          <a:prstGeom prst="wedgeRoundRectCallout">
            <a:avLst>
              <a:gd name="adj1" fmla="val -67046"/>
              <a:gd name="adj2" fmla="val 2295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Allowed length for a segment in Q </a:t>
            </a:r>
            <a:endParaRPr kumimoji="0" lang="en-US" altLang="zh-TW" sz="1800" i="1" dirty="0"/>
          </a:p>
        </p:txBody>
      </p:sp>
      <p:sp>
        <p:nvSpPr>
          <p:cNvPr id="7" name="AutoShape 5">
            <a:extLst>
              <a:ext uri="{FF2B5EF4-FFF2-40B4-BE49-F238E27FC236}">
                <a16:creationId xmlns:a16="http://schemas.microsoft.com/office/drawing/2014/main" id="{7B1BB529-7F6A-5EC9-201B-316BDECA2E65}"/>
              </a:ext>
            </a:extLst>
          </p:cNvPr>
          <p:cNvSpPr>
            <a:spLocks noChangeArrowheads="1"/>
          </p:cNvSpPr>
          <p:nvPr/>
        </p:nvSpPr>
        <p:spPr bwMode="auto">
          <a:xfrm>
            <a:off x="9834472" y="4171796"/>
            <a:ext cx="2220382" cy="660400"/>
          </a:xfrm>
          <a:prstGeom prst="wedgeRoundRectCallout">
            <a:avLst>
              <a:gd name="adj1" fmla="val -163519"/>
              <a:gd name="adj2" fmla="val -2320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Allowed length for a segment in C</a:t>
            </a:r>
            <a:endParaRPr kumimoji="0" lang="en-US" altLang="zh-TW" sz="1800" i="1" dirty="0"/>
          </a:p>
        </p:txBody>
      </p:sp>
      <p:pic>
        <p:nvPicPr>
          <p:cNvPr id="8" name="Content Placeholder 4">
            <a:extLst>
              <a:ext uri="{FF2B5EF4-FFF2-40B4-BE49-F238E27FC236}">
                <a16:creationId xmlns:a16="http://schemas.microsoft.com/office/drawing/2014/main" id="{6EDD3283-9F24-1E32-3B98-81606873D201}"/>
              </a:ext>
            </a:extLst>
          </p:cNvPr>
          <p:cNvPicPr>
            <a:picLocks noChangeAspect="1"/>
          </p:cNvPicPr>
          <p:nvPr/>
        </p:nvPicPr>
        <p:blipFill>
          <a:blip r:embed="rId3"/>
          <a:stretch>
            <a:fillRect/>
          </a:stretch>
        </p:blipFill>
        <p:spPr bwMode="auto">
          <a:xfrm>
            <a:off x="8049868" y="412065"/>
            <a:ext cx="3682568" cy="225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Brace 8">
            <a:extLst>
              <a:ext uri="{FF2B5EF4-FFF2-40B4-BE49-F238E27FC236}">
                <a16:creationId xmlns:a16="http://schemas.microsoft.com/office/drawing/2014/main" id="{0B5D5145-4797-01BE-4A9F-332CA59242A9}"/>
              </a:ext>
            </a:extLst>
          </p:cNvPr>
          <p:cNvSpPr/>
          <p:nvPr/>
        </p:nvSpPr>
        <p:spPr>
          <a:xfrm rot="5400000">
            <a:off x="10157852" y="1300312"/>
            <a:ext cx="304800" cy="8382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594982C2-E139-9CD7-782F-5A4E0C4D6207}"/>
              </a:ext>
            </a:extLst>
          </p:cNvPr>
          <p:cNvSpPr/>
          <p:nvPr/>
        </p:nvSpPr>
        <p:spPr>
          <a:xfrm rot="5400000">
            <a:off x="9963232" y="2274364"/>
            <a:ext cx="163468" cy="78886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694053-D9E4-088B-E2FC-DFB5F2222472}"/>
              </a:ext>
            </a:extLst>
          </p:cNvPr>
          <p:cNvCxnSpPr/>
          <p:nvPr/>
        </p:nvCxnSpPr>
        <p:spPr>
          <a:xfrm flipH="1" flipV="1">
            <a:off x="10615083" y="1871813"/>
            <a:ext cx="848784" cy="195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04C4D04-2FE0-564F-05B2-476073F71D51}"/>
              </a:ext>
            </a:extLst>
          </p:cNvPr>
          <p:cNvCxnSpPr>
            <a:stCxn id="6" idx="0"/>
          </p:cNvCxnSpPr>
          <p:nvPr/>
        </p:nvCxnSpPr>
        <p:spPr>
          <a:xfrm flipV="1">
            <a:off x="9389533" y="2750532"/>
            <a:ext cx="660400" cy="674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7629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BC99-863A-6C5B-33A5-FFE729E38CAD}"/>
              </a:ext>
            </a:extLst>
          </p:cNvPr>
          <p:cNvSpPr>
            <a:spLocks noGrp="1"/>
          </p:cNvSpPr>
          <p:nvPr>
            <p:ph type="title"/>
          </p:nvPr>
        </p:nvSpPr>
        <p:spPr/>
        <p:txBody>
          <a:bodyPr/>
          <a:lstStyle/>
          <a:p>
            <a:r>
              <a:rPr lang="en-US" dirty="0"/>
              <a:t>Early Abandoning, Parallel Computing</a:t>
            </a:r>
          </a:p>
        </p:txBody>
      </p:sp>
      <p:sp>
        <p:nvSpPr>
          <p:cNvPr id="3" name="Content Placeholder 2">
            <a:extLst>
              <a:ext uri="{FF2B5EF4-FFF2-40B4-BE49-F238E27FC236}">
                <a16:creationId xmlns:a16="http://schemas.microsoft.com/office/drawing/2014/main" id="{3FC9FA53-9762-7661-43EC-08F04729EE98}"/>
              </a:ext>
            </a:extLst>
          </p:cNvPr>
          <p:cNvSpPr>
            <a:spLocks noGrp="1"/>
          </p:cNvSpPr>
          <p:nvPr>
            <p:ph idx="1"/>
          </p:nvPr>
        </p:nvSpPr>
        <p:spPr/>
        <p:txBody>
          <a:bodyPr/>
          <a:lstStyle/>
          <a:p>
            <a:r>
              <a:rPr lang="en-US" dirty="0"/>
              <a:t>In nearest neighbor search, we only need to find the nearest search, suppose the current distance between Q and the NN is </a:t>
            </a:r>
            <a:r>
              <a:rPr lang="en-US" dirty="0" err="1"/>
              <a:t>bsf</a:t>
            </a:r>
            <a:r>
              <a:rPr lang="en-US" dirty="0"/>
              <a:t>.</a:t>
            </a:r>
          </a:p>
          <a:p>
            <a:r>
              <a:rPr lang="en-US" dirty="0"/>
              <a:t>For D[</a:t>
            </a:r>
            <a:r>
              <a:rPr lang="en-US" dirty="0" err="1"/>
              <a:t>i</a:t>
            </a:r>
            <a:r>
              <a:rPr lang="en-US" dirty="0"/>
              <a:t>, j, p], once the result of the </a:t>
            </a:r>
            <a:r>
              <a:rPr lang="en-US" dirty="0" err="1"/>
              <a:t>subquestion</a:t>
            </a:r>
            <a:r>
              <a:rPr lang="en-US" dirty="0"/>
              <a:t> is larger than </a:t>
            </a:r>
            <a:r>
              <a:rPr lang="en-US" dirty="0" err="1"/>
              <a:t>bsf</a:t>
            </a:r>
            <a:r>
              <a:rPr lang="en-US" dirty="0"/>
              <a:t>, we don’t need to consider it anymore  </a:t>
            </a:r>
          </a:p>
          <a:p>
            <a:endParaRPr lang="en-US" dirty="0"/>
          </a:p>
        </p:txBody>
      </p:sp>
      <p:sp>
        <p:nvSpPr>
          <p:cNvPr id="4" name="Slide Number Placeholder 3">
            <a:extLst>
              <a:ext uri="{FF2B5EF4-FFF2-40B4-BE49-F238E27FC236}">
                <a16:creationId xmlns:a16="http://schemas.microsoft.com/office/drawing/2014/main" id="{4422F7AA-44EB-70B0-5564-55A0B6FD97EF}"/>
              </a:ext>
            </a:extLst>
          </p:cNvPr>
          <p:cNvSpPr>
            <a:spLocks noGrp="1"/>
          </p:cNvSpPr>
          <p:nvPr>
            <p:ph type="sldNum" sz="quarter" idx="12"/>
          </p:nvPr>
        </p:nvSpPr>
        <p:spPr/>
        <p:txBody>
          <a:bodyPr/>
          <a:lstStyle/>
          <a:p>
            <a:fld id="{E6273567-A204-4EB6-9B78-A239DD70ADA3}" type="slidenum">
              <a:rPr lang="en-US" smtClean="0"/>
              <a:t>54</a:t>
            </a:fld>
            <a:endParaRPr lang="en-US"/>
          </a:p>
        </p:txBody>
      </p:sp>
      <p:pic>
        <p:nvPicPr>
          <p:cNvPr id="5" name="Picture 4">
            <a:extLst>
              <a:ext uri="{FF2B5EF4-FFF2-40B4-BE49-F238E27FC236}">
                <a16:creationId xmlns:a16="http://schemas.microsoft.com/office/drawing/2014/main" id="{91FFCD55-CE5F-D281-F62C-08424BDF0891}"/>
              </a:ext>
            </a:extLst>
          </p:cNvPr>
          <p:cNvPicPr>
            <a:picLocks noChangeAspect="1"/>
          </p:cNvPicPr>
          <p:nvPr/>
        </p:nvPicPr>
        <p:blipFill>
          <a:blip r:embed="rId2"/>
          <a:stretch>
            <a:fillRect/>
          </a:stretch>
        </p:blipFill>
        <p:spPr>
          <a:xfrm>
            <a:off x="2849032" y="4698116"/>
            <a:ext cx="4812970" cy="1233075"/>
          </a:xfrm>
          <a:prstGeom prst="rect">
            <a:avLst/>
          </a:prstGeom>
        </p:spPr>
      </p:pic>
      <p:sp>
        <p:nvSpPr>
          <p:cNvPr id="6" name="AutoShape 5">
            <a:extLst>
              <a:ext uri="{FF2B5EF4-FFF2-40B4-BE49-F238E27FC236}">
                <a16:creationId xmlns:a16="http://schemas.microsoft.com/office/drawing/2014/main" id="{9C8E237D-8AB7-0ABC-35AC-0784F1944AF4}"/>
              </a:ext>
            </a:extLst>
          </p:cNvPr>
          <p:cNvSpPr>
            <a:spLocks noChangeArrowheads="1"/>
          </p:cNvSpPr>
          <p:nvPr/>
        </p:nvSpPr>
        <p:spPr bwMode="auto">
          <a:xfrm>
            <a:off x="5797419" y="4698116"/>
            <a:ext cx="3136698" cy="339844"/>
          </a:xfrm>
          <a:prstGeom prst="wedgeRoundRectCallout">
            <a:avLst>
              <a:gd name="adj1" fmla="val -70139"/>
              <a:gd name="adj2" fmla="val -190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Depends on the state of p-1</a:t>
            </a:r>
          </a:p>
        </p:txBody>
      </p:sp>
      <p:sp>
        <p:nvSpPr>
          <p:cNvPr id="7" name="AutoShape 5">
            <a:extLst>
              <a:ext uri="{FF2B5EF4-FFF2-40B4-BE49-F238E27FC236}">
                <a16:creationId xmlns:a16="http://schemas.microsoft.com/office/drawing/2014/main" id="{F6BE24E3-AD50-42B6-1E64-6D97F9C5F0D6}"/>
              </a:ext>
            </a:extLst>
          </p:cNvPr>
          <p:cNvSpPr>
            <a:spLocks noChangeArrowheads="1"/>
          </p:cNvSpPr>
          <p:nvPr/>
        </p:nvSpPr>
        <p:spPr bwMode="auto">
          <a:xfrm>
            <a:off x="644626" y="5591347"/>
            <a:ext cx="3136698" cy="339844"/>
          </a:xfrm>
          <a:prstGeom prst="wedgeRoundRectCallout">
            <a:avLst>
              <a:gd name="adj1" fmla="val 30812"/>
              <a:gd name="adj2" fmla="val -18376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So we can run in parallel</a:t>
            </a:r>
          </a:p>
        </p:txBody>
      </p:sp>
    </p:spTree>
    <p:extLst>
      <p:ext uri="{BB962C8B-B14F-4D97-AF65-F5344CB8AC3E}">
        <p14:creationId xmlns:p14="http://schemas.microsoft.com/office/powerpoint/2010/main" val="4252642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9C293-2DA8-3686-70C9-EEACBD5218A5}"/>
              </a:ext>
            </a:extLst>
          </p:cNvPr>
          <p:cNvSpPr>
            <a:spLocks noGrp="1"/>
          </p:cNvSpPr>
          <p:nvPr>
            <p:ph type="title"/>
          </p:nvPr>
        </p:nvSpPr>
        <p:spPr/>
        <p:txBody>
          <a:bodyPr/>
          <a:lstStyle/>
          <a:p>
            <a:r>
              <a:rPr lang="en-US" dirty="0"/>
              <a:t>Speed up DTW</a:t>
            </a:r>
          </a:p>
        </p:txBody>
      </p:sp>
      <p:pic>
        <p:nvPicPr>
          <p:cNvPr id="5" name="Content Placeholder 4">
            <a:extLst>
              <a:ext uri="{FF2B5EF4-FFF2-40B4-BE49-F238E27FC236}">
                <a16:creationId xmlns:a16="http://schemas.microsoft.com/office/drawing/2014/main" id="{9048937A-5918-29E6-7ED7-C90AB40467F6}"/>
              </a:ext>
            </a:extLst>
          </p:cNvPr>
          <p:cNvPicPr>
            <a:picLocks noGrp="1" noChangeAspect="1"/>
          </p:cNvPicPr>
          <p:nvPr>
            <p:ph idx="1"/>
          </p:nvPr>
        </p:nvPicPr>
        <p:blipFill>
          <a:blip r:embed="rId2"/>
          <a:stretch>
            <a:fillRect/>
          </a:stretch>
        </p:blipFill>
        <p:spPr>
          <a:xfrm>
            <a:off x="3364970" y="2549813"/>
            <a:ext cx="4813829" cy="2922013"/>
          </a:xfrm>
          <a:prstGeom prst="rect">
            <a:avLst/>
          </a:prstGeom>
        </p:spPr>
      </p:pic>
      <p:sp>
        <p:nvSpPr>
          <p:cNvPr id="4" name="Slide Number Placeholder 3">
            <a:extLst>
              <a:ext uri="{FF2B5EF4-FFF2-40B4-BE49-F238E27FC236}">
                <a16:creationId xmlns:a16="http://schemas.microsoft.com/office/drawing/2014/main" id="{42C49BD8-C980-6F3E-F88C-B078331CF579}"/>
              </a:ext>
            </a:extLst>
          </p:cNvPr>
          <p:cNvSpPr>
            <a:spLocks noGrp="1"/>
          </p:cNvSpPr>
          <p:nvPr>
            <p:ph type="sldNum" sz="quarter" idx="12"/>
          </p:nvPr>
        </p:nvSpPr>
        <p:spPr/>
        <p:txBody>
          <a:bodyPr/>
          <a:lstStyle/>
          <a:p>
            <a:fld id="{E6273567-A204-4EB6-9B78-A239DD70ADA3}" type="slidenum">
              <a:rPr lang="en-US" smtClean="0"/>
              <a:t>55</a:t>
            </a:fld>
            <a:endParaRPr lang="en-US"/>
          </a:p>
        </p:txBody>
      </p:sp>
      <p:sp>
        <p:nvSpPr>
          <p:cNvPr id="6" name="AutoShape 5">
            <a:extLst>
              <a:ext uri="{FF2B5EF4-FFF2-40B4-BE49-F238E27FC236}">
                <a16:creationId xmlns:a16="http://schemas.microsoft.com/office/drawing/2014/main" id="{AFC9F56F-2628-429D-C7F9-3C3F5A4D28D4}"/>
              </a:ext>
            </a:extLst>
          </p:cNvPr>
          <p:cNvSpPr>
            <a:spLocks noChangeArrowheads="1"/>
          </p:cNvSpPr>
          <p:nvPr/>
        </p:nvSpPr>
        <p:spPr bwMode="auto">
          <a:xfrm>
            <a:off x="7260369" y="4842049"/>
            <a:ext cx="3136698" cy="779818"/>
          </a:xfrm>
          <a:prstGeom prst="wedgeRoundRectCallout">
            <a:avLst>
              <a:gd name="adj1" fmla="val -66090"/>
              <a:gd name="adj2" fmla="val -1384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For a given L</a:t>
            </a:r>
            <a:r>
              <a:rPr kumimoji="0" lang="en-US" altLang="zh-TW" sz="1800" baseline="30000" dirty="0"/>
              <a:t>Q</a:t>
            </a:r>
            <a:r>
              <a:rPr kumimoji="0" lang="en-US" altLang="zh-TW" sz="1800" dirty="0"/>
              <a:t>-subsequence in Q</a:t>
            </a:r>
          </a:p>
        </p:txBody>
      </p:sp>
      <p:sp>
        <p:nvSpPr>
          <p:cNvPr id="7" name="AutoShape 5">
            <a:extLst>
              <a:ext uri="{FF2B5EF4-FFF2-40B4-BE49-F238E27FC236}">
                <a16:creationId xmlns:a16="http://schemas.microsoft.com/office/drawing/2014/main" id="{2049B8E1-73D1-9370-83CE-7185C544E9C4}"/>
              </a:ext>
            </a:extLst>
          </p:cNvPr>
          <p:cNvSpPr>
            <a:spLocks noChangeArrowheads="1"/>
          </p:cNvSpPr>
          <p:nvPr/>
        </p:nvSpPr>
        <p:spPr bwMode="auto">
          <a:xfrm>
            <a:off x="5881951" y="1538133"/>
            <a:ext cx="3136698" cy="779818"/>
          </a:xfrm>
          <a:prstGeom prst="wedgeRoundRectCallout">
            <a:avLst>
              <a:gd name="adj1" fmla="val -24252"/>
              <a:gd name="adj2" fmla="val 81700"/>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will compare it with a growing subsequence in C</a:t>
            </a:r>
          </a:p>
        </p:txBody>
      </p:sp>
      <p:sp>
        <p:nvSpPr>
          <p:cNvPr id="8" name="AutoShape 5">
            <a:extLst>
              <a:ext uri="{FF2B5EF4-FFF2-40B4-BE49-F238E27FC236}">
                <a16:creationId xmlns:a16="http://schemas.microsoft.com/office/drawing/2014/main" id="{848F06B3-2B75-AE9D-4782-C15801FCE963}"/>
              </a:ext>
            </a:extLst>
          </p:cNvPr>
          <p:cNvSpPr>
            <a:spLocks noChangeArrowheads="1"/>
          </p:cNvSpPr>
          <p:nvPr/>
        </p:nvSpPr>
        <p:spPr bwMode="auto">
          <a:xfrm>
            <a:off x="7260369" y="3758830"/>
            <a:ext cx="884564" cy="402378"/>
          </a:xfrm>
          <a:prstGeom prst="wedgeRoundRectCallout">
            <a:avLst>
              <a:gd name="adj1" fmla="val -90976"/>
              <a:gd name="adj2" fmla="val -7486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Fixed</a:t>
            </a:r>
          </a:p>
        </p:txBody>
      </p:sp>
      <p:sp>
        <p:nvSpPr>
          <p:cNvPr id="9" name="AutoShape 5">
            <a:extLst>
              <a:ext uri="{FF2B5EF4-FFF2-40B4-BE49-F238E27FC236}">
                <a16:creationId xmlns:a16="http://schemas.microsoft.com/office/drawing/2014/main" id="{B23450E1-4E46-7577-6E5F-03C240468B80}"/>
              </a:ext>
            </a:extLst>
          </p:cNvPr>
          <p:cNvSpPr>
            <a:spLocks noChangeArrowheads="1"/>
          </p:cNvSpPr>
          <p:nvPr/>
        </p:nvSpPr>
        <p:spPr bwMode="auto">
          <a:xfrm>
            <a:off x="2080418" y="1518354"/>
            <a:ext cx="3016516" cy="779818"/>
          </a:xfrm>
          <a:prstGeom prst="wedgeRoundRectCallout">
            <a:avLst>
              <a:gd name="adj1" fmla="val 68332"/>
              <a:gd name="adj2" fmla="val -116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is the same in the case of USDTW</a:t>
            </a:r>
          </a:p>
        </p:txBody>
      </p:sp>
      <p:sp>
        <p:nvSpPr>
          <p:cNvPr id="10" name="AutoShape 5">
            <a:extLst>
              <a:ext uri="{FF2B5EF4-FFF2-40B4-BE49-F238E27FC236}">
                <a16:creationId xmlns:a16="http://schemas.microsoft.com/office/drawing/2014/main" id="{A6D3694F-A834-C874-F090-6559F78964F8}"/>
              </a:ext>
            </a:extLst>
          </p:cNvPr>
          <p:cNvSpPr>
            <a:spLocks noChangeArrowheads="1"/>
          </p:cNvSpPr>
          <p:nvPr/>
        </p:nvSpPr>
        <p:spPr bwMode="auto">
          <a:xfrm>
            <a:off x="2827867" y="5471826"/>
            <a:ext cx="4051464" cy="1169039"/>
          </a:xfrm>
          <a:prstGeom prst="wedgeRoundRectCallout">
            <a:avLst>
              <a:gd name="adj1" fmla="val 63167"/>
              <a:gd name="adj2" fmla="val -4171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For a new subsequence of length L</a:t>
            </a:r>
            <a:r>
              <a:rPr kumimoji="0" lang="en-US" altLang="zh-TW" sz="1800" baseline="30000" dirty="0"/>
              <a:t>Q</a:t>
            </a:r>
            <a:r>
              <a:rPr kumimoji="0" lang="en-US" altLang="zh-TW" sz="1800" dirty="0"/>
              <a:t>+1, we can reuse the previous possible reach to compute a new set of possible reach</a:t>
            </a:r>
          </a:p>
        </p:txBody>
      </p:sp>
      <p:pic>
        <p:nvPicPr>
          <p:cNvPr id="11" name="Picture 10">
            <a:extLst>
              <a:ext uri="{FF2B5EF4-FFF2-40B4-BE49-F238E27FC236}">
                <a16:creationId xmlns:a16="http://schemas.microsoft.com/office/drawing/2014/main" id="{991842FB-8C90-46AA-2347-AC461A5B903E}"/>
              </a:ext>
            </a:extLst>
          </p:cNvPr>
          <p:cNvPicPr>
            <a:picLocks noChangeAspect="1"/>
          </p:cNvPicPr>
          <p:nvPr/>
        </p:nvPicPr>
        <p:blipFill>
          <a:blip r:embed="rId3"/>
          <a:stretch>
            <a:fillRect/>
          </a:stretch>
        </p:blipFill>
        <p:spPr>
          <a:xfrm>
            <a:off x="1236133" y="2549813"/>
            <a:ext cx="2983336" cy="355159"/>
          </a:xfrm>
          <a:prstGeom prst="rect">
            <a:avLst/>
          </a:prstGeom>
        </p:spPr>
      </p:pic>
      <p:sp>
        <p:nvSpPr>
          <p:cNvPr id="12" name="AutoShape 5">
            <a:extLst>
              <a:ext uri="{FF2B5EF4-FFF2-40B4-BE49-F238E27FC236}">
                <a16:creationId xmlns:a16="http://schemas.microsoft.com/office/drawing/2014/main" id="{04E7ACC5-840F-3754-37D5-4203A65CA54D}"/>
              </a:ext>
            </a:extLst>
          </p:cNvPr>
          <p:cNvSpPr>
            <a:spLocks noChangeArrowheads="1"/>
          </p:cNvSpPr>
          <p:nvPr/>
        </p:nvSpPr>
        <p:spPr bwMode="auto">
          <a:xfrm>
            <a:off x="812798" y="3156613"/>
            <a:ext cx="1727201" cy="402378"/>
          </a:xfrm>
          <a:prstGeom prst="wedgeRoundRectCallout">
            <a:avLst>
              <a:gd name="adj1" fmla="val -20388"/>
              <a:gd name="adj2" fmla="val -9590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Possible reach </a:t>
            </a:r>
          </a:p>
        </p:txBody>
      </p:sp>
    </p:spTree>
    <p:extLst>
      <p:ext uri="{BB962C8B-B14F-4D97-AF65-F5344CB8AC3E}">
        <p14:creationId xmlns:p14="http://schemas.microsoft.com/office/powerpoint/2010/main" val="3900437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3989-3A67-51CA-F30F-1CAFD174BD9D}"/>
              </a:ext>
            </a:extLst>
          </p:cNvPr>
          <p:cNvSpPr>
            <a:spLocks noGrp="1"/>
          </p:cNvSpPr>
          <p:nvPr>
            <p:ph type="title"/>
          </p:nvPr>
        </p:nvSpPr>
        <p:spPr/>
        <p:txBody>
          <a:bodyPr/>
          <a:lstStyle/>
          <a:p>
            <a:r>
              <a:rPr lang="en-US" dirty="0"/>
              <a:t>Guided Distance</a:t>
            </a:r>
          </a:p>
        </p:txBody>
      </p:sp>
      <p:sp>
        <p:nvSpPr>
          <p:cNvPr id="3" name="Content Placeholder 2">
            <a:extLst>
              <a:ext uri="{FF2B5EF4-FFF2-40B4-BE49-F238E27FC236}">
                <a16:creationId xmlns:a16="http://schemas.microsoft.com/office/drawing/2014/main" id="{A794AE08-9D8F-7C4F-91E5-B29779DE3799}"/>
              </a:ext>
            </a:extLst>
          </p:cNvPr>
          <p:cNvSpPr>
            <a:spLocks noGrp="1"/>
          </p:cNvSpPr>
          <p:nvPr>
            <p:ph idx="1"/>
          </p:nvPr>
        </p:nvSpPr>
        <p:spPr/>
        <p:txBody>
          <a:bodyPr/>
          <a:lstStyle/>
          <a:p>
            <a:r>
              <a:rPr lang="en-US" dirty="0"/>
              <a:t>Once we computed PSED or PSDTW, we also have the cut (i.e., how the pairs should be aligned). Based on this cut, we can apply other distance measures within the pairs</a:t>
            </a:r>
          </a:p>
        </p:txBody>
      </p:sp>
      <p:sp>
        <p:nvSpPr>
          <p:cNvPr id="4" name="Slide Number Placeholder 3">
            <a:extLst>
              <a:ext uri="{FF2B5EF4-FFF2-40B4-BE49-F238E27FC236}">
                <a16:creationId xmlns:a16="http://schemas.microsoft.com/office/drawing/2014/main" id="{E93361C4-73D0-6313-A3F4-BA7F268D9366}"/>
              </a:ext>
            </a:extLst>
          </p:cNvPr>
          <p:cNvSpPr>
            <a:spLocks noGrp="1"/>
          </p:cNvSpPr>
          <p:nvPr>
            <p:ph type="sldNum" sz="quarter" idx="12"/>
          </p:nvPr>
        </p:nvSpPr>
        <p:spPr/>
        <p:txBody>
          <a:bodyPr/>
          <a:lstStyle/>
          <a:p>
            <a:fld id="{E6273567-A204-4EB6-9B78-A239DD70ADA3}" type="slidenum">
              <a:rPr lang="en-US" smtClean="0"/>
              <a:t>56</a:t>
            </a:fld>
            <a:endParaRPr lang="en-US"/>
          </a:p>
        </p:txBody>
      </p:sp>
      <p:pic>
        <p:nvPicPr>
          <p:cNvPr id="6" name="Picture 5">
            <a:extLst>
              <a:ext uri="{FF2B5EF4-FFF2-40B4-BE49-F238E27FC236}">
                <a16:creationId xmlns:a16="http://schemas.microsoft.com/office/drawing/2014/main" id="{24FF2FBB-41A6-3D7C-3338-3C9C1CD1860D}"/>
              </a:ext>
            </a:extLst>
          </p:cNvPr>
          <p:cNvPicPr>
            <a:picLocks noChangeAspect="1"/>
          </p:cNvPicPr>
          <p:nvPr/>
        </p:nvPicPr>
        <p:blipFill>
          <a:blip r:embed="rId2"/>
          <a:stretch>
            <a:fillRect/>
          </a:stretch>
        </p:blipFill>
        <p:spPr>
          <a:xfrm>
            <a:off x="3037416" y="4075113"/>
            <a:ext cx="5859328" cy="1314450"/>
          </a:xfrm>
          <a:prstGeom prst="rect">
            <a:avLst/>
          </a:prstGeom>
        </p:spPr>
      </p:pic>
      <p:sp>
        <p:nvSpPr>
          <p:cNvPr id="7" name="AutoShape 5">
            <a:extLst>
              <a:ext uri="{FF2B5EF4-FFF2-40B4-BE49-F238E27FC236}">
                <a16:creationId xmlns:a16="http://schemas.microsoft.com/office/drawing/2014/main" id="{10BBA86D-9CB9-78F6-A9CF-95EC88AD3205}"/>
              </a:ext>
            </a:extLst>
          </p:cNvPr>
          <p:cNvSpPr>
            <a:spLocks noChangeArrowheads="1"/>
          </p:cNvSpPr>
          <p:nvPr/>
        </p:nvSpPr>
        <p:spPr bwMode="auto">
          <a:xfrm>
            <a:off x="8477846" y="3873924"/>
            <a:ext cx="2602904" cy="402378"/>
          </a:xfrm>
          <a:prstGeom prst="wedgeRoundRectCallout">
            <a:avLst>
              <a:gd name="adj1" fmla="val -90015"/>
              <a:gd name="adj2" fmla="val 5138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Up scale interpolation</a:t>
            </a:r>
          </a:p>
        </p:txBody>
      </p:sp>
      <p:sp>
        <p:nvSpPr>
          <p:cNvPr id="8" name="AutoShape 5">
            <a:extLst>
              <a:ext uri="{FF2B5EF4-FFF2-40B4-BE49-F238E27FC236}">
                <a16:creationId xmlns:a16="http://schemas.microsoft.com/office/drawing/2014/main" id="{21DBF761-06BA-DC95-5DBC-F8BF444E18E9}"/>
              </a:ext>
            </a:extLst>
          </p:cNvPr>
          <p:cNvSpPr>
            <a:spLocks noChangeArrowheads="1"/>
          </p:cNvSpPr>
          <p:nvPr/>
        </p:nvSpPr>
        <p:spPr bwMode="auto">
          <a:xfrm>
            <a:off x="4371513" y="5785698"/>
            <a:ext cx="1961553" cy="402378"/>
          </a:xfrm>
          <a:prstGeom prst="wedgeRoundRectCallout">
            <a:avLst>
              <a:gd name="adj1" fmla="val -21625"/>
              <a:gd name="adj2" fmla="val -1106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Returned by PSD</a:t>
            </a:r>
          </a:p>
        </p:txBody>
      </p:sp>
      <p:sp>
        <p:nvSpPr>
          <p:cNvPr id="9" name="Oval 8">
            <a:extLst>
              <a:ext uri="{FF2B5EF4-FFF2-40B4-BE49-F238E27FC236}">
                <a16:creationId xmlns:a16="http://schemas.microsoft.com/office/drawing/2014/main" id="{5D078DF3-FD4C-5CD7-2253-FB4FDA5ADA8F}"/>
              </a:ext>
            </a:extLst>
          </p:cNvPr>
          <p:cNvSpPr/>
          <p:nvPr/>
        </p:nvSpPr>
        <p:spPr>
          <a:xfrm>
            <a:off x="4665711" y="4984062"/>
            <a:ext cx="355023" cy="40237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4544847D-673B-CBBC-174F-3D280D582E6C}"/>
              </a:ext>
            </a:extLst>
          </p:cNvPr>
          <p:cNvSpPr/>
          <p:nvPr/>
        </p:nvSpPr>
        <p:spPr>
          <a:xfrm>
            <a:off x="5436178" y="4972794"/>
            <a:ext cx="448155" cy="40237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16F8DCEF-FEAF-7F7E-DC12-E5A10CA504B1}"/>
              </a:ext>
            </a:extLst>
          </p:cNvPr>
          <p:cNvSpPr/>
          <p:nvPr/>
        </p:nvSpPr>
        <p:spPr>
          <a:xfrm>
            <a:off x="7081407" y="4972793"/>
            <a:ext cx="355023" cy="40237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6DC74B33-BFD5-EB61-CC24-2D85522989FC}"/>
              </a:ext>
            </a:extLst>
          </p:cNvPr>
          <p:cNvSpPr/>
          <p:nvPr/>
        </p:nvSpPr>
        <p:spPr>
          <a:xfrm>
            <a:off x="7811563" y="4951046"/>
            <a:ext cx="471532" cy="40237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4744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475297-93B8-E6D3-2B76-A579146EECE4}"/>
              </a:ext>
            </a:extLst>
          </p:cNvPr>
          <p:cNvPicPr>
            <a:picLocks noChangeAspect="1"/>
          </p:cNvPicPr>
          <p:nvPr/>
        </p:nvPicPr>
        <p:blipFill>
          <a:blip r:embed="rId2"/>
          <a:stretch>
            <a:fillRect/>
          </a:stretch>
        </p:blipFill>
        <p:spPr>
          <a:xfrm>
            <a:off x="6096000" y="1676401"/>
            <a:ext cx="4908829" cy="1778001"/>
          </a:xfrm>
          <a:prstGeom prst="rect">
            <a:avLst/>
          </a:prstGeom>
        </p:spPr>
      </p:pic>
      <p:sp>
        <p:nvSpPr>
          <p:cNvPr id="2" name="Title 1">
            <a:extLst>
              <a:ext uri="{FF2B5EF4-FFF2-40B4-BE49-F238E27FC236}">
                <a16:creationId xmlns:a16="http://schemas.microsoft.com/office/drawing/2014/main" id="{03AEE422-22A6-EA6E-84FF-C1207E5382A8}"/>
              </a:ext>
            </a:extLst>
          </p:cNvPr>
          <p:cNvSpPr>
            <a:spLocks noGrp="1"/>
          </p:cNvSpPr>
          <p:nvPr>
            <p:ph type="title"/>
          </p:nvPr>
        </p:nvSpPr>
        <p:spPr/>
        <p:txBody>
          <a:bodyPr/>
          <a:lstStyle/>
          <a:p>
            <a:r>
              <a:rPr lang="en-US" dirty="0"/>
              <a:t>Querying</a:t>
            </a:r>
          </a:p>
        </p:txBody>
      </p:sp>
      <p:sp>
        <p:nvSpPr>
          <p:cNvPr id="3" name="Content Placeholder 2">
            <a:extLst>
              <a:ext uri="{FF2B5EF4-FFF2-40B4-BE49-F238E27FC236}">
                <a16:creationId xmlns:a16="http://schemas.microsoft.com/office/drawing/2014/main" id="{41861D95-60CF-0584-EDF8-07D96B96A53D}"/>
              </a:ext>
            </a:extLst>
          </p:cNvPr>
          <p:cNvSpPr>
            <a:spLocks noGrp="1"/>
          </p:cNvSpPr>
          <p:nvPr>
            <p:ph idx="1"/>
          </p:nvPr>
        </p:nvSpPr>
        <p:spPr/>
        <p:txBody>
          <a:bodyPr/>
          <a:lstStyle/>
          <a:p>
            <a:r>
              <a:rPr lang="en-US" dirty="0" err="1"/>
              <a:t>GunPoint</a:t>
            </a:r>
            <a:r>
              <a:rPr lang="en-US" dirty="0"/>
              <a:t> </a:t>
            </a:r>
            <a:r>
              <a:rPr lang="en-US" dirty="0" err="1"/>
              <a:t>datast</a:t>
            </a:r>
            <a:endParaRPr lang="en-US" dirty="0"/>
          </a:p>
          <a:p>
            <a:pPr lvl="1"/>
            <a:r>
              <a:rPr lang="en-US" dirty="0"/>
              <a:t>Two classes: Gun VS Point</a:t>
            </a:r>
          </a:p>
        </p:txBody>
      </p:sp>
      <p:sp>
        <p:nvSpPr>
          <p:cNvPr id="4" name="Slide Number Placeholder 3">
            <a:extLst>
              <a:ext uri="{FF2B5EF4-FFF2-40B4-BE49-F238E27FC236}">
                <a16:creationId xmlns:a16="http://schemas.microsoft.com/office/drawing/2014/main" id="{40BB4712-9895-2205-A3CE-A1408B950DDC}"/>
              </a:ext>
            </a:extLst>
          </p:cNvPr>
          <p:cNvSpPr>
            <a:spLocks noGrp="1"/>
          </p:cNvSpPr>
          <p:nvPr>
            <p:ph type="sldNum" sz="quarter" idx="12"/>
          </p:nvPr>
        </p:nvSpPr>
        <p:spPr/>
        <p:txBody>
          <a:bodyPr/>
          <a:lstStyle/>
          <a:p>
            <a:fld id="{E6273567-A204-4EB6-9B78-A239DD70ADA3}" type="slidenum">
              <a:rPr lang="en-US" smtClean="0"/>
              <a:t>57</a:t>
            </a:fld>
            <a:endParaRPr lang="en-US"/>
          </a:p>
        </p:txBody>
      </p:sp>
      <p:sp>
        <p:nvSpPr>
          <p:cNvPr id="6" name="AutoShape 5">
            <a:extLst>
              <a:ext uri="{FF2B5EF4-FFF2-40B4-BE49-F238E27FC236}">
                <a16:creationId xmlns:a16="http://schemas.microsoft.com/office/drawing/2014/main" id="{64CBD0BD-DEAF-398D-DF59-62CEABE021FC}"/>
              </a:ext>
            </a:extLst>
          </p:cNvPr>
          <p:cNvSpPr>
            <a:spLocks noChangeArrowheads="1"/>
          </p:cNvSpPr>
          <p:nvPr/>
        </p:nvSpPr>
        <p:spPr bwMode="auto">
          <a:xfrm>
            <a:off x="8951681" y="3665804"/>
            <a:ext cx="2602904" cy="415130"/>
          </a:xfrm>
          <a:prstGeom prst="wedgeRoundRectCallout">
            <a:avLst>
              <a:gd name="adj1" fmla="val -20731"/>
              <a:gd name="adj2" fmla="val -9228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Repeat it three times</a:t>
            </a:r>
          </a:p>
        </p:txBody>
      </p:sp>
      <p:sp>
        <p:nvSpPr>
          <p:cNvPr id="7" name="Right Brace 6">
            <a:extLst>
              <a:ext uri="{FF2B5EF4-FFF2-40B4-BE49-F238E27FC236}">
                <a16:creationId xmlns:a16="http://schemas.microsoft.com/office/drawing/2014/main" id="{26E79515-B83E-33BD-F718-9EFE9EE7742A}"/>
              </a:ext>
            </a:extLst>
          </p:cNvPr>
          <p:cNvSpPr/>
          <p:nvPr/>
        </p:nvSpPr>
        <p:spPr>
          <a:xfrm rot="16200000">
            <a:off x="9803970" y="605451"/>
            <a:ext cx="256914" cy="214480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AutoShape 5">
            <a:extLst>
              <a:ext uri="{FF2B5EF4-FFF2-40B4-BE49-F238E27FC236}">
                <a16:creationId xmlns:a16="http://schemas.microsoft.com/office/drawing/2014/main" id="{F12FED80-F7BE-1451-61BA-002F6A04AD87}"/>
              </a:ext>
            </a:extLst>
          </p:cNvPr>
          <p:cNvSpPr>
            <a:spLocks noChangeArrowheads="1"/>
          </p:cNvSpPr>
          <p:nvPr/>
        </p:nvSpPr>
        <p:spPr bwMode="auto">
          <a:xfrm>
            <a:off x="9744214" y="1048543"/>
            <a:ext cx="508919" cy="319086"/>
          </a:xfrm>
          <a:prstGeom prst="wedgeRoundRectCallout">
            <a:avLst>
              <a:gd name="adj1" fmla="val -15991"/>
              <a:gd name="adj2" fmla="val 8397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5s</a:t>
            </a:r>
          </a:p>
        </p:txBody>
      </p:sp>
      <p:sp>
        <p:nvSpPr>
          <p:cNvPr id="9" name="AutoShape 5">
            <a:extLst>
              <a:ext uri="{FF2B5EF4-FFF2-40B4-BE49-F238E27FC236}">
                <a16:creationId xmlns:a16="http://schemas.microsoft.com/office/drawing/2014/main" id="{80354DBA-8FA4-664E-1AAA-C0D992995747}"/>
              </a:ext>
            </a:extLst>
          </p:cNvPr>
          <p:cNvSpPr>
            <a:spLocks noChangeArrowheads="1"/>
          </p:cNvSpPr>
          <p:nvPr/>
        </p:nvSpPr>
        <p:spPr bwMode="auto">
          <a:xfrm>
            <a:off x="7205134" y="3458239"/>
            <a:ext cx="1278466" cy="415130"/>
          </a:xfrm>
          <a:prstGeom prst="wedgeRoundRectCallout">
            <a:avLst>
              <a:gd name="adj1" fmla="val 81256"/>
              <a:gd name="adj2" fmla="val 3620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Identical</a:t>
            </a:r>
          </a:p>
        </p:txBody>
      </p:sp>
      <p:sp>
        <p:nvSpPr>
          <p:cNvPr id="10" name="AutoShape 5">
            <a:extLst>
              <a:ext uri="{FF2B5EF4-FFF2-40B4-BE49-F238E27FC236}">
                <a16:creationId xmlns:a16="http://schemas.microsoft.com/office/drawing/2014/main" id="{0BC42829-20FD-A0D3-E892-D88CFA207EE9}"/>
              </a:ext>
            </a:extLst>
          </p:cNvPr>
          <p:cNvSpPr>
            <a:spLocks noChangeArrowheads="1"/>
          </p:cNvSpPr>
          <p:nvPr/>
        </p:nvSpPr>
        <p:spPr bwMode="auto">
          <a:xfrm>
            <a:off x="6654800" y="4057916"/>
            <a:ext cx="1820333" cy="415130"/>
          </a:xfrm>
          <a:prstGeom prst="wedgeRoundRectCallout">
            <a:avLst>
              <a:gd name="adj1" fmla="val 71220"/>
              <a:gd name="adj2" fmla="val -4129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Allow variation</a:t>
            </a:r>
          </a:p>
        </p:txBody>
      </p:sp>
      <p:pic>
        <p:nvPicPr>
          <p:cNvPr id="11" name="Picture 10">
            <a:extLst>
              <a:ext uri="{FF2B5EF4-FFF2-40B4-BE49-F238E27FC236}">
                <a16:creationId xmlns:a16="http://schemas.microsoft.com/office/drawing/2014/main" id="{F1C519FA-B82D-5EB2-255B-1F4BDB1CB2AE}"/>
              </a:ext>
            </a:extLst>
          </p:cNvPr>
          <p:cNvPicPr>
            <a:picLocks noChangeAspect="1"/>
          </p:cNvPicPr>
          <p:nvPr/>
        </p:nvPicPr>
        <p:blipFill>
          <a:blip r:embed="rId3"/>
          <a:stretch>
            <a:fillRect/>
          </a:stretch>
        </p:blipFill>
        <p:spPr>
          <a:xfrm>
            <a:off x="1613290" y="3130563"/>
            <a:ext cx="4270653" cy="2269835"/>
          </a:xfrm>
          <a:prstGeom prst="rect">
            <a:avLst/>
          </a:prstGeom>
        </p:spPr>
      </p:pic>
      <p:sp>
        <p:nvSpPr>
          <p:cNvPr id="13" name="Rectangle 37">
            <a:extLst>
              <a:ext uri="{FF2B5EF4-FFF2-40B4-BE49-F238E27FC236}">
                <a16:creationId xmlns:a16="http://schemas.microsoft.com/office/drawing/2014/main" id="{4524BEA1-56C6-AC69-CD0A-361F81770CFE}"/>
              </a:ext>
            </a:extLst>
          </p:cNvPr>
          <p:cNvSpPr>
            <a:spLocks noChangeArrowheads="1"/>
          </p:cNvSpPr>
          <p:nvPr/>
        </p:nvSpPr>
        <p:spPr bwMode="auto">
          <a:xfrm>
            <a:off x="730251" y="5726410"/>
            <a:ext cx="7186082" cy="46166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Given the blue one, can we retrieve the red one</a:t>
            </a:r>
          </a:p>
        </p:txBody>
      </p:sp>
    </p:spTree>
    <p:extLst>
      <p:ext uri="{BB962C8B-B14F-4D97-AF65-F5344CB8AC3E}">
        <p14:creationId xmlns:p14="http://schemas.microsoft.com/office/powerpoint/2010/main" val="3702415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C4EA6-CCC3-A1A4-6CB2-F35B5E0132AA}"/>
              </a:ext>
            </a:extLst>
          </p:cNvPr>
          <p:cNvSpPr>
            <a:spLocks noGrp="1"/>
          </p:cNvSpPr>
          <p:nvPr>
            <p:ph type="title"/>
          </p:nvPr>
        </p:nvSpPr>
        <p:spPr/>
        <p:txBody>
          <a:bodyPr/>
          <a:lstStyle/>
          <a:p>
            <a:r>
              <a:rPr lang="en-US" dirty="0"/>
              <a:t>Results</a:t>
            </a:r>
          </a:p>
        </p:txBody>
      </p:sp>
      <p:pic>
        <p:nvPicPr>
          <p:cNvPr id="5" name="Content Placeholder 4">
            <a:extLst>
              <a:ext uri="{FF2B5EF4-FFF2-40B4-BE49-F238E27FC236}">
                <a16:creationId xmlns:a16="http://schemas.microsoft.com/office/drawing/2014/main" id="{3F49C3A8-E86D-CF95-7BBD-A9474AA45B59}"/>
              </a:ext>
            </a:extLst>
          </p:cNvPr>
          <p:cNvPicPr>
            <a:picLocks noGrp="1" noChangeAspect="1"/>
          </p:cNvPicPr>
          <p:nvPr>
            <p:ph idx="1"/>
          </p:nvPr>
        </p:nvPicPr>
        <p:blipFill>
          <a:blip r:embed="rId2"/>
          <a:stretch>
            <a:fillRect/>
          </a:stretch>
        </p:blipFill>
        <p:spPr>
          <a:xfrm>
            <a:off x="2281238" y="1803401"/>
            <a:ext cx="7876396" cy="2472269"/>
          </a:xfrm>
          <a:prstGeom prst="rect">
            <a:avLst/>
          </a:prstGeom>
        </p:spPr>
      </p:pic>
      <p:sp>
        <p:nvSpPr>
          <p:cNvPr id="4" name="Slide Number Placeholder 3">
            <a:extLst>
              <a:ext uri="{FF2B5EF4-FFF2-40B4-BE49-F238E27FC236}">
                <a16:creationId xmlns:a16="http://schemas.microsoft.com/office/drawing/2014/main" id="{47CF9690-1A32-09ED-7397-062AABCAC985}"/>
              </a:ext>
            </a:extLst>
          </p:cNvPr>
          <p:cNvSpPr>
            <a:spLocks noGrp="1"/>
          </p:cNvSpPr>
          <p:nvPr>
            <p:ph type="sldNum" sz="quarter" idx="12"/>
          </p:nvPr>
        </p:nvSpPr>
        <p:spPr/>
        <p:txBody>
          <a:bodyPr/>
          <a:lstStyle/>
          <a:p>
            <a:fld id="{E6273567-A204-4EB6-9B78-A239DD70ADA3}" type="slidenum">
              <a:rPr lang="en-US" smtClean="0"/>
              <a:t>58</a:t>
            </a:fld>
            <a:endParaRPr lang="en-US"/>
          </a:p>
        </p:txBody>
      </p:sp>
      <p:sp>
        <p:nvSpPr>
          <p:cNvPr id="6" name="Oval 5">
            <a:extLst>
              <a:ext uri="{FF2B5EF4-FFF2-40B4-BE49-F238E27FC236}">
                <a16:creationId xmlns:a16="http://schemas.microsoft.com/office/drawing/2014/main" id="{8452B1AB-5D52-23A9-AA9A-855AFCFF327C}"/>
              </a:ext>
            </a:extLst>
          </p:cNvPr>
          <p:cNvSpPr/>
          <p:nvPr/>
        </p:nvSpPr>
        <p:spPr>
          <a:xfrm>
            <a:off x="8463497" y="1600201"/>
            <a:ext cx="765170" cy="3025092"/>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AutoShape 5">
            <a:extLst>
              <a:ext uri="{FF2B5EF4-FFF2-40B4-BE49-F238E27FC236}">
                <a16:creationId xmlns:a16="http://schemas.microsoft.com/office/drawing/2014/main" id="{CDBF9516-1AB4-9A56-C0F1-1E650EC6F687}"/>
              </a:ext>
            </a:extLst>
          </p:cNvPr>
          <p:cNvSpPr>
            <a:spLocks noChangeArrowheads="1"/>
          </p:cNvSpPr>
          <p:nvPr/>
        </p:nvSpPr>
        <p:spPr bwMode="auto">
          <a:xfrm>
            <a:off x="6729943" y="627615"/>
            <a:ext cx="2752730" cy="636325"/>
          </a:xfrm>
          <a:prstGeom prst="wedgeRoundRectCallout">
            <a:avLst>
              <a:gd name="adj1" fmla="val 25893"/>
              <a:gd name="adj2" fmla="val 7878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Our method can achieve this kind of invariance</a:t>
            </a:r>
          </a:p>
        </p:txBody>
      </p:sp>
      <p:pic>
        <p:nvPicPr>
          <p:cNvPr id="8" name="Picture 7">
            <a:extLst>
              <a:ext uri="{FF2B5EF4-FFF2-40B4-BE49-F238E27FC236}">
                <a16:creationId xmlns:a16="http://schemas.microsoft.com/office/drawing/2014/main" id="{6C0AB2AE-55F6-73E6-E433-8CA431D1365F}"/>
              </a:ext>
            </a:extLst>
          </p:cNvPr>
          <p:cNvPicPr>
            <a:picLocks noChangeAspect="1"/>
          </p:cNvPicPr>
          <p:nvPr/>
        </p:nvPicPr>
        <p:blipFill>
          <a:blip r:embed="rId3"/>
          <a:stretch>
            <a:fillRect/>
          </a:stretch>
        </p:blipFill>
        <p:spPr>
          <a:xfrm>
            <a:off x="3519231" y="4402670"/>
            <a:ext cx="4884731" cy="2143158"/>
          </a:xfrm>
          <a:prstGeom prst="rect">
            <a:avLst/>
          </a:prstGeom>
        </p:spPr>
      </p:pic>
      <p:sp>
        <p:nvSpPr>
          <p:cNvPr id="10" name="AutoShape 5">
            <a:extLst>
              <a:ext uri="{FF2B5EF4-FFF2-40B4-BE49-F238E27FC236}">
                <a16:creationId xmlns:a16="http://schemas.microsoft.com/office/drawing/2014/main" id="{C64DD01E-9900-8F40-97A7-EF9723335C93}"/>
              </a:ext>
            </a:extLst>
          </p:cNvPr>
          <p:cNvSpPr>
            <a:spLocks noChangeArrowheads="1"/>
          </p:cNvSpPr>
          <p:nvPr/>
        </p:nvSpPr>
        <p:spPr bwMode="auto">
          <a:xfrm>
            <a:off x="1336944" y="4873116"/>
            <a:ext cx="2122752" cy="601133"/>
          </a:xfrm>
          <a:prstGeom prst="wedgeRoundRectCallout">
            <a:avLst>
              <a:gd name="adj1" fmla="val 80137"/>
              <a:gd name="adj2" fmla="val 3794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means worsen the result</a:t>
            </a:r>
          </a:p>
        </p:txBody>
      </p:sp>
      <p:sp>
        <p:nvSpPr>
          <p:cNvPr id="11" name="AutoShape 5">
            <a:extLst>
              <a:ext uri="{FF2B5EF4-FFF2-40B4-BE49-F238E27FC236}">
                <a16:creationId xmlns:a16="http://schemas.microsoft.com/office/drawing/2014/main" id="{BE9F15EC-CD5F-4B66-577C-9625D0F3EFC8}"/>
              </a:ext>
            </a:extLst>
          </p:cNvPr>
          <p:cNvSpPr>
            <a:spLocks noChangeArrowheads="1"/>
          </p:cNvSpPr>
          <p:nvPr/>
        </p:nvSpPr>
        <p:spPr bwMode="auto">
          <a:xfrm>
            <a:off x="8652144" y="5762116"/>
            <a:ext cx="2122752" cy="601133"/>
          </a:xfrm>
          <a:prstGeom prst="wedgeRoundRectCallout">
            <a:avLst>
              <a:gd name="adj1" fmla="val -63849"/>
              <a:gd name="adj2" fmla="val -1417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helps most of them</a:t>
            </a:r>
          </a:p>
        </p:txBody>
      </p:sp>
    </p:spTree>
    <p:extLst>
      <p:ext uri="{BB962C8B-B14F-4D97-AF65-F5344CB8AC3E}">
        <p14:creationId xmlns:p14="http://schemas.microsoft.com/office/powerpoint/2010/main" val="1402447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E301-3786-DD28-C044-43032E439D5D}"/>
              </a:ext>
            </a:extLst>
          </p:cNvPr>
          <p:cNvSpPr>
            <a:spLocks noGrp="1"/>
          </p:cNvSpPr>
          <p:nvPr>
            <p:ph type="title"/>
          </p:nvPr>
        </p:nvSpPr>
        <p:spPr/>
        <p:txBody>
          <a:bodyPr/>
          <a:lstStyle/>
          <a:p>
            <a:r>
              <a:rPr lang="en-US" dirty="0"/>
              <a:t>All ten datasets</a:t>
            </a:r>
          </a:p>
        </p:txBody>
      </p:sp>
      <p:pic>
        <p:nvPicPr>
          <p:cNvPr id="5" name="Content Placeholder 4">
            <a:extLst>
              <a:ext uri="{FF2B5EF4-FFF2-40B4-BE49-F238E27FC236}">
                <a16:creationId xmlns:a16="http://schemas.microsoft.com/office/drawing/2014/main" id="{5EA3B4BE-733E-6E55-0469-070806944D48}"/>
              </a:ext>
            </a:extLst>
          </p:cNvPr>
          <p:cNvPicPr>
            <a:picLocks noGrp="1" noChangeAspect="1"/>
          </p:cNvPicPr>
          <p:nvPr>
            <p:ph idx="1"/>
          </p:nvPr>
        </p:nvPicPr>
        <p:blipFill>
          <a:blip r:embed="rId2"/>
          <a:stretch>
            <a:fillRect/>
          </a:stretch>
        </p:blipFill>
        <p:spPr>
          <a:xfrm>
            <a:off x="2289705" y="1751540"/>
            <a:ext cx="8390790" cy="2318280"/>
          </a:xfrm>
          <a:prstGeom prst="rect">
            <a:avLst/>
          </a:prstGeom>
        </p:spPr>
      </p:pic>
      <p:sp>
        <p:nvSpPr>
          <p:cNvPr id="4" name="Slide Number Placeholder 3">
            <a:extLst>
              <a:ext uri="{FF2B5EF4-FFF2-40B4-BE49-F238E27FC236}">
                <a16:creationId xmlns:a16="http://schemas.microsoft.com/office/drawing/2014/main" id="{F6420C7B-A29F-E310-CECE-2969D69869BF}"/>
              </a:ext>
            </a:extLst>
          </p:cNvPr>
          <p:cNvSpPr>
            <a:spLocks noGrp="1"/>
          </p:cNvSpPr>
          <p:nvPr>
            <p:ph type="sldNum" sz="quarter" idx="12"/>
          </p:nvPr>
        </p:nvSpPr>
        <p:spPr/>
        <p:txBody>
          <a:bodyPr/>
          <a:lstStyle/>
          <a:p>
            <a:fld id="{E6273567-A204-4EB6-9B78-A239DD70ADA3}" type="slidenum">
              <a:rPr lang="en-US" smtClean="0"/>
              <a:t>59</a:t>
            </a:fld>
            <a:endParaRPr lang="en-US"/>
          </a:p>
        </p:txBody>
      </p:sp>
      <p:pic>
        <p:nvPicPr>
          <p:cNvPr id="6" name="Picture 5">
            <a:extLst>
              <a:ext uri="{FF2B5EF4-FFF2-40B4-BE49-F238E27FC236}">
                <a16:creationId xmlns:a16="http://schemas.microsoft.com/office/drawing/2014/main" id="{A06B19FE-47DC-505F-E2AD-48CD004A2CA4}"/>
              </a:ext>
            </a:extLst>
          </p:cNvPr>
          <p:cNvPicPr>
            <a:picLocks noChangeAspect="1"/>
          </p:cNvPicPr>
          <p:nvPr/>
        </p:nvPicPr>
        <p:blipFill>
          <a:blip r:embed="rId3"/>
          <a:stretch>
            <a:fillRect/>
          </a:stretch>
        </p:blipFill>
        <p:spPr>
          <a:xfrm>
            <a:off x="3678766" y="4445000"/>
            <a:ext cx="5257800" cy="1676400"/>
          </a:xfrm>
          <a:prstGeom prst="rect">
            <a:avLst/>
          </a:prstGeom>
        </p:spPr>
      </p:pic>
    </p:spTree>
    <p:extLst>
      <p:ext uri="{BB962C8B-B14F-4D97-AF65-F5344CB8AC3E}">
        <p14:creationId xmlns:p14="http://schemas.microsoft.com/office/powerpoint/2010/main" val="411330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vidia Shares Stock Price Of Nvda Nasdaq Nvda Stock Price Nvda Nasdaq Gpu  In Stock Stock">
            <a:extLst>
              <a:ext uri="{FF2B5EF4-FFF2-40B4-BE49-F238E27FC236}">
                <a16:creationId xmlns:a16="http://schemas.microsoft.com/office/drawing/2014/main" id="{3DF0F70A-41EC-B9D9-2B93-137386B37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832" y="-4294"/>
            <a:ext cx="4873168" cy="27398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1430B03-A638-FA07-E850-3A0E2AA64AC4}"/>
              </a:ext>
            </a:extLst>
          </p:cNvPr>
          <p:cNvSpPr>
            <a:spLocks noGrp="1"/>
          </p:cNvSpPr>
          <p:nvPr>
            <p:ph type="title"/>
          </p:nvPr>
        </p:nvSpPr>
        <p:spPr/>
        <p:txBody>
          <a:bodyPr/>
          <a:lstStyle/>
          <a:p>
            <a:r>
              <a:rPr lang="en-US" dirty="0"/>
              <a:t>Everywhere!</a:t>
            </a:r>
          </a:p>
        </p:txBody>
      </p:sp>
      <p:sp>
        <p:nvSpPr>
          <p:cNvPr id="3" name="Content Placeholder 2">
            <a:extLst>
              <a:ext uri="{FF2B5EF4-FFF2-40B4-BE49-F238E27FC236}">
                <a16:creationId xmlns:a16="http://schemas.microsoft.com/office/drawing/2014/main" id="{CE8A8841-FCFA-7918-4F58-5BB5B43C1AE0}"/>
              </a:ext>
            </a:extLst>
          </p:cNvPr>
          <p:cNvSpPr>
            <a:spLocks noGrp="1"/>
          </p:cNvSpPr>
          <p:nvPr>
            <p:ph idx="1"/>
          </p:nvPr>
        </p:nvSpPr>
        <p:spPr/>
        <p:txBody>
          <a:bodyPr/>
          <a:lstStyle/>
          <a:p>
            <a:r>
              <a:rPr lang="en-US" dirty="0"/>
              <a:t>Stock price</a:t>
            </a:r>
          </a:p>
          <a:p>
            <a:endParaRPr lang="en-US" dirty="0"/>
          </a:p>
          <a:p>
            <a:r>
              <a:rPr lang="en-US" dirty="0"/>
              <a:t>Motion data</a:t>
            </a:r>
          </a:p>
          <a:p>
            <a:endParaRPr lang="en-US" dirty="0"/>
          </a:p>
          <a:p>
            <a:r>
              <a:rPr lang="en-US" dirty="0"/>
              <a:t>ECG, EEG</a:t>
            </a:r>
          </a:p>
        </p:txBody>
      </p:sp>
      <p:sp>
        <p:nvSpPr>
          <p:cNvPr id="4" name="Slide Number Placeholder 3">
            <a:extLst>
              <a:ext uri="{FF2B5EF4-FFF2-40B4-BE49-F238E27FC236}">
                <a16:creationId xmlns:a16="http://schemas.microsoft.com/office/drawing/2014/main" id="{ECFDE23B-E9B0-2BC2-8790-539CEF786357}"/>
              </a:ext>
            </a:extLst>
          </p:cNvPr>
          <p:cNvSpPr>
            <a:spLocks noGrp="1"/>
          </p:cNvSpPr>
          <p:nvPr>
            <p:ph type="sldNum" sz="quarter" idx="12"/>
          </p:nvPr>
        </p:nvSpPr>
        <p:spPr/>
        <p:txBody>
          <a:bodyPr/>
          <a:lstStyle/>
          <a:p>
            <a:fld id="{E6273567-A204-4EB6-9B78-A239DD70ADA3}" type="slidenum">
              <a:rPr lang="en-US" smtClean="0"/>
              <a:t>6</a:t>
            </a:fld>
            <a:endParaRPr lang="en-US"/>
          </a:p>
        </p:txBody>
      </p:sp>
      <p:pic>
        <p:nvPicPr>
          <p:cNvPr id="5" name="Picture 35" descr="As Port Moody sea lion facility prepares to close, supporters look to an  expanded future - Tri-City News">
            <a:extLst>
              <a:ext uri="{FF2B5EF4-FFF2-40B4-BE49-F238E27FC236}">
                <a16:creationId xmlns:a16="http://schemas.microsoft.com/office/drawing/2014/main" id="{F22EEA2D-96B2-0EF3-181A-CB3557B643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9353" y="2875883"/>
            <a:ext cx="2070180" cy="13801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ABED92E-F599-67BD-7E76-27D5E5153B41}"/>
              </a:ext>
            </a:extLst>
          </p:cNvPr>
          <p:cNvGrpSpPr/>
          <p:nvPr/>
        </p:nvGrpSpPr>
        <p:grpSpPr>
          <a:xfrm>
            <a:off x="6818375" y="4521538"/>
            <a:ext cx="5142316" cy="401560"/>
            <a:chOff x="-114300" y="4724052"/>
            <a:chExt cx="12376149" cy="966445"/>
          </a:xfrm>
        </p:grpSpPr>
        <p:sp>
          <p:nvSpPr>
            <p:cNvPr id="6" name="Freeform 31">
              <a:extLst>
                <a:ext uri="{FF2B5EF4-FFF2-40B4-BE49-F238E27FC236}">
                  <a16:creationId xmlns:a16="http://schemas.microsoft.com/office/drawing/2014/main" id="{AB48D5C8-7411-1A80-4B3A-F69834567444}"/>
                </a:ext>
              </a:extLst>
            </p:cNvPr>
            <p:cNvSpPr>
              <a:spLocks/>
            </p:cNvSpPr>
            <p:nvPr/>
          </p:nvSpPr>
          <p:spPr bwMode="auto">
            <a:xfrm>
              <a:off x="-114300" y="4724052"/>
              <a:ext cx="4378776" cy="900756"/>
            </a:xfrm>
            <a:custGeom>
              <a:avLst/>
              <a:gdLst>
                <a:gd name="T0" fmla="*/ 37 w 2546"/>
                <a:gd name="T1" fmla="*/ 201 h 815"/>
                <a:gd name="T2" fmla="*/ 79 w 2546"/>
                <a:gd name="T3" fmla="*/ 207 h 815"/>
                <a:gd name="T4" fmla="*/ 122 w 2546"/>
                <a:gd name="T5" fmla="*/ 166 h 815"/>
                <a:gd name="T6" fmla="*/ 164 w 2546"/>
                <a:gd name="T7" fmla="*/ 182 h 815"/>
                <a:gd name="T8" fmla="*/ 207 w 2546"/>
                <a:gd name="T9" fmla="*/ 165 h 815"/>
                <a:gd name="T10" fmla="*/ 249 w 2546"/>
                <a:gd name="T11" fmla="*/ 177 h 815"/>
                <a:gd name="T12" fmla="*/ 291 w 2546"/>
                <a:gd name="T13" fmla="*/ 179 h 815"/>
                <a:gd name="T14" fmla="*/ 334 w 2546"/>
                <a:gd name="T15" fmla="*/ 148 h 815"/>
                <a:gd name="T16" fmla="*/ 376 w 2546"/>
                <a:gd name="T17" fmla="*/ 154 h 815"/>
                <a:gd name="T18" fmla="*/ 419 w 2546"/>
                <a:gd name="T19" fmla="*/ 156 h 815"/>
                <a:gd name="T20" fmla="*/ 461 w 2546"/>
                <a:gd name="T21" fmla="*/ 163 h 815"/>
                <a:gd name="T22" fmla="*/ 503 w 2546"/>
                <a:gd name="T23" fmla="*/ 161 h 815"/>
                <a:gd name="T24" fmla="*/ 546 w 2546"/>
                <a:gd name="T25" fmla="*/ 148 h 815"/>
                <a:gd name="T26" fmla="*/ 588 w 2546"/>
                <a:gd name="T27" fmla="*/ 152 h 815"/>
                <a:gd name="T28" fmla="*/ 631 w 2546"/>
                <a:gd name="T29" fmla="*/ 139 h 815"/>
                <a:gd name="T30" fmla="*/ 673 w 2546"/>
                <a:gd name="T31" fmla="*/ 153 h 815"/>
                <a:gd name="T32" fmla="*/ 715 w 2546"/>
                <a:gd name="T33" fmla="*/ 154 h 815"/>
                <a:gd name="T34" fmla="*/ 758 w 2546"/>
                <a:gd name="T35" fmla="*/ 151 h 815"/>
                <a:gd name="T36" fmla="*/ 800 w 2546"/>
                <a:gd name="T37" fmla="*/ 147 h 815"/>
                <a:gd name="T38" fmla="*/ 842 w 2546"/>
                <a:gd name="T39" fmla="*/ 147 h 815"/>
                <a:gd name="T40" fmla="*/ 885 w 2546"/>
                <a:gd name="T41" fmla="*/ 154 h 815"/>
                <a:gd name="T42" fmla="*/ 927 w 2546"/>
                <a:gd name="T43" fmla="*/ 149 h 815"/>
                <a:gd name="T44" fmla="*/ 969 w 2546"/>
                <a:gd name="T45" fmla="*/ 164 h 815"/>
                <a:gd name="T46" fmla="*/ 1012 w 2546"/>
                <a:gd name="T47" fmla="*/ 158 h 815"/>
                <a:gd name="T48" fmla="*/ 1054 w 2546"/>
                <a:gd name="T49" fmla="*/ 165 h 815"/>
                <a:gd name="T50" fmla="*/ 1097 w 2546"/>
                <a:gd name="T51" fmla="*/ 162 h 815"/>
                <a:gd name="T52" fmla="*/ 1139 w 2546"/>
                <a:gd name="T53" fmla="*/ 184 h 815"/>
                <a:gd name="T54" fmla="*/ 1181 w 2546"/>
                <a:gd name="T55" fmla="*/ 156 h 815"/>
                <a:gd name="T56" fmla="*/ 1224 w 2546"/>
                <a:gd name="T57" fmla="*/ 163 h 815"/>
                <a:gd name="T58" fmla="*/ 1266 w 2546"/>
                <a:gd name="T59" fmla="*/ 126 h 815"/>
                <a:gd name="T60" fmla="*/ 1309 w 2546"/>
                <a:gd name="T61" fmla="*/ 69 h 815"/>
                <a:gd name="T62" fmla="*/ 1351 w 2546"/>
                <a:gd name="T63" fmla="*/ 62 h 815"/>
                <a:gd name="T64" fmla="*/ 1393 w 2546"/>
                <a:gd name="T65" fmla="*/ 50 h 815"/>
                <a:gd name="T66" fmla="*/ 1436 w 2546"/>
                <a:gd name="T67" fmla="*/ 11 h 815"/>
                <a:gd name="T68" fmla="*/ 1478 w 2546"/>
                <a:gd name="T69" fmla="*/ 167 h 815"/>
                <a:gd name="T70" fmla="*/ 1521 w 2546"/>
                <a:gd name="T71" fmla="*/ 38 h 815"/>
                <a:gd name="T72" fmla="*/ 1563 w 2546"/>
                <a:gd name="T73" fmla="*/ 110 h 815"/>
                <a:gd name="T74" fmla="*/ 1606 w 2546"/>
                <a:gd name="T75" fmla="*/ 191 h 815"/>
                <a:gd name="T76" fmla="*/ 1648 w 2546"/>
                <a:gd name="T77" fmla="*/ 35 h 815"/>
                <a:gd name="T78" fmla="*/ 1690 w 2546"/>
                <a:gd name="T79" fmla="*/ 103 h 815"/>
                <a:gd name="T80" fmla="*/ 1733 w 2546"/>
                <a:gd name="T81" fmla="*/ 88 h 815"/>
                <a:gd name="T82" fmla="*/ 1775 w 2546"/>
                <a:gd name="T83" fmla="*/ 71 h 815"/>
                <a:gd name="T84" fmla="*/ 1817 w 2546"/>
                <a:gd name="T85" fmla="*/ 45 h 815"/>
                <a:gd name="T86" fmla="*/ 1860 w 2546"/>
                <a:gd name="T87" fmla="*/ 75 h 815"/>
                <a:gd name="T88" fmla="*/ 1902 w 2546"/>
                <a:gd name="T89" fmla="*/ 97 h 815"/>
                <a:gd name="T90" fmla="*/ 1945 w 2546"/>
                <a:gd name="T91" fmla="*/ 80 h 815"/>
                <a:gd name="T92" fmla="*/ 1987 w 2546"/>
                <a:gd name="T93" fmla="*/ 113 h 815"/>
                <a:gd name="T94" fmla="*/ 2029 w 2546"/>
                <a:gd name="T95" fmla="*/ 114 h 815"/>
                <a:gd name="T96" fmla="*/ 2072 w 2546"/>
                <a:gd name="T97" fmla="*/ 113 h 815"/>
                <a:gd name="T98" fmla="*/ 2114 w 2546"/>
                <a:gd name="T99" fmla="*/ 114 h 815"/>
                <a:gd name="T100" fmla="*/ 2156 w 2546"/>
                <a:gd name="T101" fmla="*/ 96 h 815"/>
                <a:gd name="T102" fmla="*/ 2199 w 2546"/>
                <a:gd name="T103" fmla="*/ 109 h 815"/>
                <a:gd name="T104" fmla="*/ 2241 w 2546"/>
                <a:gd name="T105" fmla="*/ 110 h 815"/>
                <a:gd name="T106" fmla="*/ 2283 w 2546"/>
                <a:gd name="T107" fmla="*/ 114 h 815"/>
                <a:gd name="T108" fmla="*/ 2326 w 2546"/>
                <a:gd name="T109" fmla="*/ 113 h 815"/>
                <a:gd name="T110" fmla="*/ 2368 w 2546"/>
                <a:gd name="T111" fmla="*/ 106 h 815"/>
                <a:gd name="T112" fmla="*/ 2411 w 2546"/>
                <a:gd name="T113" fmla="*/ 96 h 815"/>
                <a:gd name="T114" fmla="*/ 2453 w 2546"/>
                <a:gd name="T115" fmla="*/ 137 h 815"/>
                <a:gd name="T116" fmla="*/ 2495 w 2546"/>
                <a:gd name="T117" fmla="*/ 73 h 815"/>
                <a:gd name="T118" fmla="*/ 2538 w 2546"/>
                <a:gd name="T119" fmla="*/ 126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46" h="815">
                  <a:moveTo>
                    <a:pt x="0" y="216"/>
                  </a:moveTo>
                  <a:lnTo>
                    <a:pt x="1" y="214"/>
                  </a:lnTo>
                  <a:lnTo>
                    <a:pt x="4" y="216"/>
                  </a:lnTo>
                  <a:lnTo>
                    <a:pt x="7" y="213"/>
                  </a:lnTo>
                  <a:lnTo>
                    <a:pt x="10" y="214"/>
                  </a:lnTo>
                  <a:lnTo>
                    <a:pt x="13" y="221"/>
                  </a:lnTo>
                  <a:lnTo>
                    <a:pt x="16" y="215"/>
                  </a:lnTo>
                  <a:lnTo>
                    <a:pt x="19" y="210"/>
                  </a:lnTo>
                  <a:lnTo>
                    <a:pt x="22" y="206"/>
                  </a:lnTo>
                  <a:lnTo>
                    <a:pt x="25" y="203"/>
                  </a:lnTo>
                  <a:lnTo>
                    <a:pt x="28" y="205"/>
                  </a:lnTo>
                  <a:lnTo>
                    <a:pt x="31" y="202"/>
                  </a:lnTo>
                  <a:lnTo>
                    <a:pt x="34" y="200"/>
                  </a:lnTo>
                  <a:lnTo>
                    <a:pt x="37" y="201"/>
                  </a:lnTo>
                  <a:lnTo>
                    <a:pt x="40" y="202"/>
                  </a:lnTo>
                  <a:lnTo>
                    <a:pt x="43" y="199"/>
                  </a:lnTo>
                  <a:lnTo>
                    <a:pt x="46" y="201"/>
                  </a:lnTo>
                  <a:lnTo>
                    <a:pt x="49" y="202"/>
                  </a:lnTo>
                  <a:lnTo>
                    <a:pt x="52" y="203"/>
                  </a:lnTo>
                  <a:lnTo>
                    <a:pt x="55" y="209"/>
                  </a:lnTo>
                  <a:lnTo>
                    <a:pt x="58" y="208"/>
                  </a:lnTo>
                  <a:lnTo>
                    <a:pt x="61" y="202"/>
                  </a:lnTo>
                  <a:lnTo>
                    <a:pt x="64" y="203"/>
                  </a:lnTo>
                  <a:lnTo>
                    <a:pt x="67" y="201"/>
                  </a:lnTo>
                  <a:lnTo>
                    <a:pt x="70" y="191"/>
                  </a:lnTo>
                  <a:lnTo>
                    <a:pt x="73" y="191"/>
                  </a:lnTo>
                  <a:lnTo>
                    <a:pt x="76" y="194"/>
                  </a:lnTo>
                  <a:lnTo>
                    <a:pt x="79" y="207"/>
                  </a:lnTo>
                  <a:lnTo>
                    <a:pt x="82" y="209"/>
                  </a:lnTo>
                  <a:lnTo>
                    <a:pt x="85" y="204"/>
                  </a:lnTo>
                  <a:lnTo>
                    <a:pt x="88" y="194"/>
                  </a:lnTo>
                  <a:lnTo>
                    <a:pt x="92" y="187"/>
                  </a:lnTo>
                  <a:lnTo>
                    <a:pt x="95" y="180"/>
                  </a:lnTo>
                  <a:lnTo>
                    <a:pt x="98" y="178"/>
                  </a:lnTo>
                  <a:lnTo>
                    <a:pt x="101" y="184"/>
                  </a:lnTo>
                  <a:lnTo>
                    <a:pt x="104" y="185"/>
                  </a:lnTo>
                  <a:lnTo>
                    <a:pt x="107" y="193"/>
                  </a:lnTo>
                  <a:lnTo>
                    <a:pt x="110" y="193"/>
                  </a:lnTo>
                  <a:lnTo>
                    <a:pt x="113" y="187"/>
                  </a:lnTo>
                  <a:lnTo>
                    <a:pt x="116" y="175"/>
                  </a:lnTo>
                  <a:lnTo>
                    <a:pt x="119" y="167"/>
                  </a:lnTo>
                  <a:lnTo>
                    <a:pt x="122" y="166"/>
                  </a:lnTo>
                  <a:lnTo>
                    <a:pt x="125" y="165"/>
                  </a:lnTo>
                  <a:lnTo>
                    <a:pt x="128" y="168"/>
                  </a:lnTo>
                  <a:lnTo>
                    <a:pt x="131" y="172"/>
                  </a:lnTo>
                  <a:lnTo>
                    <a:pt x="134" y="186"/>
                  </a:lnTo>
                  <a:lnTo>
                    <a:pt x="137" y="194"/>
                  </a:lnTo>
                  <a:lnTo>
                    <a:pt x="140" y="181"/>
                  </a:lnTo>
                  <a:lnTo>
                    <a:pt x="143" y="165"/>
                  </a:lnTo>
                  <a:lnTo>
                    <a:pt x="146" y="160"/>
                  </a:lnTo>
                  <a:lnTo>
                    <a:pt x="149" y="159"/>
                  </a:lnTo>
                  <a:lnTo>
                    <a:pt x="152" y="160"/>
                  </a:lnTo>
                  <a:lnTo>
                    <a:pt x="155" y="163"/>
                  </a:lnTo>
                  <a:lnTo>
                    <a:pt x="158" y="167"/>
                  </a:lnTo>
                  <a:lnTo>
                    <a:pt x="161" y="179"/>
                  </a:lnTo>
                  <a:lnTo>
                    <a:pt x="164" y="182"/>
                  </a:lnTo>
                  <a:lnTo>
                    <a:pt x="167" y="172"/>
                  </a:lnTo>
                  <a:lnTo>
                    <a:pt x="170" y="159"/>
                  </a:lnTo>
                  <a:lnTo>
                    <a:pt x="173" y="155"/>
                  </a:lnTo>
                  <a:lnTo>
                    <a:pt x="176" y="161"/>
                  </a:lnTo>
                  <a:lnTo>
                    <a:pt x="179" y="162"/>
                  </a:lnTo>
                  <a:lnTo>
                    <a:pt x="182" y="164"/>
                  </a:lnTo>
                  <a:lnTo>
                    <a:pt x="185" y="166"/>
                  </a:lnTo>
                  <a:lnTo>
                    <a:pt x="188" y="174"/>
                  </a:lnTo>
                  <a:lnTo>
                    <a:pt x="191" y="179"/>
                  </a:lnTo>
                  <a:lnTo>
                    <a:pt x="195" y="179"/>
                  </a:lnTo>
                  <a:lnTo>
                    <a:pt x="198" y="168"/>
                  </a:lnTo>
                  <a:lnTo>
                    <a:pt x="201" y="162"/>
                  </a:lnTo>
                  <a:lnTo>
                    <a:pt x="204" y="160"/>
                  </a:lnTo>
                  <a:lnTo>
                    <a:pt x="207" y="165"/>
                  </a:lnTo>
                  <a:lnTo>
                    <a:pt x="210" y="172"/>
                  </a:lnTo>
                  <a:lnTo>
                    <a:pt x="213" y="172"/>
                  </a:lnTo>
                  <a:lnTo>
                    <a:pt x="216" y="173"/>
                  </a:lnTo>
                  <a:lnTo>
                    <a:pt x="219" y="177"/>
                  </a:lnTo>
                  <a:lnTo>
                    <a:pt x="222" y="180"/>
                  </a:lnTo>
                  <a:lnTo>
                    <a:pt x="225" y="175"/>
                  </a:lnTo>
                  <a:lnTo>
                    <a:pt x="228" y="174"/>
                  </a:lnTo>
                  <a:lnTo>
                    <a:pt x="231" y="175"/>
                  </a:lnTo>
                  <a:lnTo>
                    <a:pt x="234" y="177"/>
                  </a:lnTo>
                  <a:lnTo>
                    <a:pt x="237" y="177"/>
                  </a:lnTo>
                  <a:lnTo>
                    <a:pt x="240" y="179"/>
                  </a:lnTo>
                  <a:lnTo>
                    <a:pt x="243" y="179"/>
                  </a:lnTo>
                  <a:lnTo>
                    <a:pt x="246" y="178"/>
                  </a:lnTo>
                  <a:lnTo>
                    <a:pt x="249" y="177"/>
                  </a:lnTo>
                  <a:lnTo>
                    <a:pt x="252" y="175"/>
                  </a:lnTo>
                  <a:lnTo>
                    <a:pt x="255" y="175"/>
                  </a:lnTo>
                  <a:lnTo>
                    <a:pt x="258" y="178"/>
                  </a:lnTo>
                  <a:lnTo>
                    <a:pt x="261" y="178"/>
                  </a:lnTo>
                  <a:lnTo>
                    <a:pt x="264" y="182"/>
                  </a:lnTo>
                  <a:lnTo>
                    <a:pt x="267" y="179"/>
                  </a:lnTo>
                  <a:lnTo>
                    <a:pt x="270" y="176"/>
                  </a:lnTo>
                  <a:lnTo>
                    <a:pt x="273" y="176"/>
                  </a:lnTo>
                  <a:lnTo>
                    <a:pt x="276" y="177"/>
                  </a:lnTo>
                  <a:lnTo>
                    <a:pt x="279" y="169"/>
                  </a:lnTo>
                  <a:lnTo>
                    <a:pt x="282" y="165"/>
                  </a:lnTo>
                  <a:lnTo>
                    <a:pt x="285" y="170"/>
                  </a:lnTo>
                  <a:lnTo>
                    <a:pt x="288" y="176"/>
                  </a:lnTo>
                  <a:lnTo>
                    <a:pt x="291" y="179"/>
                  </a:lnTo>
                  <a:lnTo>
                    <a:pt x="295" y="180"/>
                  </a:lnTo>
                  <a:lnTo>
                    <a:pt x="298" y="177"/>
                  </a:lnTo>
                  <a:lnTo>
                    <a:pt x="301" y="165"/>
                  </a:lnTo>
                  <a:lnTo>
                    <a:pt x="304" y="157"/>
                  </a:lnTo>
                  <a:lnTo>
                    <a:pt x="307" y="154"/>
                  </a:lnTo>
                  <a:lnTo>
                    <a:pt x="310" y="153"/>
                  </a:lnTo>
                  <a:lnTo>
                    <a:pt x="313" y="153"/>
                  </a:lnTo>
                  <a:lnTo>
                    <a:pt x="316" y="153"/>
                  </a:lnTo>
                  <a:lnTo>
                    <a:pt x="319" y="158"/>
                  </a:lnTo>
                  <a:lnTo>
                    <a:pt x="322" y="167"/>
                  </a:lnTo>
                  <a:lnTo>
                    <a:pt x="325" y="171"/>
                  </a:lnTo>
                  <a:lnTo>
                    <a:pt x="328" y="160"/>
                  </a:lnTo>
                  <a:lnTo>
                    <a:pt x="331" y="151"/>
                  </a:lnTo>
                  <a:lnTo>
                    <a:pt x="334" y="148"/>
                  </a:lnTo>
                  <a:lnTo>
                    <a:pt x="337" y="145"/>
                  </a:lnTo>
                  <a:lnTo>
                    <a:pt x="340" y="142"/>
                  </a:lnTo>
                  <a:lnTo>
                    <a:pt x="343" y="144"/>
                  </a:lnTo>
                  <a:lnTo>
                    <a:pt x="346" y="145"/>
                  </a:lnTo>
                  <a:lnTo>
                    <a:pt x="349" y="149"/>
                  </a:lnTo>
                  <a:lnTo>
                    <a:pt x="352" y="160"/>
                  </a:lnTo>
                  <a:lnTo>
                    <a:pt x="355" y="165"/>
                  </a:lnTo>
                  <a:lnTo>
                    <a:pt x="358" y="153"/>
                  </a:lnTo>
                  <a:lnTo>
                    <a:pt x="361" y="145"/>
                  </a:lnTo>
                  <a:lnTo>
                    <a:pt x="364" y="143"/>
                  </a:lnTo>
                  <a:lnTo>
                    <a:pt x="367" y="144"/>
                  </a:lnTo>
                  <a:lnTo>
                    <a:pt x="370" y="148"/>
                  </a:lnTo>
                  <a:lnTo>
                    <a:pt x="373" y="151"/>
                  </a:lnTo>
                  <a:lnTo>
                    <a:pt x="376" y="154"/>
                  </a:lnTo>
                  <a:lnTo>
                    <a:pt x="379" y="160"/>
                  </a:lnTo>
                  <a:lnTo>
                    <a:pt x="382" y="163"/>
                  </a:lnTo>
                  <a:lnTo>
                    <a:pt x="385" y="162"/>
                  </a:lnTo>
                  <a:lnTo>
                    <a:pt x="388" y="154"/>
                  </a:lnTo>
                  <a:lnTo>
                    <a:pt x="391" y="151"/>
                  </a:lnTo>
                  <a:lnTo>
                    <a:pt x="395" y="150"/>
                  </a:lnTo>
                  <a:lnTo>
                    <a:pt x="398" y="152"/>
                  </a:lnTo>
                  <a:lnTo>
                    <a:pt x="401" y="156"/>
                  </a:lnTo>
                  <a:lnTo>
                    <a:pt x="404" y="158"/>
                  </a:lnTo>
                  <a:lnTo>
                    <a:pt x="407" y="159"/>
                  </a:lnTo>
                  <a:lnTo>
                    <a:pt x="410" y="159"/>
                  </a:lnTo>
                  <a:lnTo>
                    <a:pt x="413" y="158"/>
                  </a:lnTo>
                  <a:lnTo>
                    <a:pt x="416" y="156"/>
                  </a:lnTo>
                  <a:lnTo>
                    <a:pt x="419" y="156"/>
                  </a:lnTo>
                  <a:lnTo>
                    <a:pt x="422" y="158"/>
                  </a:lnTo>
                  <a:lnTo>
                    <a:pt x="425" y="160"/>
                  </a:lnTo>
                  <a:lnTo>
                    <a:pt x="428" y="160"/>
                  </a:lnTo>
                  <a:lnTo>
                    <a:pt x="431" y="159"/>
                  </a:lnTo>
                  <a:lnTo>
                    <a:pt x="434" y="158"/>
                  </a:lnTo>
                  <a:lnTo>
                    <a:pt x="437" y="157"/>
                  </a:lnTo>
                  <a:lnTo>
                    <a:pt x="440" y="158"/>
                  </a:lnTo>
                  <a:lnTo>
                    <a:pt x="443" y="158"/>
                  </a:lnTo>
                  <a:lnTo>
                    <a:pt x="446" y="158"/>
                  </a:lnTo>
                  <a:lnTo>
                    <a:pt x="449" y="160"/>
                  </a:lnTo>
                  <a:lnTo>
                    <a:pt x="452" y="161"/>
                  </a:lnTo>
                  <a:lnTo>
                    <a:pt x="455" y="162"/>
                  </a:lnTo>
                  <a:lnTo>
                    <a:pt x="458" y="163"/>
                  </a:lnTo>
                  <a:lnTo>
                    <a:pt x="461" y="163"/>
                  </a:lnTo>
                  <a:lnTo>
                    <a:pt x="464" y="163"/>
                  </a:lnTo>
                  <a:lnTo>
                    <a:pt x="467" y="161"/>
                  </a:lnTo>
                  <a:lnTo>
                    <a:pt x="470" y="164"/>
                  </a:lnTo>
                  <a:lnTo>
                    <a:pt x="473" y="164"/>
                  </a:lnTo>
                  <a:lnTo>
                    <a:pt x="476" y="164"/>
                  </a:lnTo>
                  <a:lnTo>
                    <a:pt x="479" y="163"/>
                  </a:lnTo>
                  <a:lnTo>
                    <a:pt x="482" y="163"/>
                  </a:lnTo>
                  <a:lnTo>
                    <a:pt x="485" y="165"/>
                  </a:lnTo>
                  <a:lnTo>
                    <a:pt x="488" y="164"/>
                  </a:lnTo>
                  <a:lnTo>
                    <a:pt x="491" y="164"/>
                  </a:lnTo>
                  <a:lnTo>
                    <a:pt x="494" y="163"/>
                  </a:lnTo>
                  <a:lnTo>
                    <a:pt x="497" y="164"/>
                  </a:lnTo>
                  <a:lnTo>
                    <a:pt x="500" y="163"/>
                  </a:lnTo>
                  <a:lnTo>
                    <a:pt x="503" y="161"/>
                  </a:lnTo>
                  <a:lnTo>
                    <a:pt x="506" y="159"/>
                  </a:lnTo>
                  <a:lnTo>
                    <a:pt x="510" y="160"/>
                  </a:lnTo>
                  <a:lnTo>
                    <a:pt x="513" y="163"/>
                  </a:lnTo>
                  <a:lnTo>
                    <a:pt x="516" y="161"/>
                  </a:lnTo>
                  <a:lnTo>
                    <a:pt x="519" y="157"/>
                  </a:lnTo>
                  <a:lnTo>
                    <a:pt x="522" y="155"/>
                  </a:lnTo>
                  <a:lnTo>
                    <a:pt x="525" y="158"/>
                  </a:lnTo>
                  <a:lnTo>
                    <a:pt x="528" y="164"/>
                  </a:lnTo>
                  <a:lnTo>
                    <a:pt x="531" y="166"/>
                  </a:lnTo>
                  <a:lnTo>
                    <a:pt x="534" y="164"/>
                  </a:lnTo>
                  <a:lnTo>
                    <a:pt x="537" y="157"/>
                  </a:lnTo>
                  <a:lnTo>
                    <a:pt x="540" y="152"/>
                  </a:lnTo>
                  <a:lnTo>
                    <a:pt x="543" y="152"/>
                  </a:lnTo>
                  <a:lnTo>
                    <a:pt x="546" y="148"/>
                  </a:lnTo>
                  <a:lnTo>
                    <a:pt x="549" y="148"/>
                  </a:lnTo>
                  <a:lnTo>
                    <a:pt x="552" y="153"/>
                  </a:lnTo>
                  <a:lnTo>
                    <a:pt x="555" y="161"/>
                  </a:lnTo>
                  <a:lnTo>
                    <a:pt x="558" y="164"/>
                  </a:lnTo>
                  <a:lnTo>
                    <a:pt x="561" y="158"/>
                  </a:lnTo>
                  <a:lnTo>
                    <a:pt x="564" y="147"/>
                  </a:lnTo>
                  <a:lnTo>
                    <a:pt x="567" y="143"/>
                  </a:lnTo>
                  <a:lnTo>
                    <a:pt x="570" y="137"/>
                  </a:lnTo>
                  <a:lnTo>
                    <a:pt x="573" y="138"/>
                  </a:lnTo>
                  <a:lnTo>
                    <a:pt x="576" y="138"/>
                  </a:lnTo>
                  <a:lnTo>
                    <a:pt x="579" y="141"/>
                  </a:lnTo>
                  <a:lnTo>
                    <a:pt x="582" y="142"/>
                  </a:lnTo>
                  <a:lnTo>
                    <a:pt x="585" y="150"/>
                  </a:lnTo>
                  <a:lnTo>
                    <a:pt x="588" y="152"/>
                  </a:lnTo>
                  <a:lnTo>
                    <a:pt x="591" y="143"/>
                  </a:lnTo>
                  <a:lnTo>
                    <a:pt x="594" y="135"/>
                  </a:lnTo>
                  <a:lnTo>
                    <a:pt x="597" y="134"/>
                  </a:lnTo>
                  <a:lnTo>
                    <a:pt x="600" y="136"/>
                  </a:lnTo>
                  <a:lnTo>
                    <a:pt x="603" y="139"/>
                  </a:lnTo>
                  <a:lnTo>
                    <a:pt x="606" y="141"/>
                  </a:lnTo>
                  <a:lnTo>
                    <a:pt x="609" y="138"/>
                  </a:lnTo>
                  <a:lnTo>
                    <a:pt x="612" y="143"/>
                  </a:lnTo>
                  <a:lnTo>
                    <a:pt x="615" y="149"/>
                  </a:lnTo>
                  <a:lnTo>
                    <a:pt x="618" y="147"/>
                  </a:lnTo>
                  <a:lnTo>
                    <a:pt x="621" y="136"/>
                  </a:lnTo>
                  <a:lnTo>
                    <a:pt x="625" y="133"/>
                  </a:lnTo>
                  <a:lnTo>
                    <a:pt x="628" y="136"/>
                  </a:lnTo>
                  <a:lnTo>
                    <a:pt x="631" y="139"/>
                  </a:lnTo>
                  <a:lnTo>
                    <a:pt x="634" y="142"/>
                  </a:lnTo>
                  <a:lnTo>
                    <a:pt x="637" y="142"/>
                  </a:lnTo>
                  <a:lnTo>
                    <a:pt x="640" y="146"/>
                  </a:lnTo>
                  <a:lnTo>
                    <a:pt x="643" y="147"/>
                  </a:lnTo>
                  <a:lnTo>
                    <a:pt x="646" y="145"/>
                  </a:lnTo>
                  <a:lnTo>
                    <a:pt x="649" y="145"/>
                  </a:lnTo>
                  <a:lnTo>
                    <a:pt x="652" y="144"/>
                  </a:lnTo>
                  <a:lnTo>
                    <a:pt x="655" y="146"/>
                  </a:lnTo>
                  <a:lnTo>
                    <a:pt x="658" y="148"/>
                  </a:lnTo>
                  <a:lnTo>
                    <a:pt x="661" y="150"/>
                  </a:lnTo>
                  <a:lnTo>
                    <a:pt x="664" y="152"/>
                  </a:lnTo>
                  <a:lnTo>
                    <a:pt x="667" y="153"/>
                  </a:lnTo>
                  <a:lnTo>
                    <a:pt x="670" y="152"/>
                  </a:lnTo>
                  <a:lnTo>
                    <a:pt x="673" y="153"/>
                  </a:lnTo>
                  <a:lnTo>
                    <a:pt x="676" y="152"/>
                  </a:lnTo>
                  <a:lnTo>
                    <a:pt x="679" y="153"/>
                  </a:lnTo>
                  <a:lnTo>
                    <a:pt x="682" y="156"/>
                  </a:lnTo>
                  <a:lnTo>
                    <a:pt x="685" y="158"/>
                  </a:lnTo>
                  <a:lnTo>
                    <a:pt x="688" y="157"/>
                  </a:lnTo>
                  <a:lnTo>
                    <a:pt x="691" y="156"/>
                  </a:lnTo>
                  <a:lnTo>
                    <a:pt x="694" y="154"/>
                  </a:lnTo>
                  <a:lnTo>
                    <a:pt x="697" y="156"/>
                  </a:lnTo>
                  <a:lnTo>
                    <a:pt x="700" y="156"/>
                  </a:lnTo>
                  <a:lnTo>
                    <a:pt x="703" y="154"/>
                  </a:lnTo>
                  <a:lnTo>
                    <a:pt x="706" y="154"/>
                  </a:lnTo>
                  <a:lnTo>
                    <a:pt x="709" y="153"/>
                  </a:lnTo>
                  <a:lnTo>
                    <a:pt x="712" y="155"/>
                  </a:lnTo>
                  <a:lnTo>
                    <a:pt x="715" y="154"/>
                  </a:lnTo>
                  <a:lnTo>
                    <a:pt x="718" y="154"/>
                  </a:lnTo>
                  <a:lnTo>
                    <a:pt x="721" y="155"/>
                  </a:lnTo>
                  <a:lnTo>
                    <a:pt x="724" y="155"/>
                  </a:lnTo>
                  <a:lnTo>
                    <a:pt x="727" y="153"/>
                  </a:lnTo>
                  <a:lnTo>
                    <a:pt x="730" y="154"/>
                  </a:lnTo>
                  <a:lnTo>
                    <a:pt x="733" y="154"/>
                  </a:lnTo>
                  <a:lnTo>
                    <a:pt x="736" y="156"/>
                  </a:lnTo>
                  <a:lnTo>
                    <a:pt x="739" y="156"/>
                  </a:lnTo>
                  <a:lnTo>
                    <a:pt x="743" y="155"/>
                  </a:lnTo>
                  <a:lnTo>
                    <a:pt x="746" y="156"/>
                  </a:lnTo>
                  <a:lnTo>
                    <a:pt x="749" y="155"/>
                  </a:lnTo>
                  <a:lnTo>
                    <a:pt x="752" y="155"/>
                  </a:lnTo>
                  <a:lnTo>
                    <a:pt x="755" y="153"/>
                  </a:lnTo>
                  <a:lnTo>
                    <a:pt x="758" y="151"/>
                  </a:lnTo>
                  <a:lnTo>
                    <a:pt x="761" y="152"/>
                  </a:lnTo>
                  <a:lnTo>
                    <a:pt x="764" y="154"/>
                  </a:lnTo>
                  <a:lnTo>
                    <a:pt x="767" y="151"/>
                  </a:lnTo>
                  <a:lnTo>
                    <a:pt x="770" y="150"/>
                  </a:lnTo>
                  <a:lnTo>
                    <a:pt x="773" y="152"/>
                  </a:lnTo>
                  <a:lnTo>
                    <a:pt x="776" y="150"/>
                  </a:lnTo>
                  <a:lnTo>
                    <a:pt x="779" y="147"/>
                  </a:lnTo>
                  <a:lnTo>
                    <a:pt x="782" y="146"/>
                  </a:lnTo>
                  <a:lnTo>
                    <a:pt x="785" y="150"/>
                  </a:lnTo>
                  <a:lnTo>
                    <a:pt x="788" y="150"/>
                  </a:lnTo>
                  <a:lnTo>
                    <a:pt x="791" y="154"/>
                  </a:lnTo>
                  <a:lnTo>
                    <a:pt x="794" y="153"/>
                  </a:lnTo>
                  <a:lnTo>
                    <a:pt x="797" y="149"/>
                  </a:lnTo>
                  <a:lnTo>
                    <a:pt x="800" y="147"/>
                  </a:lnTo>
                  <a:lnTo>
                    <a:pt x="803" y="146"/>
                  </a:lnTo>
                  <a:lnTo>
                    <a:pt x="806" y="142"/>
                  </a:lnTo>
                  <a:lnTo>
                    <a:pt x="809" y="143"/>
                  </a:lnTo>
                  <a:lnTo>
                    <a:pt x="812" y="144"/>
                  </a:lnTo>
                  <a:lnTo>
                    <a:pt x="815" y="147"/>
                  </a:lnTo>
                  <a:lnTo>
                    <a:pt x="818" y="152"/>
                  </a:lnTo>
                  <a:lnTo>
                    <a:pt x="821" y="155"/>
                  </a:lnTo>
                  <a:lnTo>
                    <a:pt x="824" y="150"/>
                  </a:lnTo>
                  <a:lnTo>
                    <a:pt x="827" y="141"/>
                  </a:lnTo>
                  <a:lnTo>
                    <a:pt x="830" y="140"/>
                  </a:lnTo>
                  <a:lnTo>
                    <a:pt x="833" y="140"/>
                  </a:lnTo>
                  <a:lnTo>
                    <a:pt x="836" y="142"/>
                  </a:lnTo>
                  <a:lnTo>
                    <a:pt x="839" y="144"/>
                  </a:lnTo>
                  <a:lnTo>
                    <a:pt x="842" y="147"/>
                  </a:lnTo>
                  <a:lnTo>
                    <a:pt x="845" y="153"/>
                  </a:lnTo>
                  <a:lnTo>
                    <a:pt x="848" y="159"/>
                  </a:lnTo>
                  <a:lnTo>
                    <a:pt x="851" y="157"/>
                  </a:lnTo>
                  <a:lnTo>
                    <a:pt x="854" y="151"/>
                  </a:lnTo>
                  <a:lnTo>
                    <a:pt x="857" y="149"/>
                  </a:lnTo>
                  <a:lnTo>
                    <a:pt x="861" y="151"/>
                  </a:lnTo>
                  <a:lnTo>
                    <a:pt x="864" y="151"/>
                  </a:lnTo>
                  <a:lnTo>
                    <a:pt x="867" y="152"/>
                  </a:lnTo>
                  <a:lnTo>
                    <a:pt x="870" y="155"/>
                  </a:lnTo>
                  <a:lnTo>
                    <a:pt x="873" y="159"/>
                  </a:lnTo>
                  <a:lnTo>
                    <a:pt x="876" y="164"/>
                  </a:lnTo>
                  <a:lnTo>
                    <a:pt x="879" y="163"/>
                  </a:lnTo>
                  <a:lnTo>
                    <a:pt x="882" y="159"/>
                  </a:lnTo>
                  <a:lnTo>
                    <a:pt x="885" y="154"/>
                  </a:lnTo>
                  <a:lnTo>
                    <a:pt x="888" y="155"/>
                  </a:lnTo>
                  <a:lnTo>
                    <a:pt x="891" y="152"/>
                  </a:lnTo>
                  <a:lnTo>
                    <a:pt x="894" y="151"/>
                  </a:lnTo>
                  <a:lnTo>
                    <a:pt x="897" y="151"/>
                  </a:lnTo>
                  <a:lnTo>
                    <a:pt x="900" y="151"/>
                  </a:lnTo>
                  <a:lnTo>
                    <a:pt x="903" y="155"/>
                  </a:lnTo>
                  <a:lnTo>
                    <a:pt x="906" y="155"/>
                  </a:lnTo>
                  <a:lnTo>
                    <a:pt x="909" y="156"/>
                  </a:lnTo>
                  <a:lnTo>
                    <a:pt x="912" y="155"/>
                  </a:lnTo>
                  <a:lnTo>
                    <a:pt x="915" y="152"/>
                  </a:lnTo>
                  <a:lnTo>
                    <a:pt x="918" y="150"/>
                  </a:lnTo>
                  <a:lnTo>
                    <a:pt x="921" y="151"/>
                  </a:lnTo>
                  <a:lnTo>
                    <a:pt x="924" y="151"/>
                  </a:lnTo>
                  <a:lnTo>
                    <a:pt x="927" y="149"/>
                  </a:lnTo>
                  <a:lnTo>
                    <a:pt x="930" y="149"/>
                  </a:lnTo>
                  <a:lnTo>
                    <a:pt x="933" y="162"/>
                  </a:lnTo>
                  <a:lnTo>
                    <a:pt x="936" y="161"/>
                  </a:lnTo>
                  <a:lnTo>
                    <a:pt x="939" y="160"/>
                  </a:lnTo>
                  <a:lnTo>
                    <a:pt x="942" y="156"/>
                  </a:lnTo>
                  <a:lnTo>
                    <a:pt x="945" y="154"/>
                  </a:lnTo>
                  <a:lnTo>
                    <a:pt x="948" y="153"/>
                  </a:lnTo>
                  <a:lnTo>
                    <a:pt x="951" y="153"/>
                  </a:lnTo>
                  <a:lnTo>
                    <a:pt x="954" y="153"/>
                  </a:lnTo>
                  <a:lnTo>
                    <a:pt x="957" y="158"/>
                  </a:lnTo>
                  <a:lnTo>
                    <a:pt x="960" y="159"/>
                  </a:lnTo>
                  <a:lnTo>
                    <a:pt x="963" y="160"/>
                  </a:lnTo>
                  <a:lnTo>
                    <a:pt x="966" y="164"/>
                  </a:lnTo>
                  <a:lnTo>
                    <a:pt x="969" y="164"/>
                  </a:lnTo>
                  <a:lnTo>
                    <a:pt x="972" y="161"/>
                  </a:lnTo>
                  <a:lnTo>
                    <a:pt x="976" y="160"/>
                  </a:lnTo>
                  <a:lnTo>
                    <a:pt x="979" y="157"/>
                  </a:lnTo>
                  <a:lnTo>
                    <a:pt x="982" y="158"/>
                  </a:lnTo>
                  <a:lnTo>
                    <a:pt x="985" y="158"/>
                  </a:lnTo>
                  <a:lnTo>
                    <a:pt x="988" y="158"/>
                  </a:lnTo>
                  <a:lnTo>
                    <a:pt x="991" y="160"/>
                  </a:lnTo>
                  <a:lnTo>
                    <a:pt x="994" y="162"/>
                  </a:lnTo>
                  <a:lnTo>
                    <a:pt x="997" y="165"/>
                  </a:lnTo>
                  <a:lnTo>
                    <a:pt x="1000" y="163"/>
                  </a:lnTo>
                  <a:lnTo>
                    <a:pt x="1003" y="162"/>
                  </a:lnTo>
                  <a:lnTo>
                    <a:pt x="1006" y="160"/>
                  </a:lnTo>
                  <a:lnTo>
                    <a:pt x="1009" y="159"/>
                  </a:lnTo>
                  <a:lnTo>
                    <a:pt x="1012" y="158"/>
                  </a:lnTo>
                  <a:lnTo>
                    <a:pt x="1015" y="161"/>
                  </a:lnTo>
                  <a:lnTo>
                    <a:pt x="1018" y="164"/>
                  </a:lnTo>
                  <a:lnTo>
                    <a:pt x="1021" y="163"/>
                  </a:lnTo>
                  <a:lnTo>
                    <a:pt x="1024" y="165"/>
                  </a:lnTo>
                  <a:lnTo>
                    <a:pt x="1027" y="167"/>
                  </a:lnTo>
                  <a:lnTo>
                    <a:pt x="1030" y="165"/>
                  </a:lnTo>
                  <a:lnTo>
                    <a:pt x="1033" y="161"/>
                  </a:lnTo>
                  <a:lnTo>
                    <a:pt x="1036" y="159"/>
                  </a:lnTo>
                  <a:lnTo>
                    <a:pt x="1039" y="161"/>
                  </a:lnTo>
                  <a:lnTo>
                    <a:pt x="1042" y="161"/>
                  </a:lnTo>
                  <a:lnTo>
                    <a:pt x="1045" y="163"/>
                  </a:lnTo>
                  <a:lnTo>
                    <a:pt x="1048" y="163"/>
                  </a:lnTo>
                  <a:lnTo>
                    <a:pt x="1051" y="165"/>
                  </a:lnTo>
                  <a:lnTo>
                    <a:pt x="1054" y="165"/>
                  </a:lnTo>
                  <a:lnTo>
                    <a:pt x="1057" y="165"/>
                  </a:lnTo>
                  <a:lnTo>
                    <a:pt x="1060" y="168"/>
                  </a:lnTo>
                  <a:lnTo>
                    <a:pt x="1063" y="169"/>
                  </a:lnTo>
                  <a:lnTo>
                    <a:pt x="1066" y="168"/>
                  </a:lnTo>
                  <a:lnTo>
                    <a:pt x="1069" y="168"/>
                  </a:lnTo>
                  <a:lnTo>
                    <a:pt x="1072" y="168"/>
                  </a:lnTo>
                  <a:lnTo>
                    <a:pt x="1075" y="166"/>
                  </a:lnTo>
                  <a:lnTo>
                    <a:pt x="1078" y="167"/>
                  </a:lnTo>
                  <a:lnTo>
                    <a:pt x="1081" y="167"/>
                  </a:lnTo>
                  <a:lnTo>
                    <a:pt x="1084" y="167"/>
                  </a:lnTo>
                  <a:lnTo>
                    <a:pt x="1087" y="168"/>
                  </a:lnTo>
                  <a:lnTo>
                    <a:pt x="1090" y="168"/>
                  </a:lnTo>
                  <a:lnTo>
                    <a:pt x="1094" y="163"/>
                  </a:lnTo>
                  <a:lnTo>
                    <a:pt x="1097" y="162"/>
                  </a:lnTo>
                  <a:lnTo>
                    <a:pt x="1100" y="161"/>
                  </a:lnTo>
                  <a:lnTo>
                    <a:pt x="1103" y="165"/>
                  </a:lnTo>
                  <a:lnTo>
                    <a:pt x="1106" y="163"/>
                  </a:lnTo>
                  <a:lnTo>
                    <a:pt x="1109" y="165"/>
                  </a:lnTo>
                  <a:lnTo>
                    <a:pt x="1112" y="165"/>
                  </a:lnTo>
                  <a:lnTo>
                    <a:pt x="1115" y="164"/>
                  </a:lnTo>
                  <a:lnTo>
                    <a:pt x="1118" y="163"/>
                  </a:lnTo>
                  <a:lnTo>
                    <a:pt x="1121" y="162"/>
                  </a:lnTo>
                  <a:lnTo>
                    <a:pt x="1124" y="161"/>
                  </a:lnTo>
                  <a:lnTo>
                    <a:pt x="1127" y="160"/>
                  </a:lnTo>
                  <a:lnTo>
                    <a:pt x="1130" y="163"/>
                  </a:lnTo>
                  <a:lnTo>
                    <a:pt x="1133" y="176"/>
                  </a:lnTo>
                  <a:lnTo>
                    <a:pt x="1136" y="185"/>
                  </a:lnTo>
                  <a:lnTo>
                    <a:pt x="1139" y="184"/>
                  </a:lnTo>
                  <a:lnTo>
                    <a:pt x="1142" y="177"/>
                  </a:lnTo>
                  <a:lnTo>
                    <a:pt x="1145" y="168"/>
                  </a:lnTo>
                  <a:lnTo>
                    <a:pt x="1148" y="165"/>
                  </a:lnTo>
                  <a:lnTo>
                    <a:pt x="1151" y="167"/>
                  </a:lnTo>
                  <a:lnTo>
                    <a:pt x="1154" y="169"/>
                  </a:lnTo>
                  <a:lnTo>
                    <a:pt x="1157" y="175"/>
                  </a:lnTo>
                  <a:lnTo>
                    <a:pt x="1160" y="178"/>
                  </a:lnTo>
                  <a:lnTo>
                    <a:pt x="1163" y="182"/>
                  </a:lnTo>
                  <a:lnTo>
                    <a:pt x="1166" y="182"/>
                  </a:lnTo>
                  <a:lnTo>
                    <a:pt x="1169" y="172"/>
                  </a:lnTo>
                  <a:lnTo>
                    <a:pt x="1172" y="165"/>
                  </a:lnTo>
                  <a:lnTo>
                    <a:pt x="1175" y="163"/>
                  </a:lnTo>
                  <a:lnTo>
                    <a:pt x="1178" y="161"/>
                  </a:lnTo>
                  <a:lnTo>
                    <a:pt x="1181" y="156"/>
                  </a:lnTo>
                  <a:lnTo>
                    <a:pt x="1184" y="165"/>
                  </a:lnTo>
                  <a:lnTo>
                    <a:pt x="1187" y="172"/>
                  </a:lnTo>
                  <a:lnTo>
                    <a:pt x="1190" y="176"/>
                  </a:lnTo>
                  <a:lnTo>
                    <a:pt x="1193" y="173"/>
                  </a:lnTo>
                  <a:lnTo>
                    <a:pt x="1196" y="167"/>
                  </a:lnTo>
                  <a:lnTo>
                    <a:pt x="1200" y="159"/>
                  </a:lnTo>
                  <a:lnTo>
                    <a:pt x="1203" y="156"/>
                  </a:lnTo>
                  <a:lnTo>
                    <a:pt x="1206" y="159"/>
                  </a:lnTo>
                  <a:lnTo>
                    <a:pt x="1209" y="165"/>
                  </a:lnTo>
                  <a:lnTo>
                    <a:pt x="1212" y="167"/>
                  </a:lnTo>
                  <a:lnTo>
                    <a:pt x="1215" y="167"/>
                  </a:lnTo>
                  <a:lnTo>
                    <a:pt x="1218" y="172"/>
                  </a:lnTo>
                  <a:lnTo>
                    <a:pt x="1221" y="168"/>
                  </a:lnTo>
                  <a:lnTo>
                    <a:pt x="1224" y="163"/>
                  </a:lnTo>
                  <a:lnTo>
                    <a:pt x="1227" y="163"/>
                  </a:lnTo>
                  <a:lnTo>
                    <a:pt x="1230" y="161"/>
                  </a:lnTo>
                  <a:lnTo>
                    <a:pt x="1233" y="160"/>
                  </a:lnTo>
                  <a:lnTo>
                    <a:pt x="1236" y="159"/>
                  </a:lnTo>
                  <a:lnTo>
                    <a:pt x="1239" y="158"/>
                  </a:lnTo>
                  <a:lnTo>
                    <a:pt x="1242" y="154"/>
                  </a:lnTo>
                  <a:lnTo>
                    <a:pt x="1245" y="146"/>
                  </a:lnTo>
                  <a:lnTo>
                    <a:pt x="1248" y="142"/>
                  </a:lnTo>
                  <a:lnTo>
                    <a:pt x="1251" y="137"/>
                  </a:lnTo>
                  <a:lnTo>
                    <a:pt x="1254" y="140"/>
                  </a:lnTo>
                  <a:lnTo>
                    <a:pt x="1257" y="144"/>
                  </a:lnTo>
                  <a:lnTo>
                    <a:pt x="1260" y="138"/>
                  </a:lnTo>
                  <a:lnTo>
                    <a:pt x="1263" y="128"/>
                  </a:lnTo>
                  <a:lnTo>
                    <a:pt x="1266" y="126"/>
                  </a:lnTo>
                  <a:lnTo>
                    <a:pt x="1269" y="127"/>
                  </a:lnTo>
                  <a:lnTo>
                    <a:pt x="1272" y="124"/>
                  </a:lnTo>
                  <a:lnTo>
                    <a:pt x="1275" y="115"/>
                  </a:lnTo>
                  <a:lnTo>
                    <a:pt x="1278" y="105"/>
                  </a:lnTo>
                  <a:lnTo>
                    <a:pt x="1281" y="108"/>
                  </a:lnTo>
                  <a:lnTo>
                    <a:pt x="1284" y="99"/>
                  </a:lnTo>
                  <a:lnTo>
                    <a:pt x="1287" y="105"/>
                  </a:lnTo>
                  <a:lnTo>
                    <a:pt x="1290" y="100"/>
                  </a:lnTo>
                  <a:lnTo>
                    <a:pt x="1293" y="99"/>
                  </a:lnTo>
                  <a:lnTo>
                    <a:pt x="1296" y="93"/>
                  </a:lnTo>
                  <a:lnTo>
                    <a:pt x="1299" y="92"/>
                  </a:lnTo>
                  <a:lnTo>
                    <a:pt x="1303" y="85"/>
                  </a:lnTo>
                  <a:lnTo>
                    <a:pt x="1306" y="79"/>
                  </a:lnTo>
                  <a:lnTo>
                    <a:pt x="1309" y="69"/>
                  </a:lnTo>
                  <a:lnTo>
                    <a:pt x="1312" y="62"/>
                  </a:lnTo>
                  <a:lnTo>
                    <a:pt x="1315" y="63"/>
                  </a:lnTo>
                  <a:lnTo>
                    <a:pt x="1318" y="57"/>
                  </a:lnTo>
                  <a:lnTo>
                    <a:pt x="1321" y="57"/>
                  </a:lnTo>
                  <a:lnTo>
                    <a:pt x="1324" y="60"/>
                  </a:lnTo>
                  <a:lnTo>
                    <a:pt x="1327" y="58"/>
                  </a:lnTo>
                  <a:lnTo>
                    <a:pt x="1330" y="45"/>
                  </a:lnTo>
                  <a:lnTo>
                    <a:pt x="1333" y="38"/>
                  </a:lnTo>
                  <a:lnTo>
                    <a:pt x="1336" y="53"/>
                  </a:lnTo>
                  <a:lnTo>
                    <a:pt x="1339" y="51"/>
                  </a:lnTo>
                  <a:lnTo>
                    <a:pt x="1342" y="58"/>
                  </a:lnTo>
                  <a:lnTo>
                    <a:pt x="1345" y="53"/>
                  </a:lnTo>
                  <a:lnTo>
                    <a:pt x="1348" y="45"/>
                  </a:lnTo>
                  <a:lnTo>
                    <a:pt x="1351" y="62"/>
                  </a:lnTo>
                  <a:lnTo>
                    <a:pt x="1354" y="76"/>
                  </a:lnTo>
                  <a:lnTo>
                    <a:pt x="1357" y="59"/>
                  </a:lnTo>
                  <a:lnTo>
                    <a:pt x="1360" y="54"/>
                  </a:lnTo>
                  <a:lnTo>
                    <a:pt x="1363" y="32"/>
                  </a:lnTo>
                  <a:lnTo>
                    <a:pt x="1366" y="37"/>
                  </a:lnTo>
                  <a:lnTo>
                    <a:pt x="1369" y="43"/>
                  </a:lnTo>
                  <a:lnTo>
                    <a:pt x="1372" y="48"/>
                  </a:lnTo>
                  <a:lnTo>
                    <a:pt x="1375" y="48"/>
                  </a:lnTo>
                  <a:lnTo>
                    <a:pt x="1378" y="56"/>
                  </a:lnTo>
                  <a:lnTo>
                    <a:pt x="1381" y="50"/>
                  </a:lnTo>
                  <a:lnTo>
                    <a:pt x="1384" y="46"/>
                  </a:lnTo>
                  <a:lnTo>
                    <a:pt x="1387" y="53"/>
                  </a:lnTo>
                  <a:lnTo>
                    <a:pt x="1390" y="52"/>
                  </a:lnTo>
                  <a:lnTo>
                    <a:pt x="1393" y="50"/>
                  </a:lnTo>
                  <a:lnTo>
                    <a:pt x="1396" y="50"/>
                  </a:lnTo>
                  <a:lnTo>
                    <a:pt x="1399" y="41"/>
                  </a:lnTo>
                  <a:lnTo>
                    <a:pt x="1403" y="44"/>
                  </a:lnTo>
                  <a:lnTo>
                    <a:pt x="1406" y="41"/>
                  </a:lnTo>
                  <a:lnTo>
                    <a:pt x="1409" y="45"/>
                  </a:lnTo>
                  <a:lnTo>
                    <a:pt x="1412" y="41"/>
                  </a:lnTo>
                  <a:lnTo>
                    <a:pt x="1415" y="43"/>
                  </a:lnTo>
                  <a:lnTo>
                    <a:pt x="1418" y="29"/>
                  </a:lnTo>
                  <a:lnTo>
                    <a:pt x="1421" y="30"/>
                  </a:lnTo>
                  <a:lnTo>
                    <a:pt x="1424" y="48"/>
                  </a:lnTo>
                  <a:lnTo>
                    <a:pt x="1427" y="55"/>
                  </a:lnTo>
                  <a:lnTo>
                    <a:pt x="1430" y="48"/>
                  </a:lnTo>
                  <a:lnTo>
                    <a:pt x="1433" y="35"/>
                  </a:lnTo>
                  <a:lnTo>
                    <a:pt x="1436" y="11"/>
                  </a:lnTo>
                  <a:lnTo>
                    <a:pt x="1439" y="12"/>
                  </a:lnTo>
                  <a:lnTo>
                    <a:pt x="1442" y="36"/>
                  </a:lnTo>
                  <a:lnTo>
                    <a:pt x="1445" y="78"/>
                  </a:lnTo>
                  <a:lnTo>
                    <a:pt x="1448" y="107"/>
                  </a:lnTo>
                  <a:lnTo>
                    <a:pt x="1451" y="127"/>
                  </a:lnTo>
                  <a:lnTo>
                    <a:pt x="1454" y="138"/>
                  </a:lnTo>
                  <a:lnTo>
                    <a:pt x="1457" y="148"/>
                  </a:lnTo>
                  <a:lnTo>
                    <a:pt x="1460" y="116"/>
                  </a:lnTo>
                  <a:lnTo>
                    <a:pt x="1463" y="231"/>
                  </a:lnTo>
                  <a:lnTo>
                    <a:pt x="1466" y="158"/>
                  </a:lnTo>
                  <a:lnTo>
                    <a:pt x="1469" y="342"/>
                  </a:lnTo>
                  <a:lnTo>
                    <a:pt x="1472" y="291"/>
                  </a:lnTo>
                  <a:lnTo>
                    <a:pt x="1475" y="129"/>
                  </a:lnTo>
                  <a:lnTo>
                    <a:pt x="1478" y="167"/>
                  </a:lnTo>
                  <a:lnTo>
                    <a:pt x="1481" y="130"/>
                  </a:lnTo>
                  <a:lnTo>
                    <a:pt x="1484" y="120"/>
                  </a:lnTo>
                  <a:lnTo>
                    <a:pt x="1487" y="133"/>
                  </a:lnTo>
                  <a:lnTo>
                    <a:pt x="1490" y="108"/>
                  </a:lnTo>
                  <a:lnTo>
                    <a:pt x="1493" y="80"/>
                  </a:lnTo>
                  <a:lnTo>
                    <a:pt x="1496" y="63"/>
                  </a:lnTo>
                  <a:lnTo>
                    <a:pt x="1499" y="42"/>
                  </a:lnTo>
                  <a:lnTo>
                    <a:pt x="1503" y="23"/>
                  </a:lnTo>
                  <a:lnTo>
                    <a:pt x="1506" y="35"/>
                  </a:lnTo>
                  <a:lnTo>
                    <a:pt x="1509" y="37"/>
                  </a:lnTo>
                  <a:lnTo>
                    <a:pt x="1512" y="34"/>
                  </a:lnTo>
                  <a:lnTo>
                    <a:pt x="1515" y="0"/>
                  </a:lnTo>
                  <a:lnTo>
                    <a:pt x="1518" y="16"/>
                  </a:lnTo>
                  <a:lnTo>
                    <a:pt x="1521" y="38"/>
                  </a:lnTo>
                  <a:lnTo>
                    <a:pt x="1524" y="53"/>
                  </a:lnTo>
                  <a:lnTo>
                    <a:pt x="1527" y="101"/>
                  </a:lnTo>
                  <a:lnTo>
                    <a:pt x="1530" y="115"/>
                  </a:lnTo>
                  <a:lnTo>
                    <a:pt x="1533" y="135"/>
                  </a:lnTo>
                  <a:lnTo>
                    <a:pt x="1536" y="163"/>
                  </a:lnTo>
                  <a:lnTo>
                    <a:pt x="1539" y="174"/>
                  </a:lnTo>
                  <a:lnTo>
                    <a:pt x="1542" y="155"/>
                  </a:lnTo>
                  <a:lnTo>
                    <a:pt x="1545" y="56"/>
                  </a:lnTo>
                  <a:lnTo>
                    <a:pt x="1548" y="45"/>
                  </a:lnTo>
                  <a:lnTo>
                    <a:pt x="1551" y="84"/>
                  </a:lnTo>
                  <a:lnTo>
                    <a:pt x="1554" y="95"/>
                  </a:lnTo>
                  <a:lnTo>
                    <a:pt x="1557" y="67"/>
                  </a:lnTo>
                  <a:lnTo>
                    <a:pt x="1560" y="80"/>
                  </a:lnTo>
                  <a:lnTo>
                    <a:pt x="1563" y="110"/>
                  </a:lnTo>
                  <a:lnTo>
                    <a:pt x="1566" y="90"/>
                  </a:lnTo>
                  <a:lnTo>
                    <a:pt x="1569" y="65"/>
                  </a:lnTo>
                  <a:lnTo>
                    <a:pt x="1572" y="43"/>
                  </a:lnTo>
                  <a:lnTo>
                    <a:pt x="1575" y="56"/>
                  </a:lnTo>
                  <a:lnTo>
                    <a:pt x="1578" y="39"/>
                  </a:lnTo>
                  <a:lnTo>
                    <a:pt x="1581" y="2"/>
                  </a:lnTo>
                  <a:lnTo>
                    <a:pt x="1584" y="16"/>
                  </a:lnTo>
                  <a:lnTo>
                    <a:pt x="1587" y="11"/>
                  </a:lnTo>
                  <a:lnTo>
                    <a:pt x="1590" y="18"/>
                  </a:lnTo>
                  <a:lnTo>
                    <a:pt x="1593" y="61"/>
                  </a:lnTo>
                  <a:lnTo>
                    <a:pt x="1596" y="85"/>
                  </a:lnTo>
                  <a:lnTo>
                    <a:pt x="1599" y="101"/>
                  </a:lnTo>
                  <a:lnTo>
                    <a:pt x="1603" y="133"/>
                  </a:lnTo>
                  <a:lnTo>
                    <a:pt x="1606" y="191"/>
                  </a:lnTo>
                  <a:lnTo>
                    <a:pt x="1609" y="170"/>
                  </a:lnTo>
                  <a:lnTo>
                    <a:pt x="1612" y="176"/>
                  </a:lnTo>
                  <a:lnTo>
                    <a:pt x="1615" y="168"/>
                  </a:lnTo>
                  <a:lnTo>
                    <a:pt x="1618" y="184"/>
                  </a:lnTo>
                  <a:lnTo>
                    <a:pt x="1621" y="123"/>
                  </a:lnTo>
                  <a:lnTo>
                    <a:pt x="1624" y="13"/>
                  </a:lnTo>
                  <a:lnTo>
                    <a:pt x="1627" y="116"/>
                  </a:lnTo>
                  <a:lnTo>
                    <a:pt x="1630" y="96"/>
                  </a:lnTo>
                  <a:lnTo>
                    <a:pt x="1633" y="142"/>
                  </a:lnTo>
                  <a:lnTo>
                    <a:pt x="1636" y="139"/>
                  </a:lnTo>
                  <a:lnTo>
                    <a:pt x="1639" y="134"/>
                  </a:lnTo>
                  <a:lnTo>
                    <a:pt x="1642" y="127"/>
                  </a:lnTo>
                  <a:lnTo>
                    <a:pt x="1645" y="68"/>
                  </a:lnTo>
                  <a:lnTo>
                    <a:pt x="1648" y="35"/>
                  </a:lnTo>
                  <a:lnTo>
                    <a:pt x="1651" y="60"/>
                  </a:lnTo>
                  <a:lnTo>
                    <a:pt x="1654" y="85"/>
                  </a:lnTo>
                  <a:lnTo>
                    <a:pt x="1657" y="128"/>
                  </a:lnTo>
                  <a:lnTo>
                    <a:pt x="1660" y="105"/>
                  </a:lnTo>
                  <a:lnTo>
                    <a:pt x="1663" y="96"/>
                  </a:lnTo>
                  <a:lnTo>
                    <a:pt x="1666" y="113"/>
                  </a:lnTo>
                  <a:lnTo>
                    <a:pt x="1669" y="116"/>
                  </a:lnTo>
                  <a:lnTo>
                    <a:pt x="1672" y="133"/>
                  </a:lnTo>
                  <a:lnTo>
                    <a:pt x="1675" y="139"/>
                  </a:lnTo>
                  <a:lnTo>
                    <a:pt x="1678" y="176"/>
                  </a:lnTo>
                  <a:lnTo>
                    <a:pt x="1681" y="161"/>
                  </a:lnTo>
                  <a:lnTo>
                    <a:pt x="1684" y="162"/>
                  </a:lnTo>
                  <a:lnTo>
                    <a:pt x="1687" y="108"/>
                  </a:lnTo>
                  <a:lnTo>
                    <a:pt x="1690" y="103"/>
                  </a:lnTo>
                  <a:lnTo>
                    <a:pt x="1693" y="91"/>
                  </a:lnTo>
                  <a:lnTo>
                    <a:pt x="1696" y="118"/>
                  </a:lnTo>
                  <a:lnTo>
                    <a:pt x="1699" y="154"/>
                  </a:lnTo>
                  <a:lnTo>
                    <a:pt x="1702" y="175"/>
                  </a:lnTo>
                  <a:lnTo>
                    <a:pt x="1705" y="121"/>
                  </a:lnTo>
                  <a:lnTo>
                    <a:pt x="1709" y="67"/>
                  </a:lnTo>
                  <a:lnTo>
                    <a:pt x="1712" y="33"/>
                  </a:lnTo>
                  <a:lnTo>
                    <a:pt x="1715" y="34"/>
                  </a:lnTo>
                  <a:lnTo>
                    <a:pt x="1718" y="44"/>
                  </a:lnTo>
                  <a:lnTo>
                    <a:pt x="1721" y="40"/>
                  </a:lnTo>
                  <a:lnTo>
                    <a:pt x="1724" y="60"/>
                  </a:lnTo>
                  <a:lnTo>
                    <a:pt x="1727" y="73"/>
                  </a:lnTo>
                  <a:lnTo>
                    <a:pt x="1730" y="78"/>
                  </a:lnTo>
                  <a:lnTo>
                    <a:pt x="1733" y="88"/>
                  </a:lnTo>
                  <a:lnTo>
                    <a:pt x="1736" y="108"/>
                  </a:lnTo>
                  <a:lnTo>
                    <a:pt x="1739" y="122"/>
                  </a:lnTo>
                  <a:lnTo>
                    <a:pt x="1742" y="134"/>
                  </a:lnTo>
                  <a:lnTo>
                    <a:pt x="1745" y="137"/>
                  </a:lnTo>
                  <a:lnTo>
                    <a:pt x="1748" y="107"/>
                  </a:lnTo>
                  <a:lnTo>
                    <a:pt x="1751" y="108"/>
                  </a:lnTo>
                  <a:lnTo>
                    <a:pt x="1754" y="136"/>
                  </a:lnTo>
                  <a:lnTo>
                    <a:pt x="1757" y="132"/>
                  </a:lnTo>
                  <a:lnTo>
                    <a:pt x="1760" y="126"/>
                  </a:lnTo>
                  <a:lnTo>
                    <a:pt x="1763" y="79"/>
                  </a:lnTo>
                  <a:lnTo>
                    <a:pt x="1766" y="135"/>
                  </a:lnTo>
                  <a:lnTo>
                    <a:pt x="1769" y="67"/>
                  </a:lnTo>
                  <a:lnTo>
                    <a:pt x="1772" y="98"/>
                  </a:lnTo>
                  <a:lnTo>
                    <a:pt x="1775" y="71"/>
                  </a:lnTo>
                  <a:lnTo>
                    <a:pt x="1778" y="96"/>
                  </a:lnTo>
                  <a:lnTo>
                    <a:pt x="1781" y="97"/>
                  </a:lnTo>
                  <a:lnTo>
                    <a:pt x="1784" y="79"/>
                  </a:lnTo>
                  <a:lnTo>
                    <a:pt x="1787" y="117"/>
                  </a:lnTo>
                  <a:lnTo>
                    <a:pt x="1790" y="96"/>
                  </a:lnTo>
                  <a:lnTo>
                    <a:pt x="1793" y="86"/>
                  </a:lnTo>
                  <a:lnTo>
                    <a:pt x="1796" y="48"/>
                  </a:lnTo>
                  <a:lnTo>
                    <a:pt x="1799" y="27"/>
                  </a:lnTo>
                  <a:lnTo>
                    <a:pt x="1802" y="29"/>
                  </a:lnTo>
                  <a:lnTo>
                    <a:pt x="1805" y="32"/>
                  </a:lnTo>
                  <a:lnTo>
                    <a:pt x="1808" y="34"/>
                  </a:lnTo>
                  <a:lnTo>
                    <a:pt x="1811" y="42"/>
                  </a:lnTo>
                  <a:lnTo>
                    <a:pt x="1814" y="38"/>
                  </a:lnTo>
                  <a:lnTo>
                    <a:pt x="1817" y="45"/>
                  </a:lnTo>
                  <a:lnTo>
                    <a:pt x="1820" y="58"/>
                  </a:lnTo>
                  <a:lnTo>
                    <a:pt x="1823" y="41"/>
                  </a:lnTo>
                  <a:lnTo>
                    <a:pt x="1827" y="91"/>
                  </a:lnTo>
                  <a:lnTo>
                    <a:pt x="1830" y="110"/>
                  </a:lnTo>
                  <a:lnTo>
                    <a:pt x="1833" y="72"/>
                  </a:lnTo>
                  <a:lnTo>
                    <a:pt x="1836" y="81"/>
                  </a:lnTo>
                  <a:lnTo>
                    <a:pt x="1839" y="101"/>
                  </a:lnTo>
                  <a:lnTo>
                    <a:pt x="1842" y="100"/>
                  </a:lnTo>
                  <a:lnTo>
                    <a:pt x="1845" y="111"/>
                  </a:lnTo>
                  <a:lnTo>
                    <a:pt x="1848" y="79"/>
                  </a:lnTo>
                  <a:lnTo>
                    <a:pt x="1851" y="76"/>
                  </a:lnTo>
                  <a:lnTo>
                    <a:pt x="1854" y="83"/>
                  </a:lnTo>
                  <a:lnTo>
                    <a:pt x="1857" y="77"/>
                  </a:lnTo>
                  <a:lnTo>
                    <a:pt x="1860" y="75"/>
                  </a:lnTo>
                  <a:lnTo>
                    <a:pt x="1863" y="85"/>
                  </a:lnTo>
                  <a:lnTo>
                    <a:pt x="1866" y="81"/>
                  </a:lnTo>
                  <a:lnTo>
                    <a:pt x="1869" y="85"/>
                  </a:lnTo>
                  <a:lnTo>
                    <a:pt x="1872" y="72"/>
                  </a:lnTo>
                  <a:lnTo>
                    <a:pt x="1875" y="80"/>
                  </a:lnTo>
                  <a:lnTo>
                    <a:pt x="1878" y="107"/>
                  </a:lnTo>
                  <a:lnTo>
                    <a:pt x="1881" y="111"/>
                  </a:lnTo>
                  <a:lnTo>
                    <a:pt x="1884" y="91"/>
                  </a:lnTo>
                  <a:lnTo>
                    <a:pt x="1887" y="86"/>
                  </a:lnTo>
                  <a:lnTo>
                    <a:pt x="1890" y="99"/>
                  </a:lnTo>
                  <a:lnTo>
                    <a:pt x="1893" y="105"/>
                  </a:lnTo>
                  <a:lnTo>
                    <a:pt x="1896" y="97"/>
                  </a:lnTo>
                  <a:lnTo>
                    <a:pt x="1899" y="95"/>
                  </a:lnTo>
                  <a:lnTo>
                    <a:pt x="1902" y="97"/>
                  </a:lnTo>
                  <a:lnTo>
                    <a:pt x="1905" y="103"/>
                  </a:lnTo>
                  <a:lnTo>
                    <a:pt x="1908" y="109"/>
                  </a:lnTo>
                  <a:lnTo>
                    <a:pt x="1911" y="109"/>
                  </a:lnTo>
                  <a:lnTo>
                    <a:pt x="1914" y="83"/>
                  </a:lnTo>
                  <a:lnTo>
                    <a:pt x="1917" y="88"/>
                  </a:lnTo>
                  <a:lnTo>
                    <a:pt x="1920" y="91"/>
                  </a:lnTo>
                  <a:lnTo>
                    <a:pt x="1923" y="91"/>
                  </a:lnTo>
                  <a:lnTo>
                    <a:pt x="1926" y="89"/>
                  </a:lnTo>
                  <a:lnTo>
                    <a:pt x="1929" y="101"/>
                  </a:lnTo>
                  <a:lnTo>
                    <a:pt x="1932" y="82"/>
                  </a:lnTo>
                  <a:lnTo>
                    <a:pt x="1935" y="82"/>
                  </a:lnTo>
                  <a:lnTo>
                    <a:pt x="1938" y="74"/>
                  </a:lnTo>
                  <a:lnTo>
                    <a:pt x="1942" y="67"/>
                  </a:lnTo>
                  <a:lnTo>
                    <a:pt x="1945" y="80"/>
                  </a:lnTo>
                  <a:lnTo>
                    <a:pt x="1948" y="81"/>
                  </a:lnTo>
                  <a:lnTo>
                    <a:pt x="1951" y="81"/>
                  </a:lnTo>
                  <a:lnTo>
                    <a:pt x="1954" y="93"/>
                  </a:lnTo>
                  <a:lnTo>
                    <a:pt x="1957" y="118"/>
                  </a:lnTo>
                  <a:lnTo>
                    <a:pt x="1960" y="109"/>
                  </a:lnTo>
                  <a:lnTo>
                    <a:pt x="1963" y="98"/>
                  </a:lnTo>
                  <a:lnTo>
                    <a:pt x="1966" y="95"/>
                  </a:lnTo>
                  <a:lnTo>
                    <a:pt x="1969" y="104"/>
                  </a:lnTo>
                  <a:lnTo>
                    <a:pt x="1972" y="115"/>
                  </a:lnTo>
                  <a:lnTo>
                    <a:pt x="1975" y="112"/>
                  </a:lnTo>
                  <a:lnTo>
                    <a:pt x="1978" y="106"/>
                  </a:lnTo>
                  <a:lnTo>
                    <a:pt x="1981" y="107"/>
                  </a:lnTo>
                  <a:lnTo>
                    <a:pt x="1984" y="108"/>
                  </a:lnTo>
                  <a:lnTo>
                    <a:pt x="1987" y="113"/>
                  </a:lnTo>
                  <a:lnTo>
                    <a:pt x="1990" y="110"/>
                  </a:lnTo>
                  <a:lnTo>
                    <a:pt x="1993" y="112"/>
                  </a:lnTo>
                  <a:lnTo>
                    <a:pt x="1996" y="112"/>
                  </a:lnTo>
                  <a:lnTo>
                    <a:pt x="1999" y="111"/>
                  </a:lnTo>
                  <a:lnTo>
                    <a:pt x="2002" y="112"/>
                  </a:lnTo>
                  <a:lnTo>
                    <a:pt x="2005" y="115"/>
                  </a:lnTo>
                  <a:lnTo>
                    <a:pt x="2008" y="113"/>
                  </a:lnTo>
                  <a:lnTo>
                    <a:pt x="2011" y="112"/>
                  </a:lnTo>
                  <a:lnTo>
                    <a:pt x="2014" y="113"/>
                  </a:lnTo>
                  <a:lnTo>
                    <a:pt x="2017" y="115"/>
                  </a:lnTo>
                  <a:lnTo>
                    <a:pt x="2020" y="113"/>
                  </a:lnTo>
                  <a:lnTo>
                    <a:pt x="2023" y="112"/>
                  </a:lnTo>
                  <a:lnTo>
                    <a:pt x="2026" y="115"/>
                  </a:lnTo>
                  <a:lnTo>
                    <a:pt x="2029" y="114"/>
                  </a:lnTo>
                  <a:lnTo>
                    <a:pt x="2032" y="114"/>
                  </a:lnTo>
                  <a:lnTo>
                    <a:pt x="2035" y="114"/>
                  </a:lnTo>
                  <a:lnTo>
                    <a:pt x="2038" y="113"/>
                  </a:lnTo>
                  <a:lnTo>
                    <a:pt x="2041" y="113"/>
                  </a:lnTo>
                  <a:lnTo>
                    <a:pt x="2044" y="113"/>
                  </a:lnTo>
                  <a:lnTo>
                    <a:pt x="2047" y="113"/>
                  </a:lnTo>
                  <a:lnTo>
                    <a:pt x="2050" y="113"/>
                  </a:lnTo>
                  <a:lnTo>
                    <a:pt x="2053" y="111"/>
                  </a:lnTo>
                  <a:lnTo>
                    <a:pt x="2056" y="112"/>
                  </a:lnTo>
                  <a:lnTo>
                    <a:pt x="2060" y="112"/>
                  </a:lnTo>
                  <a:lnTo>
                    <a:pt x="2063" y="113"/>
                  </a:lnTo>
                  <a:lnTo>
                    <a:pt x="2066" y="114"/>
                  </a:lnTo>
                  <a:lnTo>
                    <a:pt x="2069" y="114"/>
                  </a:lnTo>
                  <a:lnTo>
                    <a:pt x="2072" y="113"/>
                  </a:lnTo>
                  <a:lnTo>
                    <a:pt x="2075" y="113"/>
                  </a:lnTo>
                  <a:lnTo>
                    <a:pt x="2078" y="114"/>
                  </a:lnTo>
                  <a:lnTo>
                    <a:pt x="2081" y="113"/>
                  </a:lnTo>
                  <a:lnTo>
                    <a:pt x="2084" y="113"/>
                  </a:lnTo>
                  <a:lnTo>
                    <a:pt x="2087" y="114"/>
                  </a:lnTo>
                  <a:lnTo>
                    <a:pt x="2090" y="115"/>
                  </a:lnTo>
                  <a:lnTo>
                    <a:pt x="2093" y="113"/>
                  </a:lnTo>
                  <a:lnTo>
                    <a:pt x="2096" y="115"/>
                  </a:lnTo>
                  <a:lnTo>
                    <a:pt x="2099" y="113"/>
                  </a:lnTo>
                  <a:lnTo>
                    <a:pt x="2102" y="113"/>
                  </a:lnTo>
                  <a:lnTo>
                    <a:pt x="2105" y="112"/>
                  </a:lnTo>
                  <a:lnTo>
                    <a:pt x="2108" y="114"/>
                  </a:lnTo>
                  <a:lnTo>
                    <a:pt x="2111" y="114"/>
                  </a:lnTo>
                  <a:lnTo>
                    <a:pt x="2114" y="114"/>
                  </a:lnTo>
                  <a:lnTo>
                    <a:pt x="2117" y="116"/>
                  </a:lnTo>
                  <a:lnTo>
                    <a:pt x="2120" y="112"/>
                  </a:lnTo>
                  <a:lnTo>
                    <a:pt x="2123" y="111"/>
                  </a:lnTo>
                  <a:lnTo>
                    <a:pt x="2126" y="111"/>
                  </a:lnTo>
                  <a:lnTo>
                    <a:pt x="2129" y="109"/>
                  </a:lnTo>
                  <a:lnTo>
                    <a:pt x="2132" y="103"/>
                  </a:lnTo>
                  <a:lnTo>
                    <a:pt x="2135" y="100"/>
                  </a:lnTo>
                  <a:lnTo>
                    <a:pt x="2138" y="99"/>
                  </a:lnTo>
                  <a:lnTo>
                    <a:pt x="2141" y="92"/>
                  </a:lnTo>
                  <a:lnTo>
                    <a:pt x="2144" y="96"/>
                  </a:lnTo>
                  <a:lnTo>
                    <a:pt x="2147" y="95"/>
                  </a:lnTo>
                  <a:lnTo>
                    <a:pt x="2150" y="93"/>
                  </a:lnTo>
                  <a:lnTo>
                    <a:pt x="2153" y="94"/>
                  </a:lnTo>
                  <a:lnTo>
                    <a:pt x="2156" y="96"/>
                  </a:lnTo>
                  <a:lnTo>
                    <a:pt x="2159" y="102"/>
                  </a:lnTo>
                  <a:lnTo>
                    <a:pt x="2162" y="104"/>
                  </a:lnTo>
                  <a:lnTo>
                    <a:pt x="2165" y="90"/>
                  </a:lnTo>
                  <a:lnTo>
                    <a:pt x="2168" y="104"/>
                  </a:lnTo>
                  <a:lnTo>
                    <a:pt x="2171" y="86"/>
                  </a:lnTo>
                  <a:lnTo>
                    <a:pt x="2174" y="111"/>
                  </a:lnTo>
                  <a:lnTo>
                    <a:pt x="2178" y="115"/>
                  </a:lnTo>
                  <a:lnTo>
                    <a:pt x="2181" y="112"/>
                  </a:lnTo>
                  <a:lnTo>
                    <a:pt x="2184" y="103"/>
                  </a:lnTo>
                  <a:lnTo>
                    <a:pt x="2187" y="108"/>
                  </a:lnTo>
                  <a:lnTo>
                    <a:pt x="2190" y="108"/>
                  </a:lnTo>
                  <a:lnTo>
                    <a:pt x="2193" y="111"/>
                  </a:lnTo>
                  <a:lnTo>
                    <a:pt x="2196" y="111"/>
                  </a:lnTo>
                  <a:lnTo>
                    <a:pt x="2199" y="109"/>
                  </a:lnTo>
                  <a:lnTo>
                    <a:pt x="2202" y="107"/>
                  </a:lnTo>
                  <a:lnTo>
                    <a:pt x="2205" y="109"/>
                  </a:lnTo>
                  <a:lnTo>
                    <a:pt x="2208" y="110"/>
                  </a:lnTo>
                  <a:lnTo>
                    <a:pt x="2211" y="111"/>
                  </a:lnTo>
                  <a:lnTo>
                    <a:pt x="2214" y="110"/>
                  </a:lnTo>
                  <a:lnTo>
                    <a:pt x="2217" y="110"/>
                  </a:lnTo>
                  <a:lnTo>
                    <a:pt x="2220" y="109"/>
                  </a:lnTo>
                  <a:lnTo>
                    <a:pt x="2223" y="110"/>
                  </a:lnTo>
                  <a:lnTo>
                    <a:pt x="2226" y="110"/>
                  </a:lnTo>
                  <a:lnTo>
                    <a:pt x="2229" y="111"/>
                  </a:lnTo>
                  <a:lnTo>
                    <a:pt x="2232" y="109"/>
                  </a:lnTo>
                  <a:lnTo>
                    <a:pt x="2235" y="111"/>
                  </a:lnTo>
                  <a:lnTo>
                    <a:pt x="2238" y="112"/>
                  </a:lnTo>
                  <a:lnTo>
                    <a:pt x="2241" y="110"/>
                  </a:lnTo>
                  <a:lnTo>
                    <a:pt x="2244" y="111"/>
                  </a:lnTo>
                  <a:lnTo>
                    <a:pt x="2247" y="112"/>
                  </a:lnTo>
                  <a:lnTo>
                    <a:pt x="2250" y="112"/>
                  </a:lnTo>
                  <a:lnTo>
                    <a:pt x="2253" y="111"/>
                  </a:lnTo>
                  <a:lnTo>
                    <a:pt x="2256" y="110"/>
                  </a:lnTo>
                  <a:lnTo>
                    <a:pt x="2259" y="111"/>
                  </a:lnTo>
                  <a:lnTo>
                    <a:pt x="2262" y="112"/>
                  </a:lnTo>
                  <a:lnTo>
                    <a:pt x="2265" y="112"/>
                  </a:lnTo>
                  <a:lnTo>
                    <a:pt x="2268" y="111"/>
                  </a:lnTo>
                  <a:lnTo>
                    <a:pt x="2271" y="111"/>
                  </a:lnTo>
                  <a:lnTo>
                    <a:pt x="2274" y="113"/>
                  </a:lnTo>
                  <a:lnTo>
                    <a:pt x="2277" y="113"/>
                  </a:lnTo>
                  <a:lnTo>
                    <a:pt x="2280" y="113"/>
                  </a:lnTo>
                  <a:lnTo>
                    <a:pt x="2283" y="114"/>
                  </a:lnTo>
                  <a:lnTo>
                    <a:pt x="2286" y="113"/>
                  </a:lnTo>
                  <a:lnTo>
                    <a:pt x="2289" y="114"/>
                  </a:lnTo>
                  <a:lnTo>
                    <a:pt x="2293" y="114"/>
                  </a:lnTo>
                  <a:lnTo>
                    <a:pt x="2296" y="114"/>
                  </a:lnTo>
                  <a:lnTo>
                    <a:pt x="2299" y="115"/>
                  </a:lnTo>
                  <a:lnTo>
                    <a:pt x="2302" y="114"/>
                  </a:lnTo>
                  <a:lnTo>
                    <a:pt x="2305" y="112"/>
                  </a:lnTo>
                  <a:lnTo>
                    <a:pt x="2308" y="114"/>
                  </a:lnTo>
                  <a:lnTo>
                    <a:pt x="2311" y="113"/>
                  </a:lnTo>
                  <a:lnTo>
                    <a:pt x="2314" y="114"/>
                  </a:lnTo>
                  <a:lnTo>
                    <a:pt x="2317" y="115"/>
                  </a:lnTo>
                  <a:lnTo>
                    <a:pt x="2320" y="114"/>
                  </a:lnTo>
                  <a:lnTo>
                    <a:pt x="2323" y="114"/>
                  </a:lnTo>
                  <a:lnTo>
                    <a:pt x="2326" y="113"/>
                  </a:lnTo>
                  <a:lnTo>
                    <a:pt x="2329" y="111"/>
                  </a:lnTo>
                  <a:lnTo>
                    <a:pt x="2332" y="112"/>
                  </a:lnTo>
                  <a:lnTo>
                    <a:pt x="2335" y="112"/>
                  </a:lnTo>
                  <a:lnTo>
                    <a:pt x="2338" y="110"/>
                  </a:lnTo>
                  <a:lnTo>
                    <a:pt x="2341" y="111"/>
                  </a:lnTo>
                  <a:lnTo>
                    <a:pt x="2344" y="111"/>
                  </a:lnTo>
                  <a:lnTo>
                    <a:pt x="2347" y="110"/>
                  </a:lnTo>
                  <a:lnTo>
                    <a:pt x="2350" y="110"/>
                  </a:lnTo>
                  <a:lnTo>
                    <a:pt x="2353" y="111"/>
                  </a:lnTo>
                  <a:lnTo>
                    <a:pt x="2356" y="107"/>
                  </a:lnTo>
                  <a:lnTo>
                    <a:pt x="2359" y="105"/>
                  </a:lnTo>
                  <a:lnTo>
                    <a:pt x="2362" y="104"/>
                  </a:lnTo>
                  <a:lnTo>
                    <a:pt x="2365" y="106"/>
                  </a:lnTo>
                  <a:lnTo>
                    <a:pt x="2368" y="106"/>
                  </a:lnTo>
                  <a:lnTo>
                    <a:pt x="2371" y="107"/>
                  </a:lnTo>
                  <a:lnTo>
                    <a:pt x="2374" y="110"/>
                  </a:lnTo>
                  <a:lnTo>
                    <a:pt x="2377" y="109"/>
                  </a:lnTo>
                  <a:lnTo>
                    <a:pt x="2380" y="109"/>
                  </a:lnTo>
                  <a:lnTo>
                    <a:pt x="2383" y="105"/>
                  </a:lnTo>
                  <a:lnTo>
                    <a:pt x="2386" y="106"/>
                  </a:lnTo>
                  <a:lnTo>
                    <a:pt x="2389" y="106"/>
                  </a:lnTo>
                  <a:lnTo>
                    <a:pt x="2392" y="105"/>
                  </a:lnTo>
                  <a:lnTo>
                    <a:pt x="2395" y="104"/>
                  </a:lnTo>
                  <a:lnTo>
                    <a:pt x="2398" y="101"/>
                  </a:lnTo>
                  <a:lnTo>
                    <a:pt x="2401" y="99"/>
                  </a:lnTo>
                  <a:lnTo>
                    <a:pt x="2404" y="97"/>
                  </a:lnTo>
                  <a:lnTo>
                    <a:pt x="2408" y="95"/>
                  </a:lnTo>
                  <a:lnTo>
                    <a:pt x="2411" y="96"/>
                  </a:lnTo>
                  <a:lnTo>
                    <a:pt x="2414" y="97"/>
                  </a:lnTo>
                  <a:lnTo>
                    <a:pt x="2417" y="98"/>
                  </a:lnTo>
                  <a:lnTo>
                    <a:pt x="2420" y="102"/>
                  </a:lnTo>
                  <a:lnTo>
                    <a:pt x="2423" y="104"/>
                  </a:lnTo>
                  <a:lnTo>
                    <a:pt x="2426" y="103"/>
                  </a:lnTo>
                  <a:lnTo>
                    <a:pt x="2429" y="106"/>
                  </a:lnTo>
                  <a:lnTo>
                    <a:pt x="2432" y="114"/>
                  </a:lnTo>
                  <a:lnTo>
                    <a:pt x="2435" y="115"/>
                  </a:lnTo>
                  <a:lnTo>
                    <a:pt x="2438" y="115"/>
                  </a:lnTo>
                  <a:lnTo>
                    <a:pt x="2441" y="111"/>
                  </a:lnTo>
                  <a:lnTo>
                    <a:pt x="2444" y="99"/>
                  </a:lnTo>
                  <a:lnTo>
                    <a:pt x="2447" y="106"/>
                  </a:lnTo>
                  <a:lnTo>
                    <a:pt x="2450" y="128"/>
                  </a:lnTo>
                  <a:lnTo>
                    <a:pt x="2453" y="137"/>
                  </a:lnTo>
                  <a:lnTo>
                    <a:pt x="2456" y="119"/>
                  </a:lnTo>
                  <a:lnTo>
                    <a:pt x="2459" y="120"/>
                  </a:lnTo>
                  <a:lnTo>
                    <a:pt x="2462" y="118"/>
                  </a:lnTo>
                  <a:lnTo>
                    <a:pt x="2465" y="114"/>
                  </a:lnTo>
                  <a:lnTo>
                    <a:pt x="2468" y="118"/>
                  </a:lnTo>
                  <a:lnTo>
                    <a:pt x="2471" y="99"/>
                  </a:lnTo>
                  <a:lnTo>
                    <a:pt x="2474" y="81"/>
                  </a:lnTo>
                  <a:lnTo>
                    <a:pt x="2477" y="73"/>
                  </a:lnTo>
                  <a:lnTo>
                    <a:pt x="2480" y="72"/>
                  </a:lnTo>
                  <a:lnTo>
                    <a:pt x="2483" y="69"/>
                  </a:lnTo>
                  <a:lnTo>
                    <a:pt x="2486" y="64"/>
                  </a:lnTo>
                  <a:lnTo>
                    <a:pt x="2489" y="64"/>
                  </a:lnTo>
                  <a:lnTo>
                    <a:pt x="2492" y="62"/>
                  </a:lnTo>
                  <a:lnTo>
                    <a:pt x="2495" y="73"/>
                  </a:lnTo>
                  <a:lnTo>
                    <a:pt x="2498" y="75"/>
                  </a:lnTo>
                  <a:lnTo>
                    <a:pt x="2501" y="100"/>
                  </a:lnTo>
                  <a:lnTo>
                    <a:pt x="2504" y="131"/>
                  </a:lnTo>
                  <a:lnTo>
                    <a:pt x="2507" y="155"/>
                  </a:lnTo>
                  <a:lnTo>
                    <a:pt x="2511" y="136"/>
                  </a:lnTo>
                  <a:lnTo>
                    <a:pt x="2514" y="139"/>
                  </a:lnTo>
                  <a:lnTo>
                    <a:pt x="2517" y="142"/>
                  </a:lnTo>
                  <a:lnTo>
                    <a:pt x="2520" y="141"/>
                  </a:lnTo>
                  <a:lnTo>
                    <a:pt x="2523" y="143"/>
                  </a:lnTo>
                  <a:lnTo>
                    <a:pt x="2526" y="164"/>
                  </a:lnTo>
                  <a:lnTo>
                    <a:pt x="2529" y="172"/>
                  </a:lnTo>
                  <a:lnTo>
                    <a:pt x="2532" y="162"/>
                  </a:lnTo>
                  <a:lnTo>
                    <a:pt x="2535" y="90"/>
                  </a:lnTo>
                  <a:lnTo>
                    <a:pt x="2538" y="126"/>
                  </a:lnTo>
                  <a:lnTo>
                    <a:pt x="2541" y="115"/>
                  </a:lnTo>
                  <a:lnTo>
                    <a:pt x="2544" y="646"/>
                  </a:lnTo>
                  <a:lnTo>
                    <a:pt x="2546" y="815"/>
                  </a:lnTo>
                </a:path>
              </a:pathLst>
            </a:custGeom>
            <a:noFill/>
            <a:ln w="7938"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32">
              <a:extLst>
                <a:ext uri="{FF2B5EF4-FFF2-40B4-BE49-F238E27FC236}">
                  <a16:creationId xmlns:a16="http://schemas.microsoft.com/office/drawing/2014/main" id="{BD7CE1E2-719C-7A7B-FCE1-F5FEB607787A}"/>
                </a:ext>
              </a:extLst>
            </p:cNvPr>
            <p:cNvSpPr>
              <a:spLocks/>
            </p:cNvSpPr>
            <p:nvPr/>
          </p:nvSpPr>
          <p:spPr bwMode="auto">
            <a:xfrm>
              <a:off x="4266196" y="4730059"/>
              <a:ext cx="7995653" cy="960438"/>
            </a:xfrm>
            <a:custGeom>
              <a:avLst/>
              <a:gdLst>
                <a:gd name="T0" fmla="*/ 73 w 4649"/>
                <a:gd name="T1" fmla="*/ 191 h 869"/>
                <a:gd name="T2" fmla="*/ 148 w 4649"/>
                <a:gd name="T3" fmla="*/ 284 h 869"/>
                <a:gd name="T4" fmla="*/ 224 w 4649"/>
                <a:gd name="T5" fmla="*/ 273 h 869"/>
                <a:gd name="T6" fmla="*/ 300 w 4649"/>
                <a:gd name="T7" fmla="*/ 280 h 869"/>
                <a:gd name="T8" fmla="*/ 376 w 4649"/>
                <a:gd name="T9" fmla="*/ 275 h 869"/>
                <a:gd name="T10" fmla="*/ 451 w 4649"/>
                <a:gd name="T11" fmla="*/ 268 h 869"/>
                <a:gd name="T12" fmla="*/ 527 w 4649"/>
                <a:gd name="T13" fmla="*/ 278 h 869"/>
                <a:gd name="T14" fmla="*/ 603 w 4649"/>
                <a:gd name="T15" fmla="*/ 268 h 869"/>
                <a:gd name="T16" fmla="*/ 678 w 4649"/>
                <a:gd name="T17" fmla="*/ 272 h 869"/>
                <a:gd name="T18" fmla="*/ 754 w 4649"/>
                <a:gd name="T19" fmla="*/ 269 h 869"/>
                <a:gd name="T20" fmla="*/ 830 w 4649"/>
                <a:gd name="T21" fmla="*/ 265 h 869"/>
                <a:gd name="T22" fmla="*/ 905 w 4649"/>
                <a:gd name="T23" fmla="*/ 278 h 869"/>
                <a:gd name="T24" fmla="*/ 981 w 4649"/>
                <a:gd name="T25" fmla="*/ 277 h 869"/>
                <a:gd name="T26" fmla="*/ 1056 w 4649"/>
                <a:gd name="T27" fmla="*/ 272 h 869"/>
                <a:gd name="T28" fmla="*/ 1132 w 4649"/>
                <a:gd name="T29" fmla="*/ 275 h 869"/>
                <a:gd name="T30" fmla="*/ 1208 w 4649"/>
                <a:gd name="T31" fmla="*/ 277 h 869"/>
                <a:gd name="T32" fmla="*/ 1284 w 4649"/>
                <a:gd name="T33" fmla="*/ 271 h 869"/>
                <a:gd name="T34" fmla="*/ 1359 w 4649"/>
                <a:gd name="T35" fmla="*/ 265 h 869"/>
                <a:gd name="T36" fmla="*/ 1435 w 4649"/>
                <a:gd name="T37" fmla="*/ 263 h 869"/>
                <a:gd name="T38" fmla="*/ 1511 w 4649"/>
                <a:gd name="T39" fmla="*/ 263 h 869"/>
                <a:gd name="T40" fmla="*/ 1587 w 4649"/>
                <a:gd name="T41" fmla="*/ 254 h 869"/>
                <a:gd name="T42" fmla="*/ 1662 w 4649"/>
                <a:gd name="T43" fmla="*/ 248 h 869"/>
                <a:gd name="T44" fmla="*/ 1738 w 4649"/>
                <a:gd name="T45" fmla="*/ 227 h 869"/>
                <a:gd name="T46" fmla="*/ 1814 w 4649"/>
                <a:gd name="T47" fmla="*/ 129 h 869"/>
                <a:gd name="T48" fmla="*/ 1889 w 4649"/>
                <a:gd name="T49" fmla="*/ 152 h 869"/>
                <a:gd name="T50" fmla="*/ 1965 w 4649"/>
                <a:gd name="T51" fmla="*/ 207 h 869"/>
                <a:gd name="T52" fmla="*/ 2041 w 4649"/>
                <a:gd name="T53" fmla="*/ 212 h 869"/>
                <a:gd name="T54" fmla="*/ 2116 w 4649"/>
                <a:gd name="T55" fmla="*/ 83 h 869"/>
                <a:gd name="T56" fmla="*/ 2192 w 4649"/>
                <a:gd name="T57" fmla="*/ 147 h 869"/>
                <a:gd name="T58" fmla="*/ 2268 w 4649"/>
                <a:gd name="T59" fmla="*/ 135 h 869"/>
                <a:gd name="T60" fmla="*/ 2343 w 4649"/>
                <a:gd name="T61" fmla="*/ 138 h 869"/>
                <a:gd name="T62" fmla="*/ 2419 w 4649"/>
                <a:gd name="T63" fmla="*/ 154 h 869"/>
                <a:gd name="T64" fmla="*/ 2495 w 4649"/>
                <a:gd name="T65" fmla="*/ 155 h 869"/>
                <a:gd name="T66" fmla="*/ 2570 w 4649"/>
                <a:gd name="T67" fmla="*/ 161 h 869"/>
                <a:gd name="T68" fmla="*/ 2646 w 4649"/>
                <a:gd name="T69" fmla="*/ 159 h 869"/>
                <a:gd name="T70" fmla="*/ 2722 w 4649"/>
                <a:gd name="T71" fmla="*/ 142 h 869"/>
                <a:gd name="T72" fmla="*/ 2798 w 4649"/>
                <a:gd name="T73" fmla="*/ 152 h 869"/>
                <a:gd name="T74" fmla="*/ 2873 w 4649"/>
                <a:gd name="T75" fmla="*/ 160 h 869"/>
                <a:gd name="T76" fmla="*/ 2949 w 4649"/>
                <a:gd name="T77" fmla="*/ 156 h 869"/>
                <a:gd name="T78" fmla="*/ 3025 w 4649"/>
                <a:gd name="T79" fmla="*/ 22 h 869"/>
                <a:gd name="T80" fmla="*/ 3100 w 4649"/>
                <a:gd name="T81" fmla="*/ 184 h 869"/>
                <a:gd name="T82" fmla="*/ 3176 w 4649"/>
                <a:gd name="T83" fmla="*/ 89 h 869"/>
                <a:gd name="T84" fmla="*/ 3252 w 4649"/>
                <a:gd name="T85" fmla="*/ 239 h 869"/>
                <a:gd name="T86" fmla="*/ 3327 w 4649"/>
                <a:gd name="T87" fmla="*/ 262 h 869"/>
                <a:gd name="T88" fmla="*/ 3403 w 4649"/>
                <a:gd name="T89" fmla="*/ 176 h 869"/>
                <a:gd name="T90" fmla="*/ 3479 w 4649"/>
                <a:gd name="T91" fmla="*/ 183 h 869"/>
                <a:gd name="T92" fmla="*/ 3554 w 4649"/>
                <a:gd name="T93" fmla="*/ 146 h 869"/>
                <a:gd name="T94" fmla="*/ 3630 w 4649"/>
                <a:gd name="T95" fmla="*/ 99 h 869"/>
                <a:gd name="T96" fmla="*/ 3706 w 4649"/>
                <a:gd name="T97" fmla="*/ 128 h 869"/>
                <a:gd name="T98" fmla="*/ 3781 w 4649"/>
                <a:gd name="T99" fmla="*/ 59 h 869"/>
                <a:gd name="T100" fmla="*/ 3857 w 4649"/>
                <a:gd name="T101" fmla="*/ 85 h 869"/>
                <a:gd name="T102" fmla="*/ 3933 w 4649"/>
                <a:gd name="T103" fmla="*/ 109 h 869"/>
                <a:gd name="T104" fmla="*/ 4009 w 4649"/>
                <a:gd name="T105" fmla="*/ 219 h 869"/>
                <a:gd name="T106" fmla="*/ 4084 w 4649"/>
                <a:gd name="T107" fmla="*/ 207 h 869"/>
                <a:gd name="T108" fmla="*/ 4160 w 4649"/>
                <a:gd name="T109" fmla="*/ 216 h 869"/>
                <a:gd name="T110" fmla="*/ 4236 w 4649"/>
                <a:gd name="T111" fmla="*/ 231 h 869"/>
                <a:gd name="T112" fmla="*/ 4312 w 4649"/>
                <a:gd name="T113" fmla="*/ 198 h 869"/>
                <a:gd name="T114" fmla="*/ 4387 w 4649"/>
                <a:gd name="T115" fmla="*/ 103 h 869"/>
                <a:gd name="T116" fmla="*/ 4463 w 4649"/>
                <a:gd name="T117" fmla="*/ 254 h 869"/>
                <a:gd name="T118" fmla="*/ 4538 w 4649"/>
                <a:gd name="T119" fmla="*/ 158 h 869"/>
                <a:gd name="T120" fmla="*/ 4614 w 4649"/>
                <a:gd name="T121" fmla="*/ 89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49" h="869">
                  <a:moveTo>
                    <a:pt x="0" y="869"/>
                  </a:moveTo>
                  <a:lnTo>
                    <a:pt x="3" y="546"/>
                  </a:lnTo>
                  <a:lnTo>
                    <a:pt x="6" y="765"/>
                  </a:lnTo>
                  <a:lnTo>
                    <a:pt x="9" y="851"/>
                  </a:lnTo>
                  <a:lnTo>
                    <a:pt x="12" y="592"/>
                  </a:lnTo>
                  <a:lnTo>
                    <a:pt x="15" y="283"/>
                  </a:lnTo>
                  <a:lnTo>
                    <a:pt x="18" y="116"/>
                  </a:lnTo>
                  <a:lnTo>
                    <a:pt x="21" y="52"/>
                  </a:lnTo>
                  <a:lnTo>
                    <a:pt x="24" y="48"/>
                  </a:lnTo>
                  <a:lnTo>
                    <a:pt x="27" y="41"/>
                  </a:lnTo>
                  <a:lnTo>
                    <a:pt x="30" y="60"/>
                  </a:lnTo>
                  <a:lnTo>
                    <a:pt x="33" y="84"/>
                  </a:lnTo>
                  <a:lnTo>
                    <a:pt x="36" y="82"/>
                  </a:lnTo>
                  <a:lnTo>
                    <a:pt x="39" y="68"/>
                  </a:lnTo>
                  <a:lnTo>
                    <a:pt x="42" y="68"/>
                  </a:lnTo>
                  <a:lnTo>
                    <a:pt x="45" y="74"/>
                  </a:lnTo>
                  <a:lnTo>
                    <a:pt x="48" y="77"/>
                  </a:lnTo>
                  <a:lnTo>
                    <a:pt x="51" y="92"/>
                  </a:lnTo>
                  <a:lnTo>
                    <a:pt x="54" y="107"/>
                  </a:lnTo>
                  <a:lnTo>
                    <a:pt x="57" y="126"/>
                  </a:lnTo>
                  <a:lnTo>
                    <a:pt x="60" y="137"/>
                  </a:lnTo>
                  <a:lnTo>
                    <a:pt x="64" y="155"/>
                  </a:lnTo>
                  <a:lnTo>
                    <a:pt x="67" y="176"/>
                  </a:lnTo>
                  <a:lnTo>
                    <a:pt x="70" y="181"/>
                  </a:lnTo>
                  <a:lnTo>
                    <a:pt x="73" y="191"/>
                  </a:lnTo>
                  <a:lnTo>
                    <a:pt x="76" y="202"/>
                  </a:lnTo>
                  <a:lnTo>
                    <a:pt x="79" y="220"/>
                  </a:lnTo>
                  <a:lnTo>
                    <a:pt x="82" y="241"/>
                  </a:lnTo>
                  <a:lnTo>
                    <a:pt x="85" y="254"/>
                  </a:lnTo>
                  <a:lnTo>
                    <a:pt x="88" y="252"/>
                  </a:lnTo>
                  <a:lnTo>
                    <a:pt x="91" y="258"/>
                  </a:lnTo>
                  <a:lnTo>
                    <a:pt x="94" y="262"/>
                  </a:lnTo>
                  <a:lnTo>
                    <a:pt x="97" y="266"/>
                  </a:lnTo>
                  <a:lnTo>
                    <a:pt x="100" y="263"/>
                  </a:lnTo>
                  <a:lnTo>
                    <a:pt x="103" y="268"/>
                  </a:lnTo>
                  <a:lnTo>
                    <a:pt x="106" y="270"/>
                  </a:lnTo>
                  <a:lnTo>
                    <a:pt x="109" y="276"/>
                  </a:lnTo>
                  <a:lnTo>
                    <a:pt x="112" y="273"/>
                  </a:lnTo>
                  <a:lnTo>
                    <a:pt x="115" y="271"/>
                  </a:lnTo>
                  <a:lnTo>
                    <a:pt x="118" y="267"/>
                  </a:lnTo>
                  <a:lnTo>
                    <a:pt x="121" y="265"/>
                  </a:lnTo>
                  <a:lnTo>
                    <a:pt x="124" y="264"/>
                  </a:lnTo>
                  <a:lnTo>
                    <a:pt x="127" y="265"/>
                  </a:lnTo>
                  <a:lnTo>
                    <a:pt x="130" y="266"/>
                  </a:lnTo>
                  <a:lnTo>
                    <a:pt x="133" y="268"/>
                  </a:lnTo>
                  <a:lnTo>
                    <a:pt x="136" y="271"/>
                  </a:lnTo>
                  <a:lnTo>
                    <a:pt x="139" y="276"/>
                  </a:lnTo>
                  <a:lnTo>
                    <a:pt x="142" y="277"/>
                  </a:lnTo>
                  <a:lnTo>
                    <a:pt x="145" y="280"/>
                  </a:lnTo>
                  <a:lnTo>
                    <a:pt x="148" y="284"/>
                  </a:lnTo>
                  <a:lnTo>
                    <a:pt x="151" y="285"/>
                  </a:lnTo>
                  <a:lnTo>
                    <a:pt x="154" y="287"/>
                  </a:lnTo>
                  <a:lnTo>
                    <a:pt x="157" y="291"/>
                  </a:lnTo>
                  <a:lnTo>
                    <a:pt x="160" y="292"/>
                  </a:lnTo>
                  <a:lnTo>
                    <a:pt x="164" y="294"/>
                  </a:lnTo>
                  <a:lnTo>
                    <a:pt x="167" y="295"/>
                  </a:lnTo>
                  <a:lnTo>
                    <a:pt x="170" y="291"/>
                  </a:lnTo>
                  <a:lnTo>
                    <a:pt x="173" y="288"/>
                  </a:lnTo>
                  <a:lnTo>
                    <a:pt x="176" y="290"/>
                  </a:lnTo>
                  <a:lnTo>
                    <a:pt x="179" y="293"/>
                  </a:lnTo>
                  <a:lnTo>
                    <a:pt x="182" y="292"/>
                  </a:lnTo>
                  <a:lnTo>
                    <a:pt x="185" y="292"/>
                  </a:lnTo>
                  <a:lnTo>
                    <a:pt x="188" y="290"/>
                  </a:lnTo>
                  <a:lnTo>
                    <a:pt x="191" y="285"/>
                  </a:lnTo>
                  <a:lnTo>
                    <a:pt x="194" y="283"/>
                  </a:lnTo>
                  <a:lnTo>
                    <a:pt x="197" y="283"/>
                  </a:lnTo>
                  <a:lnTo>
                    <a:pt x="200" y="282"/>
                  </a:lnTo>
                  <a:lnTo>
                    <a:pt x="203" y="276"/>
                  </a:lnTo>
                  <a:lnTo>
                    <a:pt x="206" y="277"/>
                  </a:lnTo>
                  <a:lnTo>
                    <a:pt x="209" y="275"/>
                  </a:lnTo>
                  <a:lnTo>
                    <a:pt x="212" y="270"/>
                  </a:lnTo>
                  <a:lnTo>
                    <a:pt x="215" y="278"/>
                  </a:lnTo>
                  <a:lnTo>
                    <a:pt x="218" y="275"/>
                  </a:lnTo>
                  <a:lnTo>
                    <a:pt x="221" y="272"/>
                  </a:lnTo>
                  <a:lnTo>
                    <a:pt x="224" y="273"/>
                  </a:lnTo>
                  <a:lnTo>
                    <a:pt x="227" y="269"/>
                  </a:lnTo>
                  <a:lnTo>
                    <a:pt x="230" y="269"/>
                  </a:lnTo>
                  <a:lnTo>
                    <a:pt x="233" y="271"/>
                  </a:lnTo>
                  <a:lnTo>
                    <a:pt x="236" y="274"/>
                  </a:lnTo>
                  <a:lnTo>
                    <a:pt x="239" y="278"/>
                  </a:lnTo>
                  <a:lnTo>
                    <a:pt x="242" y="283"/>
                  </a:lnTo>
                  <a:lnTo>
                    <a:pt x="245" y="281"/>
                  </a:lnTo>
                  <a:lnTo>
                    <a:pt x="248" y="280"/>
                  </a:lnTo>
                  <a:lnTo>
                    <a:pt x="251" y="275"/>
                  </a:lnTo>
                  <a:lnTo>
                    <a:pt x="254" y="269"/>
                  </a:lnTo>
                  <a:lnTo>
                    <a:pt x="257" y="268"/>
                  </a:lnTo>
                  <a:lnTo>
                    <a:pt x="260" y="267"/>
                  </a:lnTo>
                  <a:lnTo>
                    <a:pt x="264" y="271"/>
                  </a:lnTo>
                  <a:lnTo>
                    <a:pt x="267" y="274"/>
                  </a:lnTo>
                  <a:lnTo>
                    <a:pt x="270" y="275"/>
                  </a:lnTo>
                  <a:lnTo>
                    <a:pt x="273" y="275"/>
                  </a:lnTo>
                  <a:lnTo>
                    <a:pt x="276" y="278"/>
                  </a:lnTo>
                  <a:lnTo>
                    <a:pt x="279" y="281"/>
                  </a:lnTo>
                  <a:lnTo>
                    <a:pt x="282" y="285"/>
                  </a:lnTo>
                  <a:lnTo>
                    <a:pt x="285" y="287"/>
                  </a:lnTo>
                  <a:lnTo>
                    <a:pt x="288" y="285"/>
                  </a:lnTo>
                  <a:lnTo>
                    <a:pt x="291" y="285"/>
                  </a:lnTo>
                  <a:lnTo>
                    <a:pt x="294" y="283"/>
                  </a:lnTo>
                  <a:lnTo>
                    <a:pt x="297" y="281"/>
                  </a:lnTo>
                  <a:lnTo>
                    <a:pt x="300" y="280"/>
                  </a:lnTo>
                  <a:lnTo>
                    <a:pt x="303" y="281"/>
                  </a:lnTo>
                  <a:lnTo>
                    <a:pt x="306" y="281"/>
                  </a:lnTo>
                  <a:lnTo>
                    <a:pt x="309" y="284"/>
                  </a:lnTo>
                  <a:lnTo>
                    <a:pt x="312" y="284"/>
                  </a:lnTo>
                  <a:lnTo>
                    <a:pt x="315" y="284"/>
                  </a:lnTo>
                  <a:lnTo>
                    <a:pt x="318" y="283"/>
                  </a:lnTo>
                  <a:lnTo>
                    <a:pt x="321" y="283"/>
                  </a:lnTo>
                  <a:lnTo>
                    <a:pt x="324" y="280"/>
                  </a:lnTo>
                  <a:lnTo>
                    <a:pt x="327" y="280"/>
                  </a:lnTo>
                  <a:lnTo>
                    <a:pt x="330" y="280"/>
                  </a:lnTo>
                  <a:lnTo>
                    <a:pt x="333" y="280"/>
                  </a:lnTo>
                  <a:lnTo>
                    <a:pt x="336" y="277"/>
                  </a:lnTo>
                  <a:lnTo>
                    <a:pt x="339" y="275"/>
                  </a:lnTo>
                  <a:lnTo>
                    <a:pt x="342" y="273"/>
                  </a:lnTo>
                  <a:lnTo>
                    <a:pt x="345" y="273"/>
                  </a:lnTo>
                  <a:lnTo>
                    <a:pt x="348" y="273"/>
                  </a:lnTo>
                  <a:lnTo>
                    <a:pt x="351" y="271"/>
                  </a:lnTo>
                  <a:lnTo>
                    <a:pt x="354" y="271"/>
                  </a:lnTo>
                  <a:lnTo>
                    <a:pt x="357" y="269"/>
                  </a:lnTo>
                  <a:lnTo>
                    <a:pt x="360" y="270"/>
                  </a:lnTo>
                  <a:lnTo>
                    <a:pt x="363" y="273"/>
                  </a:lnTo>
                  <a:lnTo>
                    <a:pt x="367" y="272"/>
                  </a:lnTo>
                  <a:lnTo>
                    <a:pt x="370" y="271"/>
                  </a:lnTo>
                  <a:lnTo>
                    <a:pt x="373" y="273"/>
                  </a:lnTo>
                  <a:lnTo>
                    <a:pt x="376" y="275"/>
                  </a:lnTo>
                  <a:lnTo>
                    <a:pt x="379" y="272"/>
                  </a:lnTo>
                  <a:lnTo>
                    <a:pt x="382" y="272"/>
                  </a:lnTo>
                  <a:lnTo>
                    <a:pt x="385" y="273"/>
                  </a:lnTo>
                  <a:lnTo>
                    <a:pt x="388" y="273"/>
                  </a:lnTo>
                  <a:lnTo>
                    <a:pt x="391" y="273"/>
                  </a:lnTo>
                  <a:lnTo>
                    <a:pt x="394" y="276"/>
                  </a:lnTo>
                  <a:lnTo>
                    <a:pt x="397" y="278"/>
                  </a:lnTo>
                  <a:lnTo>
                    <a:pt x="400" y="279"/>
                  </a:lnTo>
                  <a:lnTo>
                    <a:pt x="403" y="278"/>
                  </a:lnTo>
                  <a:lnTo>
                    <a:pt x="406" y="278"/>
                  </a:lnTo>
                  <a:lnTo>
                    <a:pt x="409" y="278"/>
                  </a:lnTo>
                  <a:lnTo>
                    <a:pt x="412" y="278"/>
                  </a:lnTo>
                  <a:lnTo>
                    <a:pt x="415" y="277"/>
                  </a:lnTo>
                  <a:lnTo>
                    <a:pt x="418" y="277"/>
                  </a:lnTo>
                  <a:lnTo>
                    <a:pt x="421" y="278"/>
                  </a:lnTo>
                  <a:lnTo>
                    <a:pt x="424" y="277"/>
                  </a:lnTo>
                  <a:lnTo>
                    <a:pt x="427" y="278"/>
                  </a:lnTo>
                  <a:lnTo>
                    <a:pt x="430" y="277"/>
                  </a:lnTo>
                  <a:lnTo>
                    <a:pt x="433" y="277"/>
                  </a:lnTo>
                  <a:lnTo>
                    <a:pt x="436" y="276"/>
                  </a:lnTo>
                  <a:lnTo>
                    <a:pt x="439" y="277"/>
                  </a:lnTo>
                  <a:lnTo>
                    <a:pt x="442" y="272"/>
                  </a:lnTo>
                  <a:lnTo>
                    <a:pt x="445" y="270"/>
                  </a:lnTo>
                  <a:lnTo>
                    <a:pt x="448" y="271"/>
                  </a:lnTo>
                  <a:lnTo>
                    <a:pt x="451" y="268"/>
                  </a:lnTo>
                  <a:lnTo>
                    <a:pt x="454" y="265"/>
                  </a:lnTo>
                  <a:lnTo>
                    <a:pt x="457" y="263"/>
                  </a:lnTo>
                  <a:lnTo>
                    <a:pt x="460" y="262"/>
                  </a:lnTo>
                  <a:lnTo>
                    <a:pt x="463" y="263"/>
                  </a:lnTo>
                  <a:lnTo>
                    <a:pt x="466" y="265"/>
                  </a:lnTo>
                  <a:lnTo>
                    <a:pt x="469" y="265"/>
                  </a:lnTo>
                  <a:lnTo>
                    <a:pt x="472" y="265"/>
                  </a:lnTo>
                  <a:lnTo>
                    <a:pt x="475" y="265"/>
                  </a:lnTo>
                  <a:lnTo>
                    <a:pt x="479" y="264"/>
                  </a:lnTo>
                  <a:lnTo>
                    <a:pt x="482" y="263"/>
                  </a:lnTo>
                  <a:lnTo>
                    <a:pt x="485" y="263"/>
                  </a:lnTo>
                  <a:lnTo>
                    <a:pt x="488" y="264"/>
                  </a:lnTo>
                  <a:lnTo>
                    <a:pt x="491" y="266"/>
                  </a:lnTo>
                  <a:lnTo>
                    <a:pt x="494" y="267"/>
                  </a:lnTo>
                  <a:lnTo>
                    <a:pt x="497" y="269"/>
                  </a:lnTo>
                  <a:lnTo>
                    <a:pt x="500" y="272"/>
                  </a:lnTo>
                  <a:lnTo>
                    <a:pt x="503" y="274"/>
                  </a:lnTo>
                  <a:lnTo>
                    <a:pt x="506" y="277"/>
                  </a:lnTo>
                  <a:lnTo>
                    <a:pt x="509" y="276"/>
                  </a:lnTo>
                  <a:lnTo>
                    <a:pt x="512" y="273"/>
                  </a:lnTo>
                  <a:lnTo>
                    <a:pt x="515" y="275"/>
                  </a:lnTo>
                  <a:lnTo>
                    <a:pt x="518" y="275"/>
                  </a:lnTo>
                  <a:lnTo>
                    <a:pt x="521" y="275"/>
                  </a:lnTo>
                  <a:lnTo>
                    <a:pt x="524" y="276"/>
                  </a:lnTo>
                  <a:lnTo>
                    <a:pt x="527" y="278"/>
                  </a:lnTo>
                  <a:lnTo>
                    <a:pt x="530" y="278"/>
                  </a:lnTo>
                  <a:lnTo>
                    <a:pt x="533" y="280"/>
                  </a:lnTo>
                  <a:lnTo>
                    <a:pt x="536" y="282"/>
                  </a:lnTo>
                  <a:lnTo>
                    <a:pt x="539" y="282"/>
                  </a:lnTo>
                  <a:lnTo>
                    <a:pt x="542" y="283"/>
                  </a:lnTo>
                  <a:lnTo>
                    <a:pt x="545" y="282"/>
                  </a:lnTo>
                  <a:lnTo>
                    <a:pt x="548" y="280"/>
                  </a:lnTo>
                  <a:lnTo>
                    <a:pt x="551" y="281"/>
                  </a:lnTo>
                  <a:lnTo>
                    <a:pt x="554" y="281"/>
                  </a:lnTo>
                  <a:lnTo>
                    <a:pt x="557" y="277"/>
                  </a:lnTo>
                  <a:lnTo>
                    <a:pt x="560" y="276"/>
                  </a:lnTo>
                  <a:lnTo>
                    <a:pt x="563" y="276"/>
                  </a:lnTo>
                  <a:lnTo>
                    <a:pt x="566" y="275"/>
                  </a:lnTo>
                  <a:lnTo>
                    <a:pt x="569" y="272"/>
                  </a:lnTo>
                  <a:lnTo>
                    <a:pt x="572" y="271"/>
                  </a:lnTo>
                  <a:lnTo>
                    <a:pt x="575" y="271"/>
                  </a:lnTo>
                  <a:lnTo>
                    <a:pt x="578" y="270"/>
                  </a:lnTo>
                  <a:lnTo>
                    <a:pt x="581" y="270"/>
                  </a:lnTo>
                  <a:lnTo>
                    <a:pt x="584" y="271"/>
                  </a:lnTo>
                  <a:lnTo>
                    <a:pt x="587" y="270"/>
                  </a:lnTo>
                  <a:lnTo>
                    <a:pt x="590" y="268"/>
                  </a:lnTo>
                  <a:lnTo>
                    <a:pt x="593" y="268"/>
                  </a:lnTo>
                  <a:lnTo>
                    <a:pt x="597" y="269"/>
                  </a:lnTo>
                  <a:lnTo>
                    <a:pt x="600" y="268"/>
                  </a:lnTo>
                  <a:lnTo>
                    <a:pt x="603" y="268"/>
                  </a:lnTo>
                  <a:lnTo>
                    <a:pt x="606" y="266"/>
                  </a:lnTo>
                  <a:lnTo>
                    <a:pt x="609" y="267"/>
                  </a:lnTo>
                  <a:lnTo>
                    <a:pt x="612" y="266"/>
                  </a:lnTo>
                  <a:lnTo>
                    <a:pt x="615" y="267"/>
                  </a:lnTo>
                  <a:lnTo>
                    <a:pt x="618" y="267"/>
                  </a:lnTo>
                  <a:lnTo>
                    <a:pt x="621" y="269"/>
                  </a:lnTo>
                  <a:lnTo>
                    <a:pt x="624" y="267"/>
                  </a:lnTo>
                  <a:lnTo>
                    <a:pt x="627" y="266"/>
                  </a:lnTo>
                  <a:lnTo>
                    <a:pt x="630" y="265"/>
                  </a:lnTo>
                  <a:lnTo>
                    <a:pt x="633" y="263"/>
                  </a:lnTo>
                  <a:lnTo>
                    <a:pt x="636" y="262"/>
                  </a:lnTo>
                  <a:lnTo>
                    <a:pt x="639" y="259"/>
                  </a:lnTo>
                  <a:lnTo>
                    <a:pt x="642" y="260"/>
                  </a:lnTo>
                  <a:lnTo>
                    <a:pt x="645" y="260"/>
                  </a:lnTo>
                  <a:lnTo>
                    <a:pt x="648" y="260"/>
                  </a:lnTo>
                  <a:lnTo>
                    <a:pt x="651" y="260"/>
                  </a:lnTo>
                  <a:lnTo>
                    <a:pt x="654" y="261"/>
                  </a:lnTo>
                  <a:lnTo>
                    <a:pt x="657" y="261"/>
                  </a:lnTo>
                  <a:lnTo>
                    <a:pt x="660" y="265"/>
                  </a:lnTo>
                  <a:lnTo>
                    <a:pt x="663" y="266"/>
                  </a:lnTo>
                  <a:lnTo>
                    <a:pt x="666" y="267"/>
                  </a:lnTo>
                  <a:lnTo>
                    <a:pt x="669" y="267"/>
                  </a:lnTo>
                  <a:lnTo>
                    <a:pt x="672" y="268"/>
                  </a:lnTo>
                  <a:lnTo>
                    <a:pt x="675" y="268"/>
                  </a:lnTo>
                  <a:lnTo>
                    <a:pt x="678" y="272"/>
                  </a:lnTo>
                  <a:lnTo>
                    <a:pt x="681" y="275"/>
                  </a:lnTo>
                  <a:lnTo>
                    <a:pt x="684" y="275"/>
                  </a:lnTo>
                  <a:lnTo>
                    <a:pt x="687" y="271"/>
                  </a:lnTo>
                  <a:lnTo>
                    <a:pt x="690" y="272"/>
                  </a:lnTo>
                  <a:lnTo>
                    <a:pt x="693" y="275"/>
                  </a:lnTo>
                  <a:lnTo>
                    <a:pt x="696" y="276"/>
                  </a:lnTo>
                  <a:lnTo>
                    <a:pt x="699" y="275"/>
                  </a:lnTo>
                  <a:lnTo>
                    <a:pt x="702" y="277"/>
                  </a:lnTo>
                  <a:lnTo>
                    <a:pt x="705" y="278"/>
                  </a:lnTo>
                  <a:lnTo>
                    <a:pt x="708" y="278"/>
                  </a:lnTo>
                  <a:lnTo>
                    <a:pt x="712" y="278"/>
                  </a:lnTo>
                  <a:lnTo>
                    <a:pt x="715" y="278"/>
                  </a:lnTo>
                  <a:lnTo>
                    <a:pt x="718" y="277"/>
                  </a:lnTo>
                  <a:lnTo>
                    <a:pt x="721" y="277"/>
                  </a:lnTo>
                  <a:lnTo>
                    <a:pt x="724" y="277"/>
                  </a:lnTo>
                  <a:lnTo>
                    <a:pt x="727" y="276"/>
                  </a:lnTo>
                  <a:lnTo>
                    <a:pt x="730" y="276"/>
                  </a:lnTo>
                  <a:lnTo>
                    <a:pt x="733" y="276"/>
                  </a:lnTo>
                  <a:lnTo>
                    <a:pt x="736" y="278"/>
                  </a:lnTo>
                  <a:lnTo>
                    <a:pt x="739" y="278"/>
                  </a:lnTo>
                  <a:lnTo>
                    <a:pt x="742" y="277"/>
                  </a:lnTo>
                  <a:lnTo>
                    <a:pt x="745" y="275"/>
                  </a:lnTo>
                  <a:lnTo>
                    <a:pt x="748" y="273"/>
                  </a:lnTo>
                  <a:lnTo>
                    <a:pt x="751" y="271"/>
                  </a:lnTo>
                  <a:lnTo>
                    <a:pt x="754" y="269"/>
                  </a:lnTo>
                  <a:lnTo>
                    <a:pt x="757" y="269"/>
                  </a:lnTo>
                  <a:lnTo>
                    <a:pt x="760" y="268"/>
                  </a:lnTo>
                  <a:lnTo>
                    <a:pt x="763" y="267"/>
                  </a:lnTo>
                  <a:lnTo>
                    <a:pt x="766" y="266"/>
                  </a:lnTo>
                  <a:lnTo>
                    <a:pt x="769" y="267"/>
                  </a:lnTo>
                  <a:lnTo>
                    <a:pt x="772" y="269"/>
                  </a:lnTo>
                  <a:lnTo>
                    <a:pt x="775" y="266"/>
                  </a:lnTo>
                  <a:lnTo>
                    <a:pt x="778" y="266"/>
                  </a:lnTo>
                  <a:lnTo>
                    <a:pt x="781" y="266"/>
                  </a:lnTo>
                  <a:lnTo>
                    <a:pt x="784" y="264"/>
                  </a:lnTo>
                  <a:lnTo>
                    <a:pt x="787" y="265"/>
                  </a:lnTo>
                  <a:lnTo>
                    <a:pt x="790" y="265"/>
                  </a:lnTo>
                  <a:lnTo>
                    <a:pt x="793" y="267"/>
                  </a:lnTo>
                  <a:lnTo>
                    <a:pt x="796" y="266"/>
                  </a:lnTo>
                  <a:lnTo>
                    <a:pt x="799" y="265"/>
                  </a:lnTo>
                  <a:lnTo>
                    <a:pt x="802" y="264"/>
                  </a:lnTo>
                  <a:lnTo>
                    <a:pt x="805" y="262"/>
                  </a:lnTo>
                  <a:lnTo>
                    <a:pt x="808" y="263"/>
                  </a:lnTo>
                  <a:lnTo>
                    <a:pt x="811" y="263"/>
                  </a:lnTo>
                  <a:lnTo>
                    <a:pt x="814" y="263"/>
                  </a:lnTo>
                  <a:lnTo>
                    <a:pt x="817" y="264"/>
                  </a:lnTo>
                  <a:lnTo>
                    <a:pt x="820" y="264"/>
                  </a:lnTo>
                  <a:lnTo>
                    <a:pt x="823" y="266"/>
                  </a:lnTo>
                  <a:lnTo>
                    <a:pt x="826" y="265"/>
                  </a:lnTo>
                  <a:lnTo>
                    <a:pt x="830" y="265"/>
                  </a:lnTo>
                  <a:lnTo>
                    <a:pt x="833" y="267"/>
                  </a:lnTo>
                  <a:lnTo>
                    <a:pt x="836" y="266"/>
                  </a:lnTo>
                  <a:lnTo>
                    <a:pt x="839" y="264"/>
                  </a:lnTo>
                  <a:lnTo>
                    <a:pt x="842" y="267"/>
                  </a:lnTo>
                  <a:lnTo>
                    <a:pt x="845" y="268"/>
                  </a:lnTo>
                  <a:lnTo>
                    <a:pt x="848" y="269"/>
                  </a:lnTo>
                  <a:lnTo>
                    <a:pt x="851" y="271"/>
                  </a:lnTo>
                  <a:lnTo>
                    <a:pt x="854" y="272"/>
                  </a:lnTo>
                  <a:lnTo>
                    <a:pt x="857" y="272"/>
                  </a:lnTo>
                  <a:lnTo>
                    <a:pt x="860" y="272"/>
                  </a:lnTo>
                  <a:lnTo>
                    <a:pt x="863" y="272"/>
                  </a:lnTo>
                  <a:lnTo>
                    <a:pt x="866" y="274"/>
                  </a:lnTo>
                  <a:lnTo>
                    <a:pt x="869" y="275"/>
                  </a:lnTo>
                  <a:lnTo>
                    <a:pt x="872" y="277"/>
                  </a:lnTo>
                  <a:lnTo>
                    <a:pt x="875" y="276"/>
                  </a:lnTo>
                  <a:lnTo>
                    <a:pt x="878" y="276"/>
                  </a:lnTo>
                  <a:lnTo>
                    <a:pt x="881" y="277"/>
                  </a:lnTo>
                  <a:lnTo>
                    <a:pt x="884" y="278"/>
                  </a:lnTo>
                  <a:lnTo>
                    <a:pt x="887" y="276"/>
                  </a:lnTo>
                  <a:lnTo>
                    <a:pt x="890" y="277"/>
                  </a:lnTo>
                  <a:lnTo>
                    <a:pt x="893" y="278"/>
                  </a:lnTo>
                  <a:lnTo>
                    <a:pt x="896" y="278"/>
                  </a:lnTo>
                  <a:lnTo>
                    <a:pt x="899" y="279"/>
                  </a:lnTo>
                  <a:lnTo>
                    <a:pt x="902" y="278"/>
                  </a:lnTo>
                  <a:lnTo>
                    <a:pt x="905" y="278"/>
                  </a:lnTo>
                  <a:lnTo>
                    <a:pt x="908" y="278"/>
                  </a:lnTo>
                  <a:lnTo>
                    <a:pt x="911" y="279"/>
                  </a:lnTo>
                  <a:lnTo>
                    <a:pt x="914" y="278"/>
                  </a:lnTo>
                  <a:lnTo>
                    <a:pt x="917" y="277"/>
                  </a:lnTo>
                  <a:lnTo>
                    <a:pt x="920" y="276"/>
                  </a:lnTo>
                  <a:lnTo>
                    <a:pt x="923" y="278"/>
                  </a:lnTo>
                  <a:lnTo>
                    <a:pt x="926" y="278"/>
                  </a:lnTo>
                  <a:lnTo>
                    <a:pt x="929" y="276"/>
                  </a:lnTo>
                  <a:lnTo>
                    <a:pt x="932" y="278"/>
                  </a:lnTo>
                  <a:lnTo>
                    <a:pt x="935" y="278"/>
                  </a:lnTo>
                  <a:lnTo>
                    <a:pt x="938" y="277"/>
                  </a:lnTo>
                  <a:lnTo>
                    <a:pt x="941" y="277"/>
                  </a:lnTo>
                  <a:lnTo>
                    <a:pt x="944" y="276"/>
                  </a:lnTo>
                  <a:lnTo>
                    <a:pt x="948" y="276"/>
                  </a:lnTo>
                  <a:lnTo>
                    <a:pt x="951" y="275"/>
                  </a:lnTo>
                  <a:lnTo>
                    <a:pt x="954" y="275"/>
                  </a:lnTo>
                  <a:lnTo>
                    <a:pt x="957" y="276"/>
                  </a:lnTo>
                  <a:lnTo>
                    <a:pt x="960" y="277"/>
                  </a:lnTo>
                  <a:lnTo>
                    <a:pt x="963" y="277"/>
                  </a:lnTo>
                  <a:lnTo>
                    <a:pt x="966" y="276"/>
                  </a:lnTo>
                  <a:lnTo>
                    <a:pt x="969" y="277"/>
                  </a:lnTo>
                  <a:lnTo>
                    <a:pt x="972" y="278"/>
                  </a:lnTo>
                  <a:lnTo>
                    <a:pt x="975" y="279"/>
                  </a:lnTo>
                  <a:lnTo>
                    <a:pt x="978" y="278"/>
                  </a:lnTo>
                  <a:lnTo>
                    <a:pt x="981" y="277"/>
                  </a:lnTo>
                  <a:lnTo>
                    <a:pt x="984" y="275"/>
                  </a:lnTo>
                  <a:lnTo>
                    <a:pt x="987" y="277"/>
                  </a:lnTo>
                  <a:lnTo>
                    <a:pt x="990" y="277"/>
                  </a:lnTo>
                  <a:lnTo>
                    <a:pt x="993" y="277"/>
                  </a:lnTo>
                  <a:lnTo>
                    <a:pt x="996" y="278"/>
                  </a:lnTo>
                  <a:lnTo>
                    <a:pt x="999" y="276"/>
                  </a:lnTo>
                  <a:lnTo>
                    <a:pt x="1002" y="278"/>
                  </a:lnTo>
                  <a:lnTo>
                    <a:pt x="1005" y="279"/>
                  </a:lnTo>
                  <a:lnTo>
                    <a:pt x="1008" y="278"/>
                  </a:lnTo>
                  <a:lnTo>
                    <a:pt x="1011" y="280"/>
                  </a:lnTo>
                  <a:lnTo>
                    <a:pt x="1014" y="281"/>
                  </a:lnTo>
                  <a:lnTo>
                    <a:pt x="1017" y="282"/>
                  </a:lnTo>
                  <a:lnTo>
                    <a:pt x="1020" y="281"/>
                  </a:lnTo>
                  <a:lnTo>
                    <a:pt x="1023" y="280"/>
                  </a:lnTo>
                  <a:lnTo>
                    <a:pt x="1026" y="280"/>
                  </a:lnTo>
                  <a:lnTo>
                    <a:pt x="1029" y="280"/>
                  </a:lnTo>
                  <a:lnTo>
                    <a:pt x="1032" y="278"/>
                  </a:lnTo>
                  <a:lnTo>
                    <a:pt x="1035" y="278"/>
                  </a:lnTo>
                  <a:lnTo>
                    <a:pt x="1038" y="275"/>
                  </a:lnTo>
                  <a:lnTo>
                    <a:pt x="1041" y="276"/>
                  </a:lnTo>
                  <a:lnTo>
                    <a:pt x="1044" y="276"/>
                  </a:lnTo>
                  <a:lnTo>
                    <a:pt x="1047" y="275"/>
                  </a:lnTo>
                  <a:lnTo>
                    <a:pt x="1050" y="274"/>
                  </a:lnTo>
                  <a:lnTo>
                    <a:pt x="1053" y="272"/>
                  </a:lnTo>
                  <a:lnTo>
                    <a:pt x="1056" y="272"/>
                  </a:lnTo>
                  <a:lnTo>
                    <a:pt x="1059" y="273"/>
                  </a:lnTo>
                  <a:lnTo>
                    <a:pt x="1063" y="272"/>
                  </a:lnTo>
                  <a:lnTo>
                    <a:pt x="1066" y="272"/>
                  </a:lnTo>
                  <a:lnTo>
                    <a:pt x="1069" y="272"/>
                  </a:lnTo>
                  <a:lnTo>
                    <a:pt x="1072" y="273"/>
                  </a:lnTo>
                  <a:lnTo>
                    <a:pt x="1075" y="274"/>
                  </a:lnTo>
                  <a:lnTo>
                    <a:pt x="1078" y="272"/>
                  </a:lnTo>
                  <a:lnTo>
                    <a:pt x="1081" y="271"/>
                  </a:lnTo>
                  <a:lnTo>
                    <a:pt x="1084" y="271"/>
                  </a:lnTo>
                  <a:lnTo>
                    <a:pt x="1087" y="272"/>
                  </a:lnTo>
                  <a:lnTo>
                    <a:pt x="1090" y="272"/>
                  </a:lnTo>
                  <a:lnTo>
                    <a:pt x="1093" y="272"/>
                  </a:lnTo>
                  <a:lnTo>
                    <a:pt x="1096" y="271"/>
                  </a:lnTo>
                  <a:lnTo>
                    <a:pt x="1099" y="272"/>
                  </a:lnTo>
                  <a:lnTo>
                    <a:pt x="1102" y="272"/>
                  </a:lnTo>
                  <a:lnTo>
                    <a:pt x="1105" y="272"/>
                  </a:lnTo>
                  <a:lnTo>
                    <a:pt x="1108" y="272"/>
                  </a:lnTo>
                  <a:lnTo>
                    <a:pt x="1111" y="273"/>
                  </a:lnTo>
                  <a:lnTo>
                    <a:pt x="1114" y="272"/>
                  </a:lnTo>
                  <a:lnTo>
                    <a:pt x="1117" y="274"/>
                  </a:lnTo>
                  <a:lnTo>
                    <a:pt x="1120" y="276"/>
                  </a:lnTo>
                  <a:lnTo>
                    <a:pt x="1123" y="276"/>
                  </a:lnTo>
                  <a:lnTo>
                    <a:pt x="1126" y="276"/>
                  </a:lnTo>
                  <a:lnTo>
                    <a:pt x="1129" y="275"/>
                  </a:lnTo>
                  <a:lnTo>
                    <a:pt x="1132" y="275"/>
                  </a:lnTo>
                  <a:lnTo>
                    <a:pt x="1135" y="275"/>
                  </a:lnTo>
                  <a:lnTo>
                    <a:pt x="1138" y="275"/>
                  </a:lnTo>
                  <a:lnTo>
                    <a:pt x="1141" y="275"/>
                  </a:lnTo>
                  <a:lnTo>
                    <a:pt x="1144" y="275"/>
                  </a:lnTo>
                  <a:lnTo>
                    <a:pt x="1147" y="276"/>
                  </a:lnTo>
                  <a:lnTo>
                    <a:pt x="1150" y="275"/>
                  </a:lnTo>
                  <a:lnTo>
                    <a:pt x="1153" y="275"/>
                  </a:lnTo>
                  <a:lnTo>
                    <a:pt x="1156" y="275"/>
                  </a:lnTo>
                  <a:lnTo>
                    <a:pt x="1159" y="273"/>
                  </a:lnTo>
                  <a:lnTo>
                    <a:pt x="1162" y="272"/>
                  </a:lnTo>
                  <a:lnTo>
                    <a:pt x="1165" y="273"/>
                  </a:lnTo>
                  <a:lnTo>
                    <a:pt x="1168" y="273"/>
                  </a:lnTo>
                  <a:lnTo>
                    <a:pt x="1172" y="272"/>
                  </a:lnTo>
                  <a:lnTo>
                    <a:pt x="1175" y="271"/>
                  </a:lnTo>
                  <a:lnTo>
                    <a:pt x="1178" y="273"/>
                  </a:lnTo>
                  <a:lnTo>
                    <a:pt x="1181" y="274"/>
                  </a:lnTo>
                  <a:lnTo>
                    <a:pt x="1184" y="275"/>
                  </a:lnTo>
                  <a:lnTo>
                    <a:pt x="1187" y="276"/>
                  </a:lnTo>
                  <a:lnTo>
                    <a:pt x="1190" y="276"/>
                  </a:lnTo>
                  <a:lnTo>
                    <a:pt x="1193" y="276"/>
                  </a:lnTo>
                  <a:lnTo>
                    <a:pt x="1196" y="275"/>
                  </a:lnTo>
                  <a:lnTo>
                    <a:pt x="1199" y="277"/>
                  </a:lnTo>
                  <a:lnTo>
                    <a:pt x="1202" y="278"/>
                  </a:lnTo>
                  <a:lnTo>
                    <a:pt x="1205" y="278"/>
                  </a:lnTo>
                  <a:lnTo>
                    <a:pt x="1208" y="277"/>
                  </a:lnTo>
                  <a:lnTo>
                    <a:pt x="1211" y="278"/>
                  </a:lnTo>
                  <a:lnTo>
                    <a:pt x="1214" y="278"/>
                  </a:lnTo>
                  <a:lnTo>
                    <a:pt x="1217" y="278"/>
                  </a:lnTo>
                  <a:lnTo>
                    <a:pt x="1220" y="278"/>
                  </a:lnTo>
                  <a:lnTo>
                    <a:pt x="1223" y="279"/>
                  </a:lnTo>
                  <a:lnTo>
                    <a:pt x="1226" y="280"/>
                  </a:lnTo>
                  <a:lnTo>
                    <a:pt x="1229" y="280"/>
                  </a:lnTo>
                  <a:lnTo>
                    <a:pt x="1232" y="279"/>
                  </a:lnTo>
                  <a:lnTo>
                    <a:pt x="1235" y="278"/>
                  </a:lnTo>
                  <a:lnTo>
                    <a:pt x="1238" y="278"/>
                  </a:lnTo>
                  <a:lnTo>
                    <a:pt x="1241" y="276"/>
                  </a:lnTo>
                  <a:lnTo>
                    <a:pt x="1244" y="276"/>
                  </a:lnTo>
                  <a:lnTo>
                    <a:pt x="1247" y="275"/>
                  </a:lnTo>
                  <a:lnTo>
                    <a:pt x="1250" y="277"/>
                  </a:lnTo>
                  <a:lnTo>
                    <a:pt x="1253" y="277"/>
                  </a:lnTo>
                  <a:lnTo>
                    <a:pt x="1256" y="278"/>
                  </a:lnTo>
                  <a:lnTo>
                    <a:pt x="1259" y="275"/>
                  </a:lnTo>
                  <a:lnTo>
                    <a:pt x="1262" y="275"/>
                  </a:lnTo>
                  <a:lnTo>
                    <a:pt x="1265" y="275"/>
                  </a:lnTo>
                  <a:lnTo>
                    <a:pt x="1268" y="274"/>
                  </a:lnTo>
                  <a:lnTo>
                    <a:pt x="1272" y="275"/>
                  </a:lnTo>
                  <a:lnTo>
                    <a:pt x="1275" y="272"/>
                  </a:lnTo>
                  <a:lnTo>
                    <a:pt x="1278" y="274"/>
                  </a:lnTo>
                  <a:lnTo>
                    <a:pt x="1281" y="273"/>
                  </a:lnTo>
                  <a:lnTo>
                    <a:pt x="1284" y="271"/>
                  </a:lnTo>
                  <a:lnTo>
                    <a:pt x="1287" y="272"/>
                  </a:lnTo>
                  <a:lnTo>
                    <a:pt x="1290" y="274"/>
                  </a:lnTo>
                  <a:lnTo>
                    <a:pt x="1293" y="273"/>
                  </a:lnTo>
                  <a:lnTo>
                    <a:pt x="1296" y="273"/>
                  </a:lnTo>
                  <a:lnTo>
                    <a:pt x="1299" y="272"/>
                  </a:lnTo>
                  <a:lnTo>
                    <a:pt x="1302" y="272"/>
                  </a:lnTo>
                  <a:lnTo>
                    <a:pt x="1305" y="271"/>
                  </a:lnTo>
                  <a:lnTo>
                    <a:pt x="1308" y="270"/>
                  </a:lnTo>
                  <a:lnTo>
                    <a:pt x="1311" y="268"/>
                  </a:lnTo>
                  <a:lnTo>
                    <a:pt x="1314" y="266"/>
                  </a:lnTo>
                  <a:lnTo>
                    <a:pt x="1317" y="266"/>
                  </a:lnTo>
                  <a:lnTo>
                    <a:pt x="1320" y="265"/>
                  </a:lnTo>
                  <a:lnTo>
                    <a:pt x="1323" y="263"/>
                  </a:lnTo>
                  <a:lnTo>
                    <a:pt x="1326" y="263"/>
                  </a:lnTo>
                  <a:lnTo>
                    <a:pt x="1329" y="262"/>
                  </a:lnTo>
                  <a:lnTo>
                    <a:pt x="1332" y="261"/>
                  </a:lnTo>
                  <a:lnTo>
                    <a:pt x="1335" y="263"/>
                  </a:lnTo>
                  <a:lnTo>
                    <a:pt x="1338" y="264"/>
                  </a:lnTo>
                  <a:lnTo>
                    <a:pt x="1341" y="265"/>
                  </a:lnTo>
                  <a:lnTo>
                    <a:pt x="1344" y="265"/>
                  </a:lnTo>
                  <a:lnTo>
                    <a:pt x="1347" y="266"/>
                  </a:lnTo>
                  <a:lnTo>
                    <a:pt x="1350" y="266"/>
                  </a:lnTo>
                  <a:lnTo>
                    <a:pt x="1353" y="265"/>
                  </a:lnTo>
                  <a:lnTo>
                    <a:pt x="1356" y="265"/>
                  </a:lnTo>
                  <a:lnTo>
                    <a:pt x="1359" y="265"/>
                  </a:lnTo>
                  <a:lnTo>
                    <a:pt x="1362" y="266"/>
                  </a:lnTo>
                  <a:lnTo>
                    <a:pt x="1365" y="268"/>
                  </a:lnTo>
                  <a:lnTo>
                    <a:pt x="1368" y="266"/>
                  </a:lnTo>
                  <a:lnTo>
                    <a:pt x="1372" y="264"/>
                  </a:lnTo>
                  <a:lnTo>
                    <a:pt x="1375" y="264"/>
                  </a:lnTo>
                  <a:lnTo>
                    <a:pt x="1378" y="264"/>
                  </a:lnTo>
                  <a:lnTo>
                    <a:pt x="1381" y="263"/>
                  </a:lnTo>
                  <a:lnTo>
                    <a:pt x="1384" y="261"/>
                  </a:lnTo>
                  <a:lnTo>
                    <a:pt x="1387" y="260"/>
                  </a:lnTo>
                  <a:lnTo>
                    <a:pt x="1390" y="259"/>
                  </a:lnTo>
                  <a:lnTo>
                    <a:pt x="1393" y="258"/>
                  </a:lnTo>
                  <a:lnTo>
                    <a:pt x="1396" y="256"/>
                  </a:lnTo>
                  <a:lnTo>
                    <a:pt x="1399" y="255"/>
                  </a:lnTo>
                  <a:lnTo>
                    <a:pt x="1402" y="256"/>
                  </a:lnTo>
                  <a:lnTo>
                    <a:pt x="1405" y="255"/>
                  </a:lnTo>
                  <a:lnTo>
                    <a:pt x="1408" y="256"/>
                  </a:lnTo>
                  <a:lnTo>
                    <a:pt x="1411" y="255"/>
                  </a:lnTo>
                  <a:lnTo>
                    <a:pt x="1414" y="256"/>
                  </a:lnTo>
                  <a:lnTo>
                    <a:pt x="1417" y="258"/>
                  </a:lnTo>
                  <a:lnTo>
                    <a:pt x="1420" y="258"/>
                  </a:lnTo>
                  <a:lnTo>
                    <a:pt x="1423" y="256"/>
                  </a:lnTo>
                  <a:lnTo>
                    <a:pt x="1426" y="258"/>
                  </a:lnTo>
                  <a:lnTo>
                    <a:pt x="1429" y="260"/>
                  </a:lnTo>
                  <a:lnTo>
                    <a:pt x="1432" y="261"/>
                  </a:lnTo>
                  <a:lnTo>
                    <a:pt x="1435" y="263"/>
                  </a:lnTo>
                  <a:lnTo>
                    <a:pt x="1438" y="262"/>
                  </a:lnTo>
                  <a:lnTo>
                    <a:pt x="1441" y="261"/>
                  </a:lnTo>
                  <a:lnTo>
                    <a:pt x="1444" y="261"/>
                  </a:lnTo>
                  <a:lnTo>
                    <a:pt x="1447" y="261"/>
                  </a:lnTo>
                  <a:lnTo>
                    <a:pt x="1450" y="260"/>
                  </a:lnTo>
                  <a:lnTo>
                    <a:pt x="1453" y="260"/>
                  </a:lnTo>
                  <a:lnTo>
                    <a:pt x="1456" y="258"/>
                  </a:lnTo>
                  <a:lnTo>
                    <a:pt x="1459" y="257"/>
                  </a:lnTo>
                  <a:lnTo>
                    <a:pt x="1462" y="256"/>
                  </a:lnTo>
                  <a:lnTo>
                    <a:pt x="1465" y="257"/>
                  </a:lnTo>
                  <a:lnTo>
                    <a:pt x="1468" y="258"/>
                  </a:lnTo>
                  <a:lnTo>
                    <a:pt x="1472" y="258"/>
                  </a:lnTo>
                  <a:lnTo>
                    <a:pt x="1475" y="258"/>
                  </a:lnTo>
                  <a:lnTo>
                    <a:pt x="1478" y="258"/>
                  </a:lnTo>
                  <a:lnTo>
                    <a:pt x="1481" y="257"/>
                  </a:lnTo>
                  <a:lnTo>
                    <a:pt x="1484" y="256"/>
                  </a:lnTo>
                  <a:lnTo>
                    <a:pt x="1487" y="257"/>
                  </a:lnTo>
                  <a:lnTo>
                    <a:pt x="1490" y="258"/>
                  </a:lnTo>
                  <a:lnTo>
                    <a:pt x="1493" y="259"/>
                  </a:lnTo>
                  <a:lnTo>
                    <a:pt x="1496" y="260"/>
                  </a:lnTo>
                  <a:lnTo>
                    <a:pt x="1499" y="261"/>
                  </a:lnTo>
                  <a:lnTo>
                    <a:pt x="1502" y="262"/>
                  </a:lnTo>
                  <a:lnTo>
                    <a:pt x="1505" y="261"/>
                  </a:lnTo>
                  <a:lnTo>
                    <a:pt x="1508" y="263"/>
                  </a:lnTo>
                  <a:lnTo>
                    <a:pt x="1511" y="263"/>
                  </a:lnTo>
                  <a:lnTo>
                    <a:pt x="1514" y="264"/>
                  </a:lnTo>
                  <a:lnTo>
                    <a:pt x="1517" y="263"/>
                  </a:lnTo>
                  <a:lnTo>
                    <a:pt x="1520" y="263"/>
                  </a:lnTo>
                  <a:lnTo>
                    <a:pt x="1523" y="262"/>
                  </a:lnTo>
                  <a:lnTo>
                    <a:pt x="1526" y="262"/>
                  </a:lnTo>
                  <a:lnTo>
                    <a:pt x="1529" y="261"/>
                  </a:lnTo>
                  <a:lnTo>
                    <a:pt x="1532" y="261"/>
                  </a:lnTo>
                  <a:lnTo>
                    <a:pt x="1535" y="260"/>
                  </a:lnTo>
                  <a:lnTo>
                    <a:pt x="1538" y="260"/>
                  </a:lnTo>
                  <a:lnTo>
                    <a:pt x="1541" y="258"/>
                  </a:lnTo>
                  <a:lnTo>
                    <a:pt x="1544" y="258"/>
                  </a:lnTo>
                  <a:lnTo>
                    <a:pt x="1547" y="257"/>
                  </a:lnTo>
                  <a:lnTo>
                    <a:pt x="1550" y="256"/>
                  </a:lnTo>
                  <a:lnTo>
                    <a:pt x="1553" y="257"/>
                  </a:lnTo>
                  <a:lnTo>
                    <a:pt x="1556" y="256"/>
                  </a:lnTo>
                  <a:lnTo>
                    <a:pt x="1559" y="257"/>
                  </a:lnTo>
                  <a:lnTo>
                    <a:pt x="1562" y="257"/>
                  </a:lnTo>
                  <a:lnTo>
                    <a:pt x="1565" y="256"/>
                  </a:lnTo>
                  <a:lnTo>
                    <a:pt x="1568" y="255"/>
                  </a:lnTo>
                  <a:lnTo>
                    <a:pt x="1571" y="255"/>
                  </a:lnTo>
                  <a:lnTo>
                    <a:pt x="1575" y="255"/>
                  </a:lnTo>
                  <a:lnTo>
                    <a:pt x="1578" y="255"/>
                  </a:lnTo>
                  <a:lnTo>
                    <a:pt x="1581" y="255"/>
                  </a:lnTo>
                  <a:lnTo>
                    <a:pt x="1584" y="253"/>
                  </a:lnTo>
                  <a:lnTo>
                    <a:pt x="1587" y="254"/>
                  </a:lnTo>
                  <a:lnTo>
                    <a:pt x="1590" y="254"/>
                  </a:lnTo>
                  <a:lnTo>
                    <a:pt x="1593" y="254"/>
                  </a:lnTo>
                  <a:lnTo>
                    <a:pt x="1596" y="254"/>
                  </a:lnTo>
                  <a:lnTo>
                    <a:pt x="1599" y="255"/>
                  </a:lnTo>
                  <a:lnTo>
                    <a:pt x="1602" y="256"/>
                  </a:lnTo>
                  <a:lnTo>
                    <a:pt x="1605" y="255"/>
                  </a:lnTo>
                  <a:lnTo>
                    <a:pt x="1608" y="255"/>
                  </a:lnTo>
                  <a:lnTo>
                    <a:pt x="1611" y="254"/>
                  </a:lnTo>
                  <a:lnTo>
                    <a:pt x="1614" y="254"/>
                  </a:lnTo>
                  <a:lnTo>
                    <a:pt x="1617" y="254"/>
                  </a:lnTo>
                  <a:lnTo>
                    <a:pt x="1620" y="254"/>
                  </a:lnTo>
                  <a:lnTo>
                    <a:pt x="1623" y="254"/>
                  </a:lnTo>
                  <a:lnTo>
                    <a:pt x="1626" y="253"/>
                  </a:lnTo>
                  <a:lnTo>
                    <a:pt x="1629" y="254"/>
                  </a:lnTo>
                  <a:lnTo>
                    <a:pt x="1632" y="254"/>
                  </a:lnTo>
                  <a:lnTo>
                    <a:pt x="1635" y="253"/>
                  </a:lnTo>
                  <a:lnTo>
                    <a:pt x="1638" y="254"/>
                  </a:lnTo>
                  <a:lnTo>
                    <a:pt x="1641" y="253"/>
                  </a:lnTo>
                  <a:lnTo>
                    <a:pt x="1644" y="252"/>
                  </a:lnTo>
                  <a:lnTo>
                    <a:pt x="1647" y="251"/>
                  </a:lnTo>
                  <a:lnTo>
                    <a:pt x="1650" y="251"/>
                  </a:lnTo>
                  <a:lnTo>
                    <a:pt x="1653" y="250"/>
                  </a:lnTo>
                  <a:lnTo>
                    <a:pt x="1656" y="251"/>
                  </a:lnTo>
                  <a:lnTo>
                    <a:pt x="1659" y="250"/>
                  </a:lnTo>
                  <a:lnTo>
                    <a:pt x="1662" y="248"/>
                  </a:lnTo>
                  <a:lnTo>
                    <a:pt x="1665" y="248"/>
                  </a:lnTo>
                  <a:lnTo>
                    <a:pt x="1668" y="247"/>
                  </a:lnTo>
                  <a:lnTo>
                    <a:pt x="1671" y="245"/>
                  </a:lnTo>
                  <a:lnTo>
                    <a:pt x="1674" y="246"/>
                  </a:lnTo>
                  <a:lnTo>
                    <a:pt x="1678" y="247"/>
                  </a:lnTo>
                  <a:lnTo>
                    <a:pt x="1681" y="249"/>
                  </a:lnTo>
                  <a:lnTo>
                    <a:pt x="1684" y="249"/>
                  </a:lnTo>
                  <a:lnTo>
                    <a:pt x="1687" y="248"/>
                  </a:lnTo>
                  <a:lnTo>
                    <a:pt x="1690" y="249"/>
                  </a:lnTo>
                  <a:lnTo>
                    <a:pt x="1693" y="249"/>
                  </a:lnTo>
                  <a:lnTo>
                    <a:pt x="1696" y="250"/>
                  </a:lnTo>
                  <a:lnTo>
                    <a:pt x="1699" y="251"/>
                  </a:lnTo>
                  <a:lnTo>
                    <a:pt x="1702" y="252"/>
                  </a:lnTo>
                  <a:lnTo>
                    <a:pt x="1705" y="252"/>
                  </a:lnTo>
                  <a:lnTo>
                    <a:pt x="1708" y="252"/>
                  </a:lnTo>
                  <a:lnTo>
                    <a:pt x="1711" y="253"/>
                  </a:lnTo>
                  <a:lnTo>
                    <a:pt x="1714" y="250"/>
                  </a:lnTo>
                  <a:lnTo>
                    <a:pt x="1717" y="241"/>
                  </a:lnTo>
                  <a:lnTo>
                    <a:pt x="1720" y="244"/>
                  </a:lnTo>
                  <a:lnTo>
                    <a:pt x="1723" y="244"/>
                  </a:lnTo>
                  <a:lnTo>
                    <a:pt x="1726" y="241"/>
                  </a:lnTo>
                  <a:lnTo>
                    <a:pt x="1729" y="238"/>
                  </a:lnTo>
                  <a:lnTo>
                    <a:pt x="1732" y="232"/>
                  </a:lnTo>
                  <a:lnTo>
                    <a:pt x="1735" y="230"/>
                  </a:lnTo>
                  <a:lnTo>
                    <a:pt x="1738" y="227"/>
                  </a:lnTo>
                  <a:lnTo>
                    <a:pt x="1741" y="220"/>
                  </a:lnTo>
                  <a:lnTo>
                    <a:pt x="1744" y="214"/>
                  </a:lnTo>
                  <a:lnTo>
                    <a:pt x="1747" y="204"/>
                  </a:lnTo>
                  <a:lnTo>
                    <a:pt x="1750" y="204"/>
                  </a:lnTo>
                  <a:lnTo>
                    <a:pt x="1753" y="217"/>
                  </a:lnTo>
                  <a:lnTo>
                    <a:pt x="1756" y="178"/>
                  </a:lnTo>
                  <a:lnTo>
                    <a:pt x="1759" y="157"/>
                  </a:lnTo>
                  <a:lnTo>
                    <a:pt x="1762" y="165"/>
                  </a:lnTo>
                  <a:lnTo>
                    <a:pt x="1765" y="180"/>
                  </a:lnTo>
                  <a:lnTo>
                    <a:pt x="1768" y="196"/>
                  </a:lnTo>
                  <a:lnTo>
                    <a:pt x="1771" y="144"/>
                  </a:lnTo>
                  <a:lnTo>
                    <a:pt x="1774" y="131"/>
                  </a:lnTo>
                  <a:lnTo>
                    <a:pt x="1777" y="136"/>
                  </a:lnTo>
                  <a:lnTo>
                    <a:pt x="1780" y="157"/>
                  </a:lnTo>
                  <a:lnTo>
                    <a:pt x="1783" y="158"/>
                  </a:lnTo>
                  <a:lnTo>
                    <a:pt x="1786" y="87"/>
                  </a:lnTo>
                  <a:lnTo>
                    <a:pt x="1789" y="122"/>
                  </a:lnTo>
                  <a:lnTo>
                    <a:pt x="1792" y="95"/>
                  </a:lnTo>
                  <a:lnTo>
                    <a:pt x="1796" y="103"/>
                  </a:lnTo>
                  <a:lnTo>
                    <a:pt x="1799" y="120"/>
                  </a:lnTo>
                  <a:lnTo>
                    <a:pt x="1802" y="117"/>
                  </a:lnTo>
                  <a:lnTo>
                    <a:pt x="1805" y="132"/>
                  </a:lnTo>
                  <a:lnTo>
                    <a:pt x="1808" y="139"/>
                  </a:lnTo>
                  <a:lnTo>
                    <a:pt x="1811" y="158"/>
                  </a:lnTo>
                  <a:lnTo>
                    <a:pt x="1814" y="129"/>
                  </a:lnTo>
                  <a:lnTo>
                    <a:pt x="1817" y="129"/>
                  </a:lnTo>
                  <a:lnTo>
                    <a:pt x="1820" y="129"/>
                  </a:lnTo>
                  <a:lnTo>
                    <a:pt x="1823" y="122"/>
                  </a:lnTo>
                  <a:lnTo>
                    <a:pt x="1826" y="122"/>
                  </a:lnTo>
                  <a:lnTo>
                    <a:pt x="1829" y="109"/>
                  </a:lnTo>
                  <a:lnTo>
                    <a:pt x="1832" y="101"/>
                  </a:lnTo>
                  <a:lnTo>
                    <a:pt x="1835" y="95"/>
                  </a:lnTo>
                  <a:lnTo>
                    <a:pt x="1838" y="72"/>
                  </a:lnTo>
                  <a:lnTo>
                    <a:pt x="1841" y="77"/>
                  </a:lnTo>
                  <a:lnTo>
                    <a:pt x="1844" y="87"/>
                  </a:lnTo>
                  <a:lnTo>
                    <a:pt x="1847" y="105"/>
                  </a:lnTo>
                  <a:lnTo>
                    <a:pt x="1850" y="101"/>
                  </a:lnTo>
                  <a:lnTo>
                    <a:pt x="1853" y="86"/>
                  </a:lnTo>
                  <a:lnTo>
                    <a:pt x="1856" y="67"/>
                  </a:lnTo>
                  <a:lnTo>
                    <a:pt x="1859" y="68"/>
                  </a:lnTo>
                  <a:lnTo>
                    <a:pt x="1862" y="56"/>
                  </a:lnTo>
                  <a:lnTo>
                    <a:pt x="1865" y="78"/>
                  </a:lnTo>
                  <a:lnTo>
                    <a:pt x="1868" y="87"/>
                  </a:lnTo>
                  <a:lnTo>
                    <a:pt x="1871" y="72"/>
                  </a:lnTo>
                  <a:lnTo>
                    <a:pt x="1874" y="56"/>
                  </a:lnTo>
                  <a:lnTo>
                    <a:pt x="1877" y="49"/>
                  </a:lnTo>
                  <a:lnTo>
                    <a:pt x="1880" y="46"/>
                  </a:lnTo>
                  <a:lnTo>
                    <a:pt x="1883" y="82"/>
                  </a:lnTo>
                  <a:lnTo>
                    <a:pt x="1886" y="130"/>
                  </a:lnTo>
                  <a:lnTo>
                    <a:pt x="1889" y="152"/>
                  </a:lnTo>
                  <a:lnTo>
                    <a:pt x="1892" y="167"/>
                  </a:lnTo>
                  <a:lnTo>
                    <a:pt x="1895" y="199"/>
                  </a:lnTo>
                  <a:lnTo>
                    <a:pt x="1898" y="211"/>
                  </a:lnTo>
                  <a:lnTo>
                    <a:pt x="1901" y="167"/>
                  </a:lnTo>
                  <a:lnTo>
                    <a:pt x="1904" y="374"/>
                  </a:lnTo>
                  <a:lnTo>
                    <a:pt x="1907" y="187"/>
                  </a:lnTo>
                  <a:lnTo>
                    <a:pt x="1910" y="299"/>
                  </a:lnTo>
                  <a:lnTo>
                    <a:pt x="1914" y="328"/>
                  </a:lnTo>
                  <a:lnTo>
                    <a:pt x="1917" y="288"/>
                  </a:lnTo>
                  <a:lnTo>
                    <a:pt x="1920" y="204"/>
                  </a:lnTo>
                  <a:lnTo>
                    <a:pt x="1923" y="173"/>
                  </a:lnTo>
                  <a:lnTo>
                    <a:pt x="1926" y="0"/>
                  </a:lnTo>
                  <a:lnTo>
                    <a:pt x="1929" y="94"/>
                  </a:lnTo>
                  <a:lnTo>
                    <a:pt x="1932" y="123"/>
                  </a:lnTo>
                  <a:lnTo>
                    <a:pt x="1935" y="73"/>
                  </a:lnTo>
                  <a:lnTo>
                    <a:pt x="1938" y="125"/>
                  </a:lnTo>
                  <a:lnTo>
                    <a:pt x="1941" y="90"/>
                  </a:lnTo>
                  <a:lnTo>
                    <a:pt x="1944" y="19"/>
                  </a:lnTo>
                  <a:lnTo>
                    <a:pt x="1947" y="53"/>
                  </a:lnTo>
                  <a:lnTo>
                    <a:pt x="1950" y="143"/>
                  </a:lnTo>
                  <a:lnTo>
                    <a:pt x="1953" y="161"/>
                  </a:lnTo>
                  <a:lnTo>
                    <a:pt x="1956" y="200"/>
                  </a:lnTo>
                  <a:lnTo>
                    <a:pt x="1959" y="203"/>
                  </a:lnTo>
                  <a:lnTo>
                    <a:pt x="1962" y="221"/>
                  </a:lnTo>
                  <a:lnTo>
                    <a:pt x="1965" y="207"/>
                  </a:lnTo>
                  <a:lnTo>
                    <a:pt x="1968" y="203"/>
                  </a:lnTo>
                  <a:lnTo>
                    <a:pt x="1971" y="220"/>
                  </a:lnTo>
                  <a:lnTo>
                    <a:pt x="1974" y="115"/>
                  </a:lnTo>
                  <a:lnTo>
                    <a:pt x="1977" y="98"/>
                  </a:lnTo>
                  <a:lnTo>
                    <a:pt x="1980" y="125"/>
                  </a:lnTo>
                  <a:lnTo>
                    <a:pt x="1983" y="160"/>
                  </a:lnTo>
                  <a:lnTo>
                    <a:pt x="1986" y="103"/>
                  </a:lnTo>
                  <a:lnTo>
                    <a:pt x="1989" y="58"/>
                  </a:lnTo>
                  <a:lnTo>
                    <a:pt x="1992" y="100"/>
                  </a:lnTo>
                  <a:lnTo>
                    <a:pt x="1995" y="101"/>
                  </a:lnTo>
                  <a:lnTo>
                    <a:pt x="1998" y="31"/>
                  </a:lnTo>
                  <a:lnTo>
                    <a:pt x="2001" y="38"/>
                  </a:lnTo>
                  <a:lnTo>
                    <a:pt x="2004" y="80"/>
                  </a:lnTo>
                  <a:lnTo>
                    <a:pt x="2007" y="126"/>
                  </a:lnTo>
                  <a:lnTo>
                    <a:pt x="2010" y="177"/>
                  </a:lnTo>
                  <a:lnTo>
                    <a:pt x="2013" y="225"/>
                  </a:lnTo>
                  <a:lnTo>
                    <a:pt x="2016" y="243"/>
                  </a:lnTo>
                  <a:lnTo>
                    <a:pt x="2019" y="210"/>
                  </a:lnTo>
                  <a:lnTo>
                    <a:pt x="2022" y="203"/>
                  </a:lnTo>
                  <a:lnTo>
                    <a:pt x="2025" y="248"/>
                  </a:lnTo>
                  <a:lnTo>
                    <a:pt x="2029" y="182"/>
                  </a:lnTo>
                  <a:lnTo>
                    <a:pt x="2032" y="219"/>
                  </a:lnTo>
                  <a:lnTo>
                    <a:pt x="2035" y="133"/>
                  </a:lnTo>
                  <a:lnTo>
                    <a:pt x="2038" y="166"/>
                  </a:lnTo>
                  <a:lnTo>
                    <a:pt x="2041" y="212"/>
                  </a:lnTo>
                  <a:lnTo>
                    <a:pt x="2044" y="174"/>
                  </a:lnTo>
                  <a:lnTo>
                    <a:pt x="2047" y="166"/>
                  </a:lnTo>
                  <a:lnTo>
                    <a:pt x="2050" y="167"/>
                  </a:lnTo>
                  <a:lnTo>
                    <a:pt x="2053" y="113"/>
                  </a:lnTo>
                  <a:lnTo>
                    <a:pt x="2056" y="62"/>
                  </a:lnTo>
                  <a:lnTo>
                    <a:pt x="2059" y="109"/>
                  </a:lnTo>
                  <a:lnTo>
                    <a:pt x="2062" y="155"/>
                  </a:lnTo>
                  <a:lnTo>
                    <a:pt x="2065" y="203"/>
                  </a:lnTo>
                  <a:lnTo>
                    <a:pt x="2068" y="165"/>
                  </a:lnTo>
                  <a:lnTo>
                    <a:pt x="2071" y="143"/>
                  </a:lnTo>
                  <a:lnTo>
                    <a:pt x="2074" y="174"/>
                  </a:lnTo>
                  <a:lnTo>
                    <a:pt x="2077" y="184"/>
                  </a:lnTo>
                  <a:lnTo>
                    <a:pt x="2080" y="204"/>
                  </a:lnTo>
                  <a:lnTo>
                    <a:pt x="2083" y="233"/>
                  </a:lnTo>
                  <a:lnTo>
                    <a:pt x="2086" y="244"/>
                  </a:lnTo>
                  <a:lnTo>
                    <a:pt x="2089" y="223"/>
                  </a:lnTo>
                  <a:lnTo>
                    <a:pt x="2092" y="190"/>
                  </a:lnTo>
                  <a:lnTo>
                    <a:pt x="2095" y="196"/>
                  </a:lnTo>
                  <a:lnTo>
                    <a:pt x="2098" y="156"/>
                  </a:lnTo>
                  <a:lnTo>
                    <a:pt x="2101" y="178"/>
                  </a:lnTo>
                  <a:lnTo>
                    <a:pt x="2104" y="170"/>
                  </a:lnTo>
                  <a:lnTo>
                    <a:pt x="2107" y="192"/>
                  </a:lnTo>
                  <a:lnTo>
                    <a:pt x="2110" y="195"/>
                  </a:lnTo>
                  <a:lnTo>
                    <a:pt x="2113" y="121"/>
                  </a:lnTo>
                  <a:lnTo>
                    <a:pt x="2116" y="83"/>
                  </a:lnTo>
                  <a:lnTo>
                    <a:pt x="2119" y="84"/>
                  </a:lnTo>
                  <a:lnTo>
                    <a:pt x="2122" y="78"/>
                  </a:lnTo>
                  <a:lnTo>
                    <a:pt x="2125" y="93"/>
                  </a:lnTo>
                  <a:lnTo>
                    <a:pt x="2128" y="119"/>
                  </a:lnTo>
                  <a:lnTo>
                    <a:pt x="2131" y="137"/>
                  </a:lnTo>
                  <a:lnTo>
                    <a:pt x="2134" y="134"/>
                  </a:lnTo>
                  <a:lnTo>
                    <a:pt x="2137" y="132"/>
                  </a:lnTo>
                  <a:lnTo>
                    <a:pt x="2140" y="140"/>
                  </a:lnTo>
                  <a:lnTo>
                    <a:pt x="2143" y="154"/>
                  </a:lnTo>
                  <a:lnTo>
                    <a:pt x="2147" y="179"/>
                  </a:lnTo>
                  <a:lnTo>
                    <a:pt x="2150" y="208"/>
                  </a:lnTo>
                  <a:lnTo>
                    <a:pt x="2153" y="181"/>
                  </a:lnTo>
                  <a:lnTo>
                    <a:pt x="2156" y="152"/>
                  </a:lnTo>
                  <a:lnTo>
                    <a:pt x="2159" y="184"/>
                  </a:lnTo>
                  <a:lnTo>
                    <a:pt x="2162" y="198"/>
                  </a:lnTo>
                  <a:lnTo>
                    <a:pt x="2165" y="157"/>
                  </a:lnTo>
                  <a:lnTo>
                    <a:pt x="2168" y="194"/>
                  </a:lnTo>
                  <a:lnTo>
                    <a:pt x="2171" y="137"/>
                  </a:lnTo>
                  <a:lnTo>
                    <a:pt x="2174" y="125"/>
                  </a:lnTo>
                  <a:lnTo>
                    <a:pt x="2177" y="141"/>
                  </a:lnTo>
                  <a:lnTo>
                    <a:pt x="2180" y="140"/>
                  </a:lnTo>
                  <a:lnTo>
                    <a:pt x="2183" y="149"/>
                  </a:lnTo>
                  <a:lnTo>
                    <a:pt x="2186" y="157"/>
                  </a:lnTo>
                  <a:lnTo>
                    <a:pt x="2189" y="163"/>
                  </a:lnTo>
                  <a:lnTo>
                    <a:pt x="2192" y="147"/>
                  </a:lnTo>
                  <a:lnTo>
                    <a:pt x="2195" y="138"/>
                  </a:lnTo>
                  <a:lnTo>
                    <a:pt x="2198" y="78"/>
                  </a:lnTo>
                  <a:lnTo>
                    <a:pt x="2201" y="76"/>
                  </a:lnTo>
                  <a:lnTo>
                    <a:pt x="2204" y="92"/>
                  </a:lnTo>
                  <a:lnTo>
                    <a:pt x="2207" y="93"/>
                  </a:lnTo>
                  <a:lnTo>
                    <a:pt x="2210" y="95"/>
                  </a:lnTo>
                  <a:lnTo>
                    <a:pt x="2213" y="102"/>
                  </a:lnTo>
                  <a:lnTo>
                    <a:pt x="2216" y="110"/>
                  </a:lnTo>
                  <a:lnTo>
                    <a:pt x="2219" y="95"/>
                  </a:lnTo>
                  <a:lnTo>
                    <a:pt x="2222" y="164"/>
                  </a:lnTo>
                  <a:lnTo>
                    <a:pt x="2225" y="167"/>
                  </a:lnTo>
                  <a:lnTo>
                    <a:pt x="2228" y="129"/>
                  </a:lnTo>
                  <a:lnTo>
                    <a:pt x="2231" y="156"/>
                  </a:lnTo>
                  <a:lnTo>
                    <a:pt x="2234" y="159"/>
                  </a:lnTo>
                  <a:lnTo>
                    <a:pt x="2237" y="154"/>
                  </a:lnTo>
                  <a:lnTo>
                    <a:pt x="2240" y="163"/>
                  </a:lnTo>
                  <a:lnTo>
                    <a:pt x="2243" y="143"/>
                  </a:lnTo>
                  <a:lnTo>
                    <a:pt x="2246" y="125"/>
                  </a:lnTo>
                  <a:lnTo>
                    <a:pt x="2249" y="147"/>
                  </a:lnTo>
                  <a:lnTo>
                    <a:pt x="2252" y="134"/>
                  </a:lnTo>
                  <a:lnTo>
                    <a:pt x="2255" y="131"/>
                  </a:lnTo>
                  <a:lnTo>
                    <a:pt x="2258" y="148"/>
                  </a:lnTo>
                  <a:lnTo>
                    <a:pt x="2261" y="143"/>
                  </a:lnTo>
                  <a:lnTo>
                    <a:pt x="2265" y="144"/>
                  </a:lnTo>
                  <a:lnTo>
                    <a:pt x="2268" y="135"/>
                  </a:lnTo>
                  <a:lnTo>
                    <a:pt x="2271" y="136"/>
                  </a:lnTo>
                  <a:lnTo>
                    <a:pt x="2274" y="155"/>
                  </a:lnTo>
                  <a:lnTo>
                    <a:pt x="2277" y="160"/>
                  </a:lnTo>
                  <a:lnTo>
                    <a:pt x="2280" y="147"/>
                  </a:lnTo>
                  <a:lnTo>
                    <a:pt x="2283" y="123"/>
                  </a:lnTo>
                  <a:lnTo>
                    <a:pt x="2286" y="144"/>
                  </a:lnTo>
                  <a:lnTo>
                    <a:pt x="2289" y="170"/>
                  </a:lnTo>
                  <a:lnTo>
                    <a:pt x="2292" y="170"/>
                  </a:lnTo>
                  <a:lnTo>
                    <a:pt x="2295" y="160"/>
                  </a:lnTo>
                  <a:lnTo>
                    <a:pt x="2298" y="152"/>
                  </a:lnTo>
                  <a:lnTo>
                    <a:pt x="2301" y="151"/>
                  </a:lnTo>
                  <a:lnTo>
                    <a:pt x="2304" y="153"/>
                  </a:lnTo>
                  <a:lnTo>
                    <a:pt x="2307" y="161"/>
                  </a:lnTo>
                  <a:lnTo>
                    <a:pt x="2310" y="161"/>
                  </a:lnTo>
                  <a:lnTo>
                    <a:pt x="2313" y="161"/>
                  </a:lnTo>
                  <a:lnTo>
                    <a:pt x="2316" y="162"/>
                  </a:lnTo>
                  <a:lnTo>
                    <a:pt x="2319" y="159"/>
                  </a:lnTo>
                  <a:lnTo>
                    <a:pt x="2322" y="164"/>
                  </a:lnTo>
                  <a:lnTo>
                    <a:pt x="2325" y="170"/>
                  </a:lnTo>
                  <a:lnTo>
                    <a:pt x="2328" y="164"/>
                  </a:lnTo>
                  <a:lnTo>
                    <a:pt x="2331" y="159"/>
                  </a:lnTo>
                  <a:lnTo>
                    <a:pt x="2334" y="160"/>
                  </a:lnTo>
                  <a:lnTo>
                    <a:pt x="2337" y="160"/>
                  </a:lnTo>
                  <a:lnTo>
                    <a:pt x="2340" y="149"/>
                  </a:lnTo>
                  <a:lnTo>
                    <a:pt x="2343" y="138"/>
                  </a:lnTo>
                  <a:lnTo>
                    <a:pt x="2346" y="145"/>
                  </a:lnTo>
                  <a:lnTo>
                    <a:pt x="2349" y="144"/>
                  </a:lnTo>
                  <a:lnTo>
                    <a:pt x="2352" y="136"/>
                  </a:lnTo>
                  <a:lnTo>
                    <a:pt x="2355" y="135"/>
                  </a:lnTo>
                  <a:lnTo>
                    <a:pt x="2358" y="129"/>
                  </a:lnTo>
                  <a:lnTo>
                    <a:pt x="2361" y="113"/>
                  </a:lnTo>
                  <a:lnTo>
                    <a:pt x="2364" y="123"/>
                  </a:lnTo>
                  <a:lnTo>
                    <a:pt x="2367" y="122"/>
                  </a:lnTo>
                  <a:lnTo>
                    <a:pt x="2370" y="115"/>
                  </a:lnTo>
                  <a:lnTo>
                    <a:pt x="2373" y="157"/>
                  </a:lnTo>
                  <a:lnTo>
                    <a:pt x="2376" y="127"/>
                  </a:lnTo>
                  <a:lnTo>
                    <a:pt x="2380" y="129"/>
                  </a:lnTo>
                  <a:lnTo>
                    <a:pt x="2383" y="133"/>
                  </a:lnTo>
                  <a:lnTo>
                    <a:pt x="2386" y="157"/>
                  </a:lnTo>
                  <a:lnTo>
                    <a:pt x="2389" y="132"/>
                  </a:lnTo>
                  <a:lnTo>
                    <a:pt x="2392" y="147"/>
                  </a:lnTo>
                  <a:lnTo>
                    <a:pt x="2395" y="152"/>
                  </a:lnTo>
                  <a:lnTo>
                    <a:pt x="2398" y="152"/>
                  </a:lnTo>
                  <a:lnTo>
                    <a:pt x="2401" y="156"/>
                  </a:lnTo>
                  <a:lnTo>
                    <a:pt x="2404" y="157"/>
                  </a:lnTo>
                  <a:lnTo>
                    <a:pt x="2407" y="158"/>
                  </a:lnTo>
                  <a:lnTo>
                    <a:pt x="2410" y="160"/>
                  </a:lnTo>
                  <a:lnTo>
                    <a:pt x="2413" y="159"/>
                  </a:lnTo>
                  <a:lnTo>
                    <a:pt x="2416" y="157"/>
                  </a:lnTo>
                  <a:lnTo>
                    <a:pt x="2419" y="154"/>
                  </a:lnTo>
                  <a:lnTo>
                    <a:pt x="2422" y="153"/>
                  </a:lnTo>
                  <a:lnTo>
                    <a:pt x="2425" y="147"/>
                  </a:lnTo>
                  <a:lnTo>
                    <a:pt x="2428" y="149"/>
                  </a:lnTo>
                  <a:lnTo>
                    <a:pt x="2431" y="147"/>
                  </a:lnTo>
                  <a:lnTo>
                    <a:pt x="2434" y="146"/>
                  </a:lnTo>
                  <a:lnTo>
                    <a:pt x="2437" y="142"/>
                  </a:lnTo>
                  <a:lnTo>
                    <a:pt x="2440" y="142"/>
                  </a:lnTo>
                  <a:lnTo>
                    <a:pt x="2443" y="144"/>
                  </a:lnTo>
                  <a:lnTo>
                    <a:pt x="2446" y="139"/>
                  </a:lnTo>
                  <a:lnTo>
                    <a:pt x="2449" y="151"/>
                  </a:lnTo>
                  <a:lnTo>
                    <a:pt x="2452" y="147"/>
                  </a:lnTo>
                  <a:lnTo>
                    <a:pt x="2455" y="152"/>
                  </a:lnTo>
                  <a:lnTo>
                    <a:pt x="2458" y="135"/>
                  </a:lnTo>
                  <a:lnTo>
                    <a:pt x="2461" y="164"/>
                  </a:lnTo>
                  <a:lnTo>
                    <a:pt x="2464" y="159"/>
                  </a:lnTo>
                  <a:lnTo>
                    <a:pt x="2467" y="153"/>
                  </a:lnTo>
                  <a:lnTo>
                    <a:pt x="2470" y="159"/>
                  </a:lnTo>
                  <a:lnTo>
                    <a:pt x="2473" y="161"/>
                  </a:lnTo>
                  <a:lnTo>
                    <a:pt x="2476" y="154"/>
                  </a:lnTo>
                  <a:lnTo>
                    <a:pt x="2480" y="154"/>
                  </a:lnTo>
                  <a:lnTo>
                    <a:pt x="2483" y="158"/>
                  </a:lnTo>
                  <a:lnTo>
                    <a:pt x="2486" y="161"/>
                  </a:lnTo>
                  <a:lnTo>
                    <a:pt x="2489" y="157"/>
                  </a:lnTo>
                  <a:lnTo>
                    <a:pt x="2492" y="159"/>
                  </a:lnTo>
                  <a:lnTo>
                    <a:pt x="2495" y="155"/>
                  </a:lnTo>
                  <a:lnTo>
                    <a:pt x="2498" y="152"/>
                  </a:lnTo>
                  <a:lnTo>
                    <a:pt x="2501" y="150"/>
                  </a:lnTo>
                  <a:lnTo>
                    <a:pt x="2504" y="141"/>
                  </a:lnTo>
                  <a:lnTo>
                    <a:pt x="2507" y="143"/>
                  </a:lnTo>
                  <a:lnTo>
                    <a:pt x="2510" y="140"/>
                  </a:lnTo>
                  <a:lnTo>
                    <a:pt x="2513" y="136"/>
                  </a:lnTo>
                  <a:lnTo>
                    <a:pt x="2516" y="141"/>
                  </a:lnTo>
                  <a:lnTo>
                    <a:pt x="2519" y="139"/>
                  </a:lnTo>
                  <a:lnTo>
                    <a:pt x="2522" y="148"/>
                  </a:lnTo>
                  <a:lnTo>
                    <a:pt x="2525" y="147"/>
                  </a:lnTo>
                  <a:lnTo>
                    <a:pt x="2528" y="143"/>
                  </a:lnTo>
                  <a:lnTo>
                    <a:pt x="2531" y="143"/>
                  </a:lnTo>
                  <a:lnTo>
                    <a:pt x="2534" y="158"/>
                  </a:lnTo>
                  <a:lnTo>
                    <a:pt x="2537" y="145"/>
                  </a:lnTo>
                  <a:lnTo>
                    <a:pt x="2540" y="152"/>
                  </a:lnTo>
                  <a:lnTo>
                    <a:pt x="2543" y="159"/>
                  </a:lnTo>
                  <a:lnTo>
                    <a:pt x="2546" y="163"/>
                  </a:lnTo>
                  <a:lnTo>
                    <a:pt x="2549" y="165"/>
                  </a:lnTo>
                  <a:lnTo>
                    <a:pt x="2552" y="151"/>
                  </a:lnTo>
                  <a:lnTo>
                    <a:pt x="2555" y="157"/>
                  </a:lnTo>
                  <a:lnTo>
                    <a:pt x="2558" y="159"/>
                  </a:lnTo>
                  <a:lnTo>
                    <a:pt x="2561" y="161"/>
                  </a:lnTo>
                  <a:lnTo>
                    <a:pt x="2564" y="162"/>
                  </a:lnTo>
                  <a:lnTo>
                    <a:pt x="2567" y="158"/>
                  </a:lnTo>
                  <a:lnTo>
                    <a:pt x="2570" y="161"/>
                  </a:lnTo>
                  <a:lnTo>
                    <a:pt x="2573" y="162"/>
                  </a:lnTo>
                  <a:lnTo>
                    <a:pt x="2576" y="165"/>
                  </a:lnTo>
                  <a:lnTo>
                    <a:pt x="2580" y="163"/>
                  </a:lnTo>
                  <a:lnTo>
                    <a:pt x="2583" y="160"/>
                  </a:lnTo>
                  <a:lnTo>
                    <a:pt x="2586" y="162"/>
                  </a:lnTo>
                  <a:lnTo>
                    <a:pt x="2589" y="163"/>
                  </a:lnTo>
                  <a:lnTo>
                    <a:pt x="2592" y="164"/>
                  </a:lnTo>
                  <a:lnTo>
                    <a:pt x="2595" y="163"/>
                  </a:lnTo>
                  <a:lnTo>
                    <a:pt x="2598" y="163"/>
                  </a:lnTo>
                  <a:lnTo>
                    <a:pt x="2601" y="163"/>
                  </a:lnTo>
                  <a:lnTo>
                    <a:pt x="2604" y="165"/>
                  </a:lnTo>
                  <a:lnTo>
                    <a:pt x="2607" y="165"/>
                  </a:lnTo>
                  <a:lnTo>
                    <a:pt x="2610" y="166"/>
                  </a:lnTo>
                  <a:lnTo>
                    <a:pt x="2613" y="167"/>
                  </a:lnTo>
                  <a:lnTo>
                    <a:pt x="2616" y="167"/>
                  </a:lnTo>
                  <a:lnTo>
                    <a:pt x="2619" y="167"/>
                  </a:lnTo>
                  <a:lnTo>
                    <a:pt x="2622" y="166"/>
                  </a:lnTo>
                  <a:lnTo>
                    <a:pt x="2625" y="166"/>
                  </a:lnTo>
                  <a:lnTo>
                    <a:pt x="2628" y="166"/>
                  </a:lnTo>
                  <a:lnTo>
                    <a:pt x="2631" y="166"/>
                  </a:lnTo>
                  <a:lnTo>
                    <a:pt x="2634" y="165"/>
                  </a:lnTo>
                  <a:lnTo>
                    <a:pt x="2637" y="166"/>
                  </a:lnTo>
                  <a:lnTo>
                    <a:pt x="2640" y="171"/>
                  </a:lnTo>
                  <a:lnTo>
                    <a:pt x="2643" y="162"/>
                  </a:lnTo>
                  <a:lnTo>
                    <a:pt x="2646" y="159"/>
                  </a:lnTo>
                  <a:lnTo>
                    <a:pt x="2649" y="162"/>
                  </a:lnTo>
                  <a:lnTo>
                    <a:pt x="2652" y="165"/>
                  </a:lnTo>
                  <a:lnTo>
                    <a:pt x="2655" y="167"/>
                  </a:lnTo>
                  <a:lnTo>
                    <a:pt x="2658" y="161"/>
                  </a:lnTo>
                  <a:lnTo>
                    <a:pt x="2661" y="160"/>
                  </a:lnTo>
                  <a:lnTo>
                    <a:pt x="2664" y="159"/>
                  </a:lnTo>
                  <a:lnTo>
                    <a:pt x="2667" y="161"/>
                  </a:lnTo>
                  <a:lnTo>
                    <a:pt x="2670" y="161"/>
                  </a:lnTo>
                  <a:lnTo>
                    <a:pt x="2673" y="161"/>
                  </a:lnTo>
                  <a:lnTo>
                    <a:pt x="2676" y="162"/>
                  </a:lnTo>
                  <a:lnTo>
                    <a:pt x="2680" y="161"/>
                  </a:lnTo>
                  <a:lnTo>
                    <a:pt x="2683" y="163"/>
                  </a:lnTo>
                  <a:lnTo>
                    <a:pt x="2686" y="162"/>
                  </a:lnTo>
                  <a:lnTo>
                    <a:pt x="2689" y="160"/>
                  </a:lnTo>
                  <a:lnTo>
                    <a:pt x="2692" y="162"/>
                  </a:lnTo>
                  <a:lnTo>
                    <a:pt x="2695" y="163"/>
                  </a:lnTo>
                  <a:lnTo>
                    <a:pt x="2698" y="172"/>
                  </a:lnTo>
                  <a:lnTo>
                    <a:pt x="2701" y="163"/>
                  </a:lnTo>
                  <a:lnTo>
                    <a:pt x="2704" y="153"/>
                  </a:lnTo>
                  <a:lnTo>
                    <a:pt x="2707" y="154"/>
                  </a:lnTo>
                  <a:lnTo>
                    <a:pt x="2710" y="163"/>
                  </a:lnTo>
                  <a:lnTo>
                    <a:pt x="2713" y="155"/>
                  </a:lnTo>
                  <a:lnTo>
                    <a:pt x="2716" y="152"/>
                  </a:lnTo>
                  <a:lnTo>
                    <a:pt x="2719" y="162"/>
                  </a:lnTo>
                  <a:lnTo>
                    <a:pt x="2722" y="142"/>
                  </a:lnTo>
                  <a:lnTo>
                    <a:pt x="2725" y="136"/>
                  </a:lnTo>
                  <a:lnTo>
                    <a:pt x="2728" y="134"/>
                  </a:lnTo>
                  <a:lnTo>
                    <a:pt x="2731" y="134"/>
                  </a:lnTo>
                  <a:lnTo>
                    <a:pt x="2734" y="131"/>
                  </a:lnTo>
                  <a:lnTo>
                    <a:pt x="2737" y="117"/>
                  </a:lnTo>
                  <a:lnTo>
                    <a:pt x="2740" y="113"/>
                  </a:lnTo>
                  <a:lnTo>
                    <a:pt x="2743" y="112"/>
                  </a:lnTo>
                  <a:lnTo>
                    <a:pt x="2746" y="112"/>
                  </a:lnTo>
                  <a:lnTo>
                    <a:pt x="2749" y="115"/>
                  </a:lnTo>
                  <a:lnTo>
                    <a:pt x="2752" y="117"/>
                  </a:lnTo>
                  <a:lnTo>
                    <a:pt x="2755" y="123"/>
                  </a:lnTo>
                  <a:lnTo>
                    <a:pt x="2758" y="124"/>
                  </a:lnTo>
                  <a:lnTo>
                    <a:pt x="2761" y="127"/>
                  </a:lnTo>
                  <a:lnTo>
                    <a:pt x="2764" y="130"/>
                  </a:lnTo>
                  <a:lnTo>
                    <a:pt x="2767" y="132"/>
                  </a:lnTo>
                  <a:lnTo>
                    <a:pt x="2770" y="143"/>
                  </a:lnTo>
                  <a:lnTo>
                    <a:pt x="2773" y="141"/>
                  </a:lnTo>
                  <a:lnTo>
                    <a:pt x="2776" y="145"/>
                  </a:lnTo>
                  <a:lnTo>
                    <a:pt x="2779" y="149"/>
                  </a:lnTo>
                  <a:lnTo>
                    <a:pt x="2783" y="147"/>
                  </a:lnTo>
                  <a:lnTo>
                    <a:pt x="2786" y="145"/>
                  </a:lnTo>
                  <a:lnTo>
                    <a:pt x="2789" y="149"/>
                  </a:lnTo>
                  <a:lnTo>
                    <a:pt x="2792" y="149"/>
                  </a:lnTo>
                  <a:lnTo>
                    <a:pt x="2795" y="152"/>
                  </a:lnTo>
                  <a:lnTo>
                    <a:pt x="2798" y="152"/>
                  </a:lnTo>
                  <a:lnTo>
                    <a:pt x="2801" y="152"/>
                  </a:lnTo>
                  <a:lnTo>
                    <a:pt x="2804" y="153"/>
                  </a:lnTo>
                  <a:lnTo>
                    <a:pt x="2807" y="155"/>
                  </a:lnTo>
                  <a:lnTo>
                    <a:pt x="2810" y="154"/>
                  </a:lnTo>
                  <a:lnTo>
                    <a:pt x="2813" y="155"/>
                  </a:lnTo>
                  <a:lnTo>
                    <a:pt x="2816" y="156"/>
                  </a:lnTo>
                  <a:lnTo>
                    <a:pt x="2819" y="157"/>
                  </a:lnTo>
                  <a:lnTo>
                    <a:pt x="2822" y="157"/>
                  </a:lnTo>
                  <a:lnTo>
                    <a:pt x="2825" y="159"/>
                  </a:lnTo>
                  <a:lnTo>
                    <a:pt x="2828" y="159"/>
                  </a:lnTo>
                  <a:lnTo>
                    <a:pt x="2831" y="160"/>
                  </a:lnTo>
                  <a:lnTo>
                    <a:pt x="2834" y="159"/>
                  </a:lnTo>
                  <a:lnTo>
                    <a:pt x="2837" y="158"/>
                  </a:lnTo>
                  <a:lnTo>
                    <a:pt x="2840" y="160"/>
                  </a:lnTo>
                  <a:lnTo>
                    <a:pt x="2843" y="159"/>
                  </a:lnTo>
                  <a:lnTo>
                    <a:pt x="2846" y="158"/>
                  </a:lnTo>
                  <a:lnTo>
                    <a:pt x="2849" y="161"/>
                  </a:lnTo>
                  <a:lnTo>
                    <a:pt x="2852" y="159"/>
                  </a:lnTo>
                  <a:lnTo>
                    <a:pt x="2855" y="157"/>
                  </a:lnTo>
                  <a:lnTo>
                    <a:pt x="2858" y="160"/>
                  </a:lnTo>
                  <a:lnTo>
                    <a:pt x="2861" y="156"/>
                  </a:lnTo>
                  <a:lnTo>
                    <a:pt x="2864" y="156"/>
                  </a:lnTo>
                  <a:lnTo>
                    <a:pt x="2867" y="161"/>
                  </a:lnTo>
                  <a:lnTo>
                    <a:pt x="2870" y="160"/>
                  </a:lnTo>
                  <a:lnTo>
                    <a:pt x="2873" y="160"/>
                  </a:lnTo>
                  <a:lnTo>
                    <a:pt x="2876" y="160"/>
                  </a:lnTo>
                  <a:lnTo>
                    <a:pt x="2879" y="158"/>
                  </a:lnTo>
                  <a:lnTo>
                    <a:pt x="2883" y="128"/>
                  </a:lnTo>
                  <a:lnTo>
                    <a:pt x="2886" y="187"/>
                  </a:lnTo>
                  <a:lnTo>
                    <a:pt x="2889" y="173"/>
                  </a:lnTo>
                  <a:lnTo>
                    <a:pt x="2892" y="167"/>
                  </a:lnTo>
                  <a:lnTo>
                    <a:pt x="2895" y="139"/>
                  </a:lnTo>
                  <a:lnTo>
                    <a:pt x="2898" y="146"/>
                  </a:lnTo>
                  <a:lnTo>
                    <a:pt x="2901" y="124"/>
                  </a:lnTo>
                  <a:lnTo>
                    <a:pt x="2904" y="107"/>
                  </a:lnTo>
                  <a:lnTo>
                    <a:pt x="2907" y="114"/>
                  </a:lnTo>
                  <a:lnTo>
                    <a:pt x="2910" y="154"/>
                  </a:lnTo>
                  <a:lnTo>
                    <a:pt x="2913" y="114"/>
                  </a:lnTo>
                  <a:lnTo>
                    <a:pt x="2916" y="122"/>
                  </a:lnTo>
                  <a:lnTo>
                    <a:pt x="2919" y="137"/>
                  </a:lnTo>
                  <a:lnTo>
                    <a:pt x="2922" y="142"/>
                  </a:lnTo>
                  <a:lnTo>
                    <a:pt x="2925" y="136"/>
                  </a:lnTo>
                  <a:lnTo>
                    <a:pt x="2928" y="156"/>
                  </a:lnTo>
                  <a:lnTo>
                    <a:pt x="2931" y="147"/>
                  </a:lnTo>
                  <a:lnTo>
                    <a:pt x="2934" y="126"/>
                  </a:lnTo>
                  <a:lnTo>
                    <a:pt x="2937" y="113"/>
                  </a:lnTo>
                  <a:lnTo>
                    <a:pt x="2940" y="120"/>
                  </a:lnTo>
                  <a:lnTo>
                    <a:pt x="2943" y="114"/>
                  </a:lnTo>
                  <a:lnTo>
                    <a:pt x="2946" y="124"/>
                  </a:lnTo>
                  <a:lnTo>
                    <a:pt x="2949" y="156"/>
                  </a:lnTo>
                  <a:lnTo>
                    <a:pt x="2952" y="186"/>
                  </a:lnTo>
                  <a:lnTo>
                    <a:pt x="2955" y="197"/>
                  </a:lnTo>
                  <a:lnTo>
                    <a:pt x="2958" y="191"/>
                  </a:lnTo>
                  <a:lnTo>
                    <a:pt x="2961" y="195"/>
                  </a:lnTo>
                  <a:lnTo>
                    <a:pt x="2964" y="208"/>
                  </a:lnTo>
                  <a:lnTo>
                    <a:pt x="2967" y="209"/>
                  </a:lnTo>
                  <a:lnTo>
                    <a:pt x="2970" y="222"/>
                  </a:lnTo>
                  <a:lnTo>
                    <a:pt x="2973" y="213"/>
                  </a:lnTo>
                  <a:lnTo>
                    <a:pt x="2976" y="210"/>
                  </a:lnTo>
                  <a:lnTo>
                    <a:pt x="2979" y="176"/>
                  </a:lnTo>
                  <a:lnTo>
                    <a:pt x="2982" y="128"/>
                  </a:lnTo>
                  <a:lnTo>
                    <a:pt x="2985" y="148"/>
                  </a:lnTo>
                  <a:lnTo>
                    <a:pt x="2988" y="469"/>
                  </a:lnTo>
                  <a:lnTo>
                    <a:pt x="2991" y="433"/>
                  </a:lnTo>
                  <a:lnTo>
                    <a:pt x="2995" y="332"/>
                  </a:lnTo>
                  <a:lnTo>
                    <a:pt x="2998" y="644"/>
                  </a:lnTo>
                  <a:lnTo>
                    <a:pt x="3001" y="669"/>
                  </a:lnTo>
                  <a:lnTo>
                    <a:pt x="3004" y="632"/>
                  </a:lnTo>
                  <a:lnTo>
                    <a:pt x="3007" y="402"/>
                  </a:lnTo>
                  <a:lnTo>
                    <a:pt x="3010" y="194"/>
                  </a:lnTo>
                  <a:lnTo>
                    <a:pt x="3013" y="41"/>
                  </a:lnTo>
                  <a:lnTo>
                    <a:pt x="3016" y="27"/>
                  </a:lnTo>
                  <a:lnTo>
                    <a:pt x="3019" y="47"/>
                  </a:lnTo>
                  <a:lnTo>
                    <a:pt x="3022" y="24"/>
                  </a:lnTo>
                  <a:lnTo>
                    <a:pt x="3025" y="22"/>
                  </a:lnTo>
                  <a:lnTo>
                    <a:pt x="3028" y="27"/>
                  </a:lnTo>
                  <a:lnTo>
                    <a:pt x="3031" y="24"/>
                  </a:lnTo>
                  <a:lnTo>
                    <a:pt x="3034" y="40"/>
                  </a:lnTo>
                  <a:lnTo>
                    <a:pt x="3037" y="46"/>
                  </a:lnTo>
                  <a:lnTo>
                    <a:pt x="3040" y="53"/>
                  </a:lnTo>
                  <a:lnTo>
                    <a:pt x="3043" y="58"/>
                  </a:lnTo>
                  <a:lnTo>
                    <a:pt x="3046" y="62"/>
                  </a:lnTo>
                  <a:lnTo>
                    <a:pt x="3049" y="68"/>
                  </a:lnTo>
                  <a:lnTo>
                    <a:pt x="3052" y="72"/>
                  </a:lnTo>
                  <a:lnTo>
                    <a:pt x="3055" y="73"/>
                  </a:lnTo>
                  <a:lnTo>
                    <a:pt x="3058" y="90"/>
                  </a:lnTo>
                  <a:lnTo>
                    <a:pt x="3061" y="103"/>
                  </a:lnTo>
                  <a:lnTo>
                    <a:pt x="3064" y="107"/>
                  </a:lnTo>
                  <a:lnTo>
                    <a:pt x="3067" y="119"/>
                  </a:lnTo>
                  <a:lnTo>
                    <a:pt x="3070" y="109"/>
                  </a:lnTo>
                  <a:lnTo>
                    <a:pt x="3073" y="97"/>
                  </a:lnTo>
                  <a:lnTo>
                    <a:pt x="3076" y="106"/>
                  </a:lnTo>
                  <a:lnTo>
                    <a:pt x="3079" y="101"/>
                  </a:lnTo>
                  <a:lnTo>
                    <a:pt x="3082" y="108"/>
                  </a:lnTo>
                  <a:lnTo>
                    <a:pt x="3085" y="104"/>
                  </a:lnTo>
                  <a:lnTo>
                    <a:pt x="3088" y="111"/>
                  </a:lnTo>
                  <a:lnTo>
                    <a:pt x="3091" y="100"/>
                  </a:lnTo>
                  <a:lnTo>
                    <a:pt x="3094" y="127"/>
                  </a:lnTo>
                  <a:lnTo>
                    <a:pt x="3097" y="124"/>
                  </a:lnTo>
                  <a:lnTo>
                    <a:pt x="3100" y="184"/>
                  </a:lnTo>
                  <a:lnTo>
                    <a:pt x="3103" y="197"/>
                  </a:lnTo>
                  <a:lnTo>
                    <a:pt x="3106" y="203"/>
                  </a:lnTo>
                  <a:lnTo>
                    <a:pt x="3109" y="197"/>
                  </a:lnTo>
                  <a:lnTo>
                    <a:pt x="3113" y="176"/>
                  </a:lnTo>
                  <a:lnTo>
                    <a:pt x="3116" y="139"/>
                  </a:lnTo>
                  <a:lnTo>
                    <a:pt x="3119" y="171"/>
                  </a:lnTo>
                  <a:lnTo>
                    <a:pt x="3122" y="148"/>
                  </a:lnTo>
                  <a:lnTo>
                    <a:pt x="3125" y="165"/>
                  </a:lnTo>
                  <a:lnTo>
                    <a:pt x="3128" y="176"/>
                  </a:lnTo>
                  <a:lnTo>
                    <a:pt x="3131" y="164"/>
                  </a:lnTo>
                  <a:lnTo>
                    <a:pt x="3134" y="136"/>
                  </a:lnTo>
                  <a:lnTo>
                    <a:pt x="3137" y="98"/>
                  </a:lnTo>
                  <a:lnTo>
                    <a:pt x="3140" y="110"/>
                  </a:lnTo>
                  <a:lnTo>
                    <a:pt x="3143" y="106"/>
                  </a:lnTo>
                  <a:lnTo>
                    <a:pt x="3146" y="110"/>
                  </a:lnTo>
                  <a:lnTo>
                    <a:pt x="3149" y="87"/>
                  </a:lnTo>
                  <a:lnTo>
                    <a:pt x="3152" y="68"/>
                  </a:lnTo>
                  <a:lnTo>
                    <a:pt x="3155" y="72"/>
                  </a:lnTo>
                  <a:lnTo>
                    <a:pt x="3158" y="92"/>
                  </a:lnTo>
                  <a:lnTo>
                    <a:pt x="3161" y="95"/>
                  </a:lnTo>
                  <a:lnTo>
                    <a:pt x="3164" y="91"/>
                  </a:lnTo>
                  <a:lnTo>
                    <a:pt x="3167" y="86"/>
                  </a:lnTo>
                  <a:lnTo>
                    <a:pt x="3170" y="72"/>
                  </a:lnTo>
                  <a:lnTo>
                    <a:pt x="3173" y="67"/>
                  </a:lnTo>
                  <a:lnTo>
                    <a:pt x="3176" y="89"/>
                  </a:lnTo>
                  <a:lnTo>
                    <a:pt x="3179" y="92"/>
                  </a:lnTo>
                  <a:lnTo>
                    <a:pt x="3182" y="95"/>
                  </a:lnTo>
                  <a:lnTo>
                    <a:pt x="3185" y="83"/>
                  </a:lnTo>
                  <a:lnTo>
                    <a:pt x="3188" y="72"/>
                  </a:lnTo>
                  <a:lnTo>
                    <a:pt x="3191" y="102"/>
                  </a:lnTo>
                  <a:lnTo>
                    <a:pt x="3194" y="113"/>
                  </a:lnTo>
                  <a:lnTo>
                    <a:pt x="3197" y="125"/>
                  </a:lnTo>
                  <a:lnTo>
                    <a:pt x="3200" y="117"/>
                  </a:lnTo>
                  <a:lnTo>
                    <a:pt x="3203" y="142"/>
                  </a:lnTo>
                  <a:lnTo>
                    <a:pt x="3206" y="149"/>
                  </a:lnTo>
                  <a:lnTo>
                    <a:pt x="3209" y="142"/>
                  </a:lnTo>
                  <a:lnTo>
                    <a:pt x="3212" y="76"/>
                  </a:lnTo>
                  <a:lnTo>
                    <a:pt x="3215" y="101"/>
                  </a:lnTo>
                  <a:lnTo>
                    <a:pt x="3218" y="123"/>
                  </a:lnTo>
                  <a:lnTo>
                    <a:pt x="3221" y="131"/>
                  </a:lnTo>
                  <a:lnTo>
                    <a:pt x="3224" y="168"/>
                  </a:lnTo>
                  <a:lnTo>
                    <a:pt x="3227" y="189"/>
                  </a:lnTo>
                  <a:lnTo>
                    <a:pt x="3231" y="187"/>
                  </a:lnTo>
                  <a:lnTo>
                    <a:pt x="3234" y="172"/>
                  </a:lnTo>
                  <a:lnTo>
                    <a:pt x="3237" y="184"/>
                  </a:lnTo>
                  <a:lnTo>
                    <a:pt x="3240" y="201"/>
                  </a:lnTo>
                  <a:lnTo>
                    <a:pt x="3243" y="176"/>
                  </a:lnTo>
                  <a:lnTo>
                    <a:pt x="3246" y="209"/>
                  </a:lnTo>
                  <a:lnTo>
                    <a:pt x="3249" y="220"/>
                  </a:lnTo>
                  <a:lnTo>
                    <a:pt x="3252" y="239"/>
                  </a:lnTo>
                  <a:lnTo>
                    <a:pt x="3255" y="269"/>
                  </a:lnTo>
                  <a:lnTo>
                    <a:pt x="3258" y="276"/>
                  </a:lnTo>
                  <a:lnTo>
                    <a:pt x="3261" y="279"/>
                  </a:lnTo>
                  <a:lnTo>
                    <a:pt x="3264" y="280"/>
                  </a:lnTo>
                  <a:lnTo>
                    <a:pt x="3267" y="280"/>
                  </a:lnTo>
                  <a:lnTo>
                    <a:pt x="3270" y="289"/>
                  </a:lnTo>
                  <a:lnTo>
                    <a:pt x="3273" y="287"/>
                  </a:lnTo>
                  <a:lnTo>
                    <a:pt x="3276" y="285"/>
                  </a:lnTo>
                  <a:lnTo>
                    <a:pt x="3279" y="287"/>
                  </a:lnTo>
                  <a:lnTo>
                    <a:pt x="3282" y="278"/>
                  </a:lnTo>
                  <a:lnTo>
                    <a:pt x="3285" y="280"/>
                  </a:lnTo>
                  <a:lnTo>
                    <a:pt x="3288" y="281"/>
                  </a:lnTo>
                  <a:lnTo>
                    <a:pt x="3291" y="280"/>
                  </a:lnTo>
                  <a:lnTo>
                    <a:pt x="3294" y="292"/>
                  </a:lnTo>
                  <a:lnTo>
                    <a:pt x="3297" y="297"/>
                  </a:lnTo>
                  <a:lnTo>
                    <a:pt x="3300" y="291"/>
                  </a:lnTo>
                  <a:lnTo>
                    <a:pt x="3303" y="289"/>
                  </a:lnTo>
                  <a:lnTo>
                    <a:pt x="3306" y="281"/>
                  </a:lnTo>
                  <a:lnTo>
                    <a:pt x="3309" y="263"/>
                  </a:lnTo>
                  <a:lnTo>
                    <a:pt x="3312" y="247"/>
                  </a:lnTo>
                  <a:lnTo>
                    <a:pt x="3315" y="239"/>
                  </a:lnTo>
                  <a:lnTo>
                    <a:pt x="3318" y="238"/>
                  </a:lnTo>
                  <a:lnTo>
                    <a:pt x="3321" y="254"/>
                  </a:lnTo>
                  <a:lnTo>
                    <a:pt x="3324" y="261"/>
                  </a:lnTo>
                  <a:lnTo>
                    <a:pt x="3327" y="262"/>
                  </a:lnTo>
                  <a:lnTo>
                    <a:pt x="3330" y="267"/>
                  </a:lnTo>
                  <a:lnTo>
                    <a:pt x="3333" y="252"/>
                  </a:lnTo>
                  <a:lnTo>
                    <a:pt x="3336" y="235"/>
                  </a:lnTo>
                  <a:lnTo>
                    <a:pt x="3339" y="226"/>
                  </a:lnTo>
                  <a:lnTo>
                    <a:pt x="3342" y="230"/>
                  </a:lnTo>
                  <a:lnTo>
                    <a:pt x="3346" y="241"/>
                  </a:lnTo>
                  <a:lnTo>
                    <a:pt x="3349" y="242"/>
                  </a:lnTo>
                  <a:lnTo>
                    <a:pt x="3352" y="212"/>
                  </a:lnTo>
                  <a:lnTo>
                    <a:pt x="3355" y="197"/>
                  </a:lnTo>
                  <a:lnTo>
                    <a:pt x="3358" y="197"/>
                  </a:lnTo>
                  <a:lnTo>
                    <a:pt x="3361" y="206"/>
                  </a:lnTo>
                  <a:lnTo>
                    <a:pt x="3364" y="220"/>
                  </a:lnTo>
                  <a:lnTo>
                    <a:pt x="3367" y="229"/>
                  </a:lnTo>
                  <a:lnTo>
                    <a:pt x="3370" y="236"/>
                  </a:lnTo>
                  <a:lnTo>
                    <a:pt x="3373" y="220"/>
                  </a:lnTo>
                  <a:lnTo>
                    <a:pt x="3376" y="206"/>
                  </a:lnTo>
                  <a:lnTo>
                    <a:pt x="3379" y="197"/>
                  </a:lnTo>
                  <a:lnTo>
                    <a:pt x="3382" y="194"/>
                  </a:lnTo>
                  <a:lnTo>
                    <a:pt x="3385" y="191"/>
                  </a:lnTo>
                  <a:lnTo>
                    <a:pt x="3388" y="199"/>
                  </a:lnTo>
                  <a:lnTo>
                    <a:pt x="3391" y="191"/>
                  </a:lnTo>
                  <a:lnTo>
                    <a:pt x="3394" y="190"/>
                  </a:lnTo>
                  <a:lnTo>
                    <a:pt x="3397" y="191"/>
                  </a:lnTo>
                  <a:lnTo>
                    <a:pt x="3400" y="176"/>
                  </a:lnTo>
                  <a:lnTo>
                    <a:pt x="3403" y="176"/>
                  </a:lnTo>
                  <a:lnTo>
                    <a:pt x="3406" y="170"/>
                  </a:lnTo>
                  <a:lnTo>
                    <a:pt x="3409" y="186"/>
                  </a:lnTo>
                  <a:lnTo>
                    <a:pt x="3412" y="189"/>
                  </a:lnTo>
                  <a:lnTo>
                    <a:pt x="3415" y="192"/>
                  </a:lnTo>
                  <a:lnTo>
                    <a:pt x="3418" y="200"/>
                  </a:lnTo>
                  <a:lnTo>
                    <a:pt x="3421" y="200"/>
                  </a:lnTo>
                  <a:lnTo>
                    <a:pt x="3424" y="200"/>
                  </a:lnTo>
                  <a:lnTo>
                    <a:pt x="3427" y="208"/>
                  </a:lnTo>
                  <a:lnTo>
                    <a:pt x="3430" y="219"/>
                  </a:lnTo>
                  <a:lnTo>
                    <a:pt x="3433" y="218"/>
                  </a:lnTo>
                  <a:lnTo>
                    <a:pt x="3436" y="226"/>
                  </a:lnTo>
                  <a:lnTo>
                    <a:pt x="3439" y="238"/>
                  </a:lnTo>
                  <a:lnTo>
                    <a:pt x="3442" y="241"/>
                  </a:lnTo>
                  <a:lnTo>
                    <a:pt x="3445" y="237"/>
                  </a:lnTo>
                  <a:lnTo>
                    <a:pt x="3448" y="233"/>
                  </a:lnTo>
                  <a:lnTo>
                    <a:pt x="3451" y="235"/>
                  </a:lnTo>
                  <a:lnTo>
                    <a:pt x="3454" y="239"/>
                  </a:lnTo>
                  <a:lnTo>
                    <a:pt x="3457" y="223"/>
                  </a:lnTo>
                  <a:lnTo>
                    <a:pt x="3460" y="218"/>
                  </a:lnTo>
                  <a:lnTo>
                    <a:pt x="3464" y="223"/>
                  </a:lnTo>
                  <a:lnTo>
                    <a:pt x="3467" y="208"/>
                  </a:lnTo>
                  <a:lnTo>
                    <a:pt x="3470" y="187"/>
                  </a:lnTo>
                  <a:lnTo>
                    <a:pt x="3473" y="166"/>
                  </a:lnTo>
                  <a:lnTo>
                    <a:pt x="3476" y="155"/>
                  </a:lnTo>
                  <a:lnTo>
                    <a:pt x="3479" y="183"/>
                  </a:lnTo>
                  <a:lnTo>
                    <a:pt x="3482" y="219"/>
                  </a:lnTo>
                  <a:lnTo>
                    <a:pt x="3485" y="218"/>
                  </a:lnTo>
                  <a:lnTo>
                    <a:pt x="3488" y="196"/>
                  </a:lnTo>
                  <a:lnTo>
                    <a:pt x="3491" y="180"/>
                  </a:lnTo>
                  <a:lnTo>
                    <a:pt x="3494" y="183"/>
                  </a:lnTo>
                  <a:lnTo>
                    <a:pt x="3497" y="192"/>
                  </a:lnTo>
                  <a:lnTo>
                    <a:pt x="3500" y="179"/>
                  </a:lnTo>
                  <a:lnTo>
                    <a:pt x="3503" y="166"/>
                  </a:lnTo>
                  <a:lnTo>
                    <a:pt x="3506" y="167"/>
                  </a:lnTo>
                  <a:lnTo>
                    <a:pt x="3509" y="191"/>
                  </a:lnTo>
                  <a:lnTo>
                    <a:pt x="3512" y="193"/>
                  </a:lnTo>
                  <a:lnTo>
                    <a:pt x="3515" y="167"/>
                  </a:lnTo>
                  <a:lnTo>
                    <a:pt x="3518" y="159"/>
                  </a:lnTo>
                  <a:lnTo>
                    <a:pt x="3521" y="166"/>
                  </a:lnTo>
                  <a:lnTo>
                    <a:pt x="3524" y="158"/>
                  </a:lnTo>
                  <a:lnTo>
                    <a:pt x="3527" y="151"/>
                  </a:lnTo>
                  <a:lnTo>
                    <a:pt x="3530" y="145"/>
                  </a:lnTo>
                  <a:lnTo>
                    <a:pt x="3533" y="144"/>
                  </a:lnTo>
                  <a:lnTo>
                    <a:pt x="3536" y="141"/>
                  </a:lnTo>
                  <a:lnTo>
                    <a:pt x="3539" y="138"/>
                  </a:lnTo>
                  <a:lnTo>
                    <a:pt x="3542" y="128"/>
                  </a:lnTo>
                  <a:lnTo>
                    <a:pt x="3545" y="125"/>
                  </a:lnTo>
                  <a:lnTo>
                    <a:pt x="3548" y="138"/>
                  </a:lnTo>
                  <a:lnTo>
                    <a:pt x="3551" y="139"/>
                  </a:lnTo>
                  <a:lnTo>
                    <a:pt x="3554" y="146"/>
                  </a:lnTo>
                  <a:lnTo>
                    <a:pt x="3557" y="122"/>
                  </a:lnTo>
                  <a:lnTo>
                    <a:pt x="3560" y="119"/>
                  </a:lnTo>
                  <a:lnTo>
                    <a:pt x="3563" y="120"/>
                  </a:lnTo>
                  <a:lnTo>
                    <a:pt x="3566" y="109"/>
                  </a:lnTo>
                  <a:lnTo>
                    <a:pt x="3569" y="104"/>
                  </a:lnTo>
                  <a:lnTo>
                    <a:pt x="3572" y="103"/>
                  </a:lnTo>
                  <a:lnTo>
                    <a:pt x="3575" y="96"/>
                  </a:lnTo>
                  <a:lnTo>
                    <a:pt x="3578" y="87"/>
                  </a:lnTo>
                  <a:lnTo>
                    <a:pt x="3582" y="91"/>
                  </a:lnTo>
                  <a:lnTo>
                    <a:pt x="3585" y="114"/>
                  </a:lnTo>
                  <a:lnTo>
                    <a:pt x="3588" y="74"/>
                  </a:lnTo>
                  <a:lnTo>
                    <a:pt x="3591" y="88"/>
                  </a:lnTo>
                  <a:lnTo>
                    <a:pt x="3594" y="94"/>
                  </a:lnTo>
                  <a:lnTo>
                    <a:pt x="3597" y="95"/>
                  </a:lnTo>
                  <a:lnTo>
                    <a:pt x="3600" y="93"/>
                  </a:lnTo>
                  <a:lnTo>
                    <a:pt x="3603" y="94"/>
                  </a:lnTo>
                  <a:lnTo>
                    <a:pt x="3606" y="97"/>
                  </a:lnTo>
                  <a:lnTo>
                    <a:pt x="3609" y="106"/>
                  </a:lnTo>
                  <a:lnTo>
                    <a:pt x="3612" y="106"/>
                  </a:lnTo>
                  <a:lnTo>
                    <a:pt x="3615" y="101"/>
                  </a:lnTo>
                  <a:lnTo>
                    <a:pt x="3618" y="99"/>
                  </a:lnTo>
                  <a:lnTo>
                    <a:pt x="3621" y="99"/>
                  </a:lnTo>
                  <a:lnTo>
                    <a:pt x="3624" y="99"/>
                  </a:lnTo>
                  <a:lnTo>
                    <a:pt x="3627" y="99"/>
                  </a:lnTo>
                  <a:lnTo>
                    <a:pt x="3630" y="99"/>
                  </a:lnTo>
                  <a:lnTo>
                    <a:pt x="3633" y="94"/>
                  </a:lnTo>
                  <a:lnTo>
                    <a:pt x="3636" y="89"/>
                  </a:lnTo>
                  <a:lnTo>
                    <a:pt x="3639" y="80"/>
                  </a:lnTo>
                  <a:lnTo>
                    <a:pt x="3642" y="84"/>
                  </a:lnTo>
                  <a:lnTo>
                    <a:pt x="3645" y="109"/>
                  </a:lnTo>
                  <a:lnTo>
                    <a:pt x="3648" y="124"/>
                  </a:lnTo>
                  <a:lnTo>
                    <a:pt x="3651" y="121"/>
                  </a:lnTo>
                  <a:lnTo>
                    <a:pt x="3654" y="115"/>
                  </a:lnTo>
                  <a:lnTo>
                    <a:pt x="3657" y="109"/>
                  </a:lnTo>
                  <a:lnTo>
                    <a:pt x="3660" y="112"/>
                  </a:lnTo>
                  <a:lnTo>
                    <a:pt x="3663" y="114"/>
                  </a:lnTo>
                  <a:lnTo>
                    <a:pt x="3666" y="110"/>
                  </a:lnTo>
                  <a:lnTo>
                    <a:pt x="3669" y="107"/>
                  </a:lnTo>
                  <a:lnTo>
                    <a:pt x="3672" y="113"/>
                  </a:lnTo>
                  <a:lnTo>
                    <a:pt x="3675" y="117"/>
                  </a:lnTo>
                  <a:lnTo>
                    <a:pt x="3678" y="125"/>
                  </a:lnTo>
                  <a:lnTo>
                    <a:pt x="3681" y="125"/>
                  </a:lnTo>
                  <a:lnTo>
                    <a:pt x="3684" y="126"/>
                  </a:lnTo>
                  <a:lnTo>
                    <a:pt x="3688" y="128"/>
                  </a:lnTo>
                  <a:lnTo>
                    <a:pt x="3691" y="124"/>
                  </a:lnTo>
                  <a:lnTo>
                    <a:pt x="3694" y="124"/>
                  </a:lnTo>
                  <a:lnTo>
                    <a:pt x="3697" y="126"/>
                  </a:lnTo>
                  <a:lnTo>
                    <a:pt x="3700" y="125"/>
                  </a:lnTo>
                  <a:lnTo>
                    <a:pt x="3703" y="123"/>
                  </a:lnTo>
                  <a:lnTo>
                    <a:pt x="3706" y="128"/>
                  </a:lnTo>
                  <a:lnTo>
                    <a:pt x="3709" y="129"/>
                  </a:lnTo>
                  <a:lnTo>
                    <a:pt x="3712" y="119"/>
                  </a:lnTo>
                  <a:lnTo>
                    <a:pt x="3715" y="111"/>
                  </a:lnTo>
                  <a:lnTo>
                    <a:pt x="3718" y="115"/>
                  </a:lnTo>
                  <a:lnTo>
                    <a:pt x="3721" y="130"/>
                  </a:lnTo>
                  <a:lnTo>
                    <a:pt x="3724" y="140"/>
                  </a:lnTo>
                  <a:lnTo>
                    <a:pt x="3727" y="146"/>
                  </a:lnTo>
                  <a:lnTo>
                    <a:pt x="3730" y="143"/>
                  </a:lnTo>
                  <a:lnTo>
                    <a:pt x="3733" y="138"/>
                  </a:lnTo>
                  <a:lnTo>
                    <a:pt x="3736" y="123"/>
                  </a:lnTo>
                  <a:lnTo>
                    <a:pt x="3739" y="127"/>
                  </a:lnTo>
                  <a:lnTo>
                    <a:pt x="3742" y="164"/>
                  </a:lnTo>
                  <a:lnTo>
                    <a:pt x="3745" y="132"/>
                  </a:lnTo>
                  <a:lnTo>
                    <a:pt x="3748" y="154"/>
                  </a:lnTo>
                  <a:lnTo>
                    <a:pt x="3751" y="165"/>
                  </a:lnTo>
                  <a:lnTo>
                    <a:pt x="3754" y="158"/>
                  </a:lnTo>
                  <a:lnTo>
                    <a:pt x="3757" y="147"/>
                  </a:lnTo>
                  <a:lnTo>
                    <a:pt x="3760" y="144"/>
                  </a:lnTo>
                  <a:lnTo>
                    <a:pt x="3763" y="140"/>
                  </a:lnTo>
                  <a:lnTo>
                    <a:pt x="3766" y="139"/>
                  </a:lnTo>
                  <a:lnTo>
                    <a:pt x="3769" y="121"/>
                  </a:lnTo>
                  <a:lnTo>
                    <a:pt x="3772" y="90"/>
                  </a:lnTo>
                  <a:lnTo>
                    <a:pt x="3775" y="113"/>
                  </a:lnTo>
                  <a:lnTo>
                    <a:pt x="3778" y="84"/>
                  </a:lnTo>
                  <a:lnTo>
                    <a:pt x="3781" y="59"/>
                  </a:lnTo>
                  <a:lnTo>
                    <a:pt x="3784" y="41"/>
                  </a:lnTo>
                  <a:lnTo>
                    <a:pt x="3788" y="48"/>
                  </a:lnTo>
                  <a:lnTo>
                    <a:pt x="3791" y="75"/>
                  </a:lnTo>
                  <a:lnTo>
                    <a:pt x="3794" y="86"/>
                  </a:lnTo>
                  <a:lnTo>
                    <a:pt x="3797" y="102"/>
                  </a:lnTo>
                  <a:lnTo>
                    <a:pt x="3800" y="106"/>
                  </a:lnTo>
                  <a:lnTo>
                    <a:pt x="3803" y="125"/>
                  </a:lnTo>
                  <a:lnTo>
                    <a:pt x="3806" y="102"/>
                  </a:lnTo>
                  <a:lnTo>
                    <a:pt x="3809" y="87"/>
                  </a:lnTo>
                  <a:lnTo>
                    <a:pt x="3812" y="115"/>
                  </a:lnTo>
                  <a:lnTo>
                    <a:pt x="3815" y="130"/>
                  </a:lnTo>
                  <a:lnTo>
                    <a:pt x="3818" y="149"/>
                  </a:lnTo>
                  <a:lnTo>
                    <a:pt x="3821" y="170"/>
                  </a:lnTo>
                  <a:lnTo>
                    <a:pt x="3824" y="137"/>
                  </a:lnTo>
                  <a:lnTo>
                    <a:pt x="3827" y="148"/>
                  </a:lnTo>
                  <a:lnTo>
                    <a:pt x="3830" y="127"/>
                  </a:lnTo>
                  <a:lnTo>
                    <a:pt x="3833" y="108"/>
                  </a:lnTo>
                  <a:lnTo>
                    <a:pt x="3836" y="107"/>
                  </a:lnTo>
                  <a:lnTo>
                    <a:pt x="3839" y="109"/>
                  </a:lnTo>
                  <a:lnTo>
                    <a:pt x="3842" y="111"/>
                  </a:lnTo>
                  <a:lnTo>
                    <a:pt x="3845" y="107"/>
                  </a:lnTo>
                  <a:lnTo>
                    <a:pt x="3848" y="100"/>
                  </a:lnTo>
                  <a:lnTo>
                    <a:pt x="3851" y="91"/>
                  </a:lnTo>
                  <a:lnTo>
                    <a:pt x="3854" y="84"/>
                  </a:lnTo>
                  <a:lnTo>
                    <a:pt x="3857" y="85"/>
                  </a:lnTo>
                  <a:lnTo>
                    <a:pt x="3860" y="89"/>
                  </a:lnTo>
                  <a:lnTo>
                    <a:pt x="3863" y="94"/>
                  </a:lnTo>
                  <a:lnTo>
                    <a:pt x="3866" y="89"/>
                  </a:lnTo>
                  <a:lnTo>
                    <a:pt x="3869" y="87"/>
                  </a:lnTo>
                  <a:lnTo>
                    <a:pt x="3872" y="85"/>
                  </a:lnTo>
                  <a:lnTo>
                    <a:pt x="3875" y="82"/>
                  </a:lnTo>
                  <a:lnTo>
                    <a:pt x="3878" y="85"/>
                  </a:lnTo>
                  <a:lnTo>
                    <a:pt x="3881" y="80"/>
                  </a:lnTo>
                  <a:lnTo>
                    <a:pt x="3884" y="87"/>
                  </a:lnTo>
                  <a:lnTo>
                    <a:pt x="3888" y="94"/>
                  </a:lnTo>
                  <a:lnTo>
                    <a:pt x="3891" y="94"/>
                  </a:lnTo>
                  <a:lnTo>
                    <a:pt x="3894" y="94"/>
                  </a:lnTo>
                  <a:lnTo>
                    <a:pt x="3897" y="99"/>
                  </a:lnTo>
                  <a:lnTo>
                    <a:pt x="3900" y="95"/>
                  </a:lnTo>
                  <a:lnTo>
                    <a:pt x="3903" y="93"/>
                  </a:lnTo>
                  <a:lnTo>
                    <a:pt x="3906" y="94"/>
                  </a:lnTo>
                  <a:lnTo>
                    <a:pt x="3909" y="101"/>
                  </a:lnTo>
                  <a:lnTo>
                    <a:pt x="3912" y="114"/>
                  </a:lnTo>
                  <a:lnTo>
                    <a:pt x="3915" y="97"/>
                  </a:lnTo>
                  <a:lnTo>
                    <a:pt x="3918" y="112"/>
                  </a:lnTo>
                  <a:lnTo>
                    <a:pt x="3921" y="113"/>
                  </a:lnTo>
                  <a:lnTo>
                    <a:pt x="3924" y="113"/>
                  </a:lnTo>
                  <a:lnTo>
                    <a:pt x="3927" y="107"/>
                  </a:lnTo>
                  <a:lnTo>
                    <a:pt x="3930" y="101"/>
                  </a:lnTo>
                  <a:lnTo>
                    <a:pt x="3933" y="109"/>
                  </a:lnTo>
                  <a:lnTo>
                    <a:pt x="3936" y="100"/>
                  </a:lnTo>
                  <a:lnTo>
                    <a:pt x="3939" y="108"/>
                  </a:lnTo>
                  <a:lnTo>
                    <a:pt x="3942" y="128"/>
                  </a:lnTo>
                  <a:lnTo>
                    <a:pt x="3945" y="121"/>
                  </a:lnTo>
                  <a:lnTo>
                    <a:pt x="3948" y="136"/>
                  </a:lnTo>
                  <a:lnTo>
                    <a:pt x="3951" y="141"/>
                  </a:lnTo>
                  <a:lnTo>
                    <a:pt x="3954" y="125"/>
                  </a:lnTo>
                  <a:lnTo>
                    <a:pt x="3957" y="136"/>
                  </a:lnTo>
                  <a:lnTo>
                    <a:pt x="3960" y="144"/>
                  </a:lnTo>
                  <a:lnTo>
                    <a:pt x="3963" y="130"/>
                  </a:lnTo>
                  <a:lnTo>
                    <a:pt x="3966" y="148"/>
                  </a:lnTo>
                  <a:lnTo>
                    <a:pt x="3969" y="188"/>
                  </a:lnTo>
                  <a:lnTo>
                    <a:pt x="3972" y="225"/>
                  </a:lnTo>
                  <a:lnTo>
                    <a:pt x="3975" y="221"/>
                  </a:lnTo>
                  <a:lnTo>
                    <a:pt x="3978" y="187"/>
                  </a:lnTo>
                  <a:lnTo>
                    <a:pt x="3981" y="199"/>
                  </a:lnTo>
                  <a:lnTo>
                    <a:pt x="3984" y="209"/>
                  </a:lnTo>
                  <a:lnTo>
                    <a:pt x="3987" y="220"/>
                  </a:lnTo>
                  <a:lnTo>
                    <a:pt x="3991" y="217"/>
                  </a:lnTo>
                  <a:lnTo>
                    <a:pt x="3994" y="211"/>
                  </a:lnTo>
                  <a:lnTo>
                    <a:pt x="3997" y="217"/>
                  </a:lnTo>
                  <a:lnTo>
                    <a:pt x="4000" y="222"/>
                  </a:lnTo>
                  <a:lnTo>
                    <a:pt x="4003" y="219"/>
                  </a:lnTo>
                  <a:lnTo>
                    <a:pt x="4006" y="218"/>
                  </a:lnTo>
                  <a:lnTo>
                    <a:pt x="4009" y="219"/>
                  </a:lnTo>
                  <a:lnTo>
                    <a:pt x="4012" y="226"/>
                  </a:lnTo>
                  <a:lnTo>
                    <a:pt x="4015" y="229"/>
                  </a:lnTo>
                  <a:lnTo>
                    <a:pt x="4018" y="233"/>
                  </a:lnTo>
                  <a:lnTo>
                    <a:pt x="4021" y="232"/>
                  </a:lnTo>
                  <a:lnTo>
                    <a:pt x="4024" y="230"/>
                  </a:lnTo>
                  <a:lnTo>
                    <a:pt x="4027" y="225"/>
                  </a:lnTo>
                  <a:lnTo>
                    <a:pt x="4030" y="225"/>
                  </a:lnTo>
                  <a:lnTo>
                    <a:pt x="4033" y="224"/>
                  </a:lnTo>
                  <a:lnTo>
                    <a:pt x="4036" y="236"/>
                  </a:lnTo>
                  <a:lnTo>
                    <a:pt x="4039" y="232"/>
                  </a:lnTo>
                  <a:lnTo>
                    <a:pt x="4042" y="243"/>
                  </a:lnTo>
                  <a:lnTo>
                    <a:pt x="4045" y="224"/>
                  </a:lnTo>
                  <a:lnTo>
                    <a:pt x="4048" y="192"/>
                  </a:lnTo>
                  <a:lnTo>
                    <a:pt x="4051" y="207"/>
                  </a:lnTo>
                  <a:lnTo>
                    <a:pt x="4054" y="230"/>
                  </a:lnTo>
                  <a:lnTo>
                    <a:pt x="4057" y="232"/>
                  </a:lnTo>
                  <a:lnTo>
                    <a:pt x="4060" y="229"/>
                  </a:lnTo>
                  <a:lnTo>
                    <a:pt x="4063" y="230"/>
                  </a:lnTo>
                  <a:lnTo>
                    <a:pt x="4066" y="215"/>
                  </a:lnTo>
                  <a:lnTo>
                    <a:pt x="4069" y="210"/>
                  </a:lnTo>
                  <a:lnTo>
                    <a:pt x="4072" y="203"/>
                  </a:lnTo>
                  <a:lnTo>
                    <a:pt x="4075" y="200"/>
                  </a:lnTo>
                  <a:lnTo>
                    <a:pt x="4078" y="199"/>
                  </a:lnTo>
                  <a:lnTo>
                    <a:pt x="4081" y="200"/>
                  </a:lnTo>
                  <a:lnTo>
                    <a:pt x="4084" y="207"/>
                  </a:lnTo>
                  <a:lnTo>
                    <a:pt x="4087" y="201"/>
                  </a:lnTo>
                  <a:lnTo>
                    <a:pt x="4091" y="190"/>
                  </a:lnTo>
                  <a:lnTo>
                    <a:pt x="4094" y="188"/>
                  </a:lnTo>
                  <a:lnTo>
                    <a:pt x="4097" y="190"/>
                  </a:lnTo>
                  <a:lnTo>
                    <a:pt x="4100" y="180"/>
                  </a:lnTo>
                  <a:lnTo>
                    <a:pt x="4103" y="181"/>
                  </a:lnTo>
                  <a:lnTo>
                    <a:pt x="4106" y="186"/>
                  </a:lnTo>
                  <a:lnTo>
                    <a:pt x="4109" y="196"/>
                  </a:lnTo>
                  <a:lnTo>
                    <a:pt x="4112" y="193"/>
                  </a:lnTo>
                  <a:lnTo>
                    <a:pt x="4115" y="191"/>
                  </a:lnTo>
                  <a:lnTo>
                    <a:pt x="4118" y="195"/>
                  </a:lnTo>
                  <a:lnTo>
                    <a:pt x="4121" y="196"/>
                  </a:lnTo>
                  <a:lnTo>
                    <a:pt x="4124" y="195"/>
                  </a:lnTo>
                  <a:lnTo>
                    <a:pt x="4127" y="200"/>
                  </a:lnTo>
                  <a:lnTo>
                    <a:pt x="4130" y="204"/>
                  </a:lnTo>
                  <a:lnTo>
                    <a:pt x="4133" y="205"/>
                  </a:lnTo>
                  <a:lnTo>
                    <a:pt x="4136" y="206"/>
                  </a:lnTo>
                  <a:lnTo>
                    <a:pt x="4139" y="208"/>
                  </a:lnTo>
                  <a:lnTo>
                    <a:pt x="4142" y="213"/>
                  </a:lnTo>
                  <a:lnTo>
                    <a:pt x="4145" y="212"/>
                  </a:lnTo>
                  <a:lnTo>
                    <a:pt x="4148" y="210"/>
                  </a:lnTo>
                  <a:lnTo>
                    <a:pt x="4151" y="212"/>
                  </a:lnTo>
                  <a:lnTo>
                    <a:pt x="4154" y="213"/>
                  </a:lnTo>
                  <a:lnTo>
                    <a:pt x="4157" y="214"/>
                  </a:lnTo>
                  <a:lnTo>
                    <a:pt x="4160" y="216"/>
                  </a:lnTo>
                  <a:lnTo>
                    <a:pt x="4163" y="222"/>
                  </a:lnTo>
                  <a:lnTo>
                    <a:pt x="4166" y="223"/>
                  </a:lnTo>
                  <a:lnTo>
                    <a:pt x="4169" y="225"/>
                  </a:lnTo>
                  <a:lnTo>
                    <a:pt x="4172" y="230"/>
                  </a:lnTo>
                  <a:lnTo>
                    <a:pt x="4175" y="232"/>
                  </a:lnTo>
                  <a:lnTo>
                    <a:pt x="4178" y="230"/>
                  </a:lnTo>
                  <a:lnTo>
                    <a:pt x="4181" y="230"/>
                  </a:lnTo>
                  <a:lnTo>
                    <a:pt x="4184" y="236"/>
                  </a:lnTo>
                  <a:lnTo>
                    <a:pt x="4187" y="239"/>
                  </a:lnTo>
                  <a:lnTo>
                    <a:pt x="4190" y="238"/>
                  </a:lnTo>
                  <a:lnTo>
                    <a:pt x="4194" y="237"/>
                  </a:lnTo>
                  <a:lnTo>
                    <a:pt x="4197" y="227"/>
                  </a:lnTo>
                  <a:lnTo>
                    <a:pt x="4200" y="227"/>
                  </a:lnTo>
                  <a:lnTo>
                    <a:pt x="4203" y="232"/>
                  </a:lnTo>
                  <a:lnTo>
                    <a:pt x="4206" y="233"/>
                  </a:lnTo>
                  <a:lnTo>
                    <a:pt x="4209" y="232"/>
                  </a:lnTo>
                  <a:lnTo>
                    <a:pt x="4212" y="230"/>
                  </a:lnTo>
                  <a:lnTo>
                    <a:pt x="4215" y="224"/>
                  </a:lnTo>
                  <a:lnTo>
                    <a:pt x="4218" y="215"/>
                  </a:lnTo>
                  <a:lnTo>
                    <a:pt x="4221" y="216"/>
                  </a:lnTo>
                  <a:lnTo>
                    <a:pt x="4224" y="232"/>
                  </a:lnTo>
                  <a:lnTo>
                    <a:pt x="4227" y="227"/>
                  </a:lnTo>
                  <a:lnTo>
                    <a:pt x="4230" y="230"/>
                  </a:lnTo>
                  <a:lnTo>
                    <a:pt x="4233" y="232"/>
                  </a:lnTo>
                  <a:lnTo>
                    <a:pt x="4236" y="231"/>
                  </a:lnTo>
                  <a:lnTo>
                    <a:pt x="4239" y="221"/>
                  </a:lnTo>
                  <a:lnTo>
                    <a:pt x="4242" y="216"/>
                  </a:lnTo>
                  <a:lnTo>
                    <a:pt x="4245" y="214"/>
                  </a:lnTo>
                  <a:lnTo>
                    <a:pt x="4248" y="213"/>
                  </a:lnTo>
                  <a:lnTo>
                    <a:pt x="4251" y="213"/>
                  </a:lnTo>
                  <a:lnTo>
                    <a:pt x="4254" y="218"/>
                  </a:lnTo>
                  <a:lnTo>
                    <a:pt x="4257" y="218"/>
                  </a:lnTo>
                  <a:lnTo>
                    <a:pt x="4260" y="217"/>
                  </a:lnTo>
                  <a:lnTo>
                    <a:pt x="4263" y="213"/>
                  </a:lnTo>
                  <a:lnTo>
                    <a:pt x="4266" y="214"/>
                  </a:lnTo>
                  <a:lnTo>
                    <a:pt x="4269" y="209"/>
                  </a:lnTo>
                  <a:lnTo>
                    <a:pt x="4272" y="206"/>
                  </a:lnTo>
                  <a:lnTo>
                    <a:pt x="4275" y="210"/>
                  </a:lnTo>
                  <a:lnTo>
                    <a:pt x="4278" y="192"/>
                  </a:lnTo>
                  <a:lnTo>
                    <a:pt x="4281" y="194"/>
                  </a:lnTo>
                  <a:lnTo>
                    <a:pt x="4284" y="212"/>
                  </a:lnTo>
                  <a:lnTo>
                    <a:pt x="4287" y="199"/>
                  </a:lnTo>
                  <a:lnTo>
                    <a:pt x="4290" y="213"/>
                  </a:lnTo>
                  <a:lnTo>
                    <a:pt x="4293" y="224"/>
                  </a:lnTo>
                  <a:lnTo>
                    <a:pt x="4296" y="209"/>
                  </a:lnTo>
                  <a:lnTo>
                    <a:pt x="4299" y="208"/>
                  </a:lnTo>
                  <a:lnTo>
                    <a:pt x="4302" y="203"/>
                  </a:lnTo>
                  <a:lnTo>
                    <a:pt x="4305" y="204"/>
                  </a:lnTo>
                  <a:lnTo>
                    <a:pt x="4308" y="194"/>
                  </a:lnTo>
                  <a:lnTo>
                    <a:pt x="4312" y="198"/>
                  </a:lnTo>
                  <a:lnTo>
                    <a:pt x="4315" y="208"/>
                  </a:lnTo>
                  <a:lnTo>
                    <a:pt x="4318" y="209"/>
                  </a:lnTo>
                  <a:lnTo>
                    <a:pt x="4321" y="196"/>
                  </a:lnTo>
                  <a:lnTo>
                    <a:pt x="4324" y="190"/>
                  </a:lnTo>
                  <a:lnTo>
                    <a:pt x="4327" y="194"/>
                  </a:lnTo>
                  <a:lnTo>
                    <a:pt x="4330" y="203"/>
                  </a:lnTo>
                  <a:lnTo>
                    <a:pt x="4333" y="198"/>
                  </a:lnTo>
                  <a:lnTo>
                    <a:pt x="4336" y="191"/>
                  </a:lnTo>
                  <a:lnTo>
                    <a:pt x="4339" y="189"/>
                  </a:lnTo>
                  <a:lnTo>
                    <a:pt x="4342" y="188"/>
                  </a:lnTo>
                  <a:lnTo>
                    <a:pt x="4345" y="179"/>
                  </a:lnTo>
                  <a:lnTo>
                    <a:pt x="4348" y="166"/>
                  </a:lnTo>
                  <a:lnTo>
                    <a:pt x="4351" y="166"/>
                  </a:lnTo>
                  <a:lnTo>
                    <a:pt x="4354" y="158"/>
                  </a:lnTo>
                  <a:lnTo>
                    <a:pt x="4357" y="139"/>
                  </a:lnTo>
                  <a:lnTo>
                    <a:pt x="4360" y="134"/>
                  </a:lnTo>
                  <a:lnTo>
                    <a:pt x="4363" y="152"/>
                  </a:lnTo>
                  <a:lnTo>
                    <a:pt x="4366" y="158"/>
                  </a:lnTo>
                  <a:lnTo>
                    <a:pt x="4369" y="150"/>
                  </a:lnTo>
                  <a:lnTo>
                    <a:pt x="4372" y="144"/>
                  </a:lnTo>
                  <a:lnTo>
                    <a:pt x="4375" y="134"/>
                  </a:lnTo>
                  <a:lnTo>
                    <a:pt x="4378" y="128"/>
                  </a:lnTo>
                  <a:lnTo>
                    <a:pt x="4381" y="124"/>
                  </a:lnTo>
                  <a:lnTo>
                    <a:pt x="4384" y="111"/>
                  </a:lnTo>
                  <a:lnTo>
                    <a:pt x="4387" y="103"/>
                  </a:lnTo>
                  <a:lnTo>
                    <a:pt x="4390" y="104"/>
                  </a:lnTo>
                  <a:lnTo>
                    <a:pt x="4393" y="109"/>
                  </a:lnTo>
                  <a:lnTo>
                    <a:pt x="4396" y="107"/>
                  </a:lnTo>
                  <a:lnTo>
                    <a:pt x="4399" y="114"/>
                  </a:lnTo>
                  <a:lnTo>
                    <a:pt x="4402" y="125"/>
                  </a:lnTo>
                  <a:lnTo>
                    <a:pt x="4405" y="135"/>
                  </a:lnTo>
                  <a:lnTo>
                    <a:pt x="4408" y="148"/>
                  </a:lnTo>
                  <a:lnTo>
                    <a:pt x="4411" y="154"/>
                  </a:lnTo>
                  <a:lnTo>
                    <a:pt x="4414" y="152"/>
                  </a:lnTo>
                  <a:lnTo>
                    <a:pt x="4417" y="166"/>
                  </a:lnTo>
                  <a:lnTo>
                    <a:pt x="4420" y="173"/>
                  </a:lnTo>
                  <a:lnTo>
                    <a:pt x="4423" y="182"/>
                  </a:lnTo>
                  <a:lnTo>
                    <a:pt x="4426" y="186"/>
                  </a:lnTo>
                  <a:lnTo>
                    <a:pt x="4430" y="190"/>
                  </a:lnTo>
                  <a:lnTo>
                    <a:pt x="4433" y="202"/>
                  </a:lnTo>
                  <a:lnTo>
                    <a:pt x="4436" y="214"/>
                  </a:lnTo>
                  <a:lnTo>
                    <a:pt x="4439" y="222"/>
                  </a:lnTo>
                  <a:lnTo>
                    <a:pt x="4442" y="231"/>
                  </a:lnTo>
                  <a:lnTo>
                    <a:pt x="4445" y="240"/>
                  </a:lnTo>
                  <a:lnTo>
                    <a:pt x="4448" y="248"/>
                  </a:lnTo>
                  <a:lnTo>
                    <a:pt x="4451" y="249"/>
                  </a:lnTo>
                  <a:lnTo>
                    <a:pt x="4454" y="247"/>
                  </a:lnTo>
                  <a:lnTo>
                    <a:pt x="4457" y="251"/>
                  </a:lnTo>
                  <a:lnTo>
                    <a:pt x="4460" y="259"/>
                  </a:lnTo>
                  <a:lnTo>
                    <a:pt x="4463" y="254"/>
                  </a:lnTo>
                  <a:lnTo>
                    <a:pt x="4466" y="249"/>
                  </a:lnTo>
                  <a:lnTo>
                    <a:pt x="4469" y="250"/>
                  </a:lnTo>
                  <a:lnTo>
                    <a:pt x="4472" y="248"/>
                  </a:lnTo>
                  <a:lnTo>
                    <a:pt x="4475" y="243"/>
                  </a:lnTo>
                  <a:lnTo>
                    <a:pt x="4478" y="233"/>
                  </a:lnTo>
                  <a:lnTo>
                    <a:pt x="4481" y="210"/>
                  </a:lnTo>
                  <a:lnTo>
                    <a:pt x="4484" y="207"/>
                  </a:lnTo>
                  <a:lnTo>
                    <a:pt x="4487" y="212"/>
                  </a:lnTo>
                  <a:lnTo>
                    <a:pt x="4490" y="210"/>
                  </a:lnTo>
                  <a:lnTo>
                    <a:pt x="4493" y="205"/>
                  </a:lnTo>
                  <a:lnTo>
                    <a:pt x="4496" y="208"/>
                  </a:lnTo>
                  <a:lnTo>
                    <a:pt x="4499" y="207"/>
                  </a:lnTo>
                  <a:lnTo>
                    <a:pt x="4502" y="210"/>
                  </a:lnTo>
                  <a:lnTo>
                    <a:pt x="4505" y="199"/>
                  </a:lnTo>
                  <a:lnTo>
                    <a:pt x="4508" y="198"/>
                  </a:lnTo>
                  <a:lnTo>
                    <a:pt x="4511" y="197"/>
                  </a:lnTo>
                  <a:lnTo>
                    <a:pt x="4514" y="199"/>
                  </a:lnTo>
                  <a:lnTo>
                    <a:pt x="4517" y="197"/>
                  </a:lnTo>
                  <a:lnTo>
                    <a:pt x="4520" y="190"/>
                  </a:lnTo>
                  <a:lnTo>
                    <a:pt x="4523" y="178"/>
                  </a:lnTo>
                  <a:lnTo>
                    <a:pt x="4526" y="174"/>
                  </a:lnTo>
                  <a:lnTo>
                    <a:pt x="4529" y="170"/>
                  </a:lnTo>
                  <a:lnTo>
                    <a:pt x="4532" y="171"/>
                  </a:lnTo>
                  <a:lnTo>
                    <a:pt x="4535" y="162"/>
                  </a:lnTo>
                  <a:lnTo>
                    <a:pt x="4538" y="158"/>
                  </a:lnTo>
                  <a:lnTo>
                    <a:pt x="4541" y="157"/>
                  </a:lnTo>
                  <a:lnTo>
                    <a:pt x="4544" y="151"/>
                  </a:lnTo>
                  <a:lnTo>
                    <a:pt x="4548" y="151"/>
                  </a:lnTo>
                  <a:lnTo>
                    <a:pt x="4551" y="150"/>
                  </a:lnTo>
                  <a:lnTo>
                    <a:pt x="4554" y="146"/>
                  </a:lnTo>
                  <a:lnTo>
                    <a:pt x="4557" y="137"/>
                  </a:lnTo>
                  <a:lnTo>
                    <a:pt x="4560" y="138"/>
                  </a:lnTo>
                  <a:lnTo>
                    <a:pt x="4563" y="130"/>
                  </a:lnTo>
                  <a:lnTo>
                    <a:pt x="4566" y="127"/>
                  </a:lnTo>
                  <a:lnTo>
                    <a:pt x="4569" y="127"/>
                  </a:lnTo>
                  <a:lnTo>
                    <a:pt x="4572" y="124"/>
                  </a:lnTo>
                  <a:lnTo>
                    <a:pt x="4575" y="123"/>
                  </a:lnTo>
                  <a:lnTo>
                    <a:pt x="4578" y="115"/>
                  </a:lnTo>
                  <a:lnTo>
                    <a:pt x="4581" y="117"/>
                  </a:lnTo>
                  <a:lnTo>
                    <a:pt x="4584" y="113"/>
                  </a:lnTo>
                  <a:lnTo>
                    <a:pt x="4587" y="112"/>
                  </a:lnTo>
                  <a:lnTo>
                    <a:pt x="4590" y="109"/>
                  </a:lnTo>
                  <a:lnTo>
                    <a:pt x="4593" y="103"/>
                  </a:lnTo>
                  <a:lnTo>
                    <a:pt x="4596" y="103"/>
                  </a:lnTo>
                  <a:lnTo>
                    <a:pt x="4599" y="102"/>
                  </a:lnTo>
                  <a:lnTo>
                    <a:pt x="4602" y="97"/>
                  </a:lnTo>
                  <a:lnTo>
                    <a:pt x="4605" y="98"/>
                  </a:lnTo>
                  <a:lnTo>
                    <a:pt x="4608" y="99"/>
                  </a:lnTo>
                  <a:lnTo>
                    <a:pt x="4611" y="91"/>
                  </a:lnTo>
                  <a:lnTo>
                    <a:pt x="4614" y="89"/>
                  </a:lnTo>
                  <a:lnTo>
                    <a:pt x="4617" y="93"/>
                  </a:lnTo>
                  <a:lnTo>
                    <a:pt x="4620" y="96"/>
                  </a:lnTo>
                  <a:lnTo>
                    <a:pt x="4623" y="97"/>
                  </a:lnTo>
                  <a:lnTo>
                    <a:pt x="4626" y="97"/>
                  </a:lnTo>
                  <a:lnTo>
                    <a:pt x="4629" y="96"/>
                  </a:lnTo>
                  <a:lnTo>
                    <a:pt x="4632" y="99"/>
                  </a:lnTo>
                  <a:lnTo>
                    <a:pt x="4635" y="99"/>
                  </a:lnTo>
                  <a:lnTo>
                    <a:pt x="4638" y="94"/>
                  </a:lnTo>
                  <a:lnTo>
                    <a:pt x="4641" y="91"/>
                  </a:lnTo>
                  <a:lnTo>
                    <a:pt x="4644" y="94"/>
                  </a:lnTo>
                  <a:lnTo>
                    <a:pt x="4647" y="94"/>
                  </a:lnTo>
                  <a:lnTo>
                    <a:pt x="4649" y="92"/>
                  </a:lnTo>
                </a:path>
              </a:pathLst>
            </a:custGeom>
            <a:noFill/>
            <a:ln w="7938"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028" name="Picture 4" descr="What are ECG Machines: Things You Need To Know About ECG Machine">
            <a:extLst>
              <a:ext uri="{FF2B5EF4-FFF2-40B4-BE49-F238E27FC236}">
                <a16:creationId xmlns:a16="http://schemas.microsoft.com/office/drawing/2014/main" id="{537F2328-2B1D-AA3F-E975-4AB817881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567" y="4991619"/>
            <a:ext cx="2476953" cy="16520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B02B804-894F-8042-5031-1C9E893779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6024" y="4872646"/>
            <a:ext cx="2835018" cy="189001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6058B46-F30D-F4B7-CFBF-AA78D8F7A778}"/>
              </a:ext>
            </a:extLst>
          </p:cNvPr>
          <p:cNvCxnSpPr>
            <a:cxnSpLocks/>
          </p:cNvCxnSpPr>
          <p:nvPr/>
        </p:nvCxnSpPr>
        <p:spPr>
          <a:xfrm flipV="1">
            <a:off x="4118776" y="1550504"/>
            <a:ext cx="2965836" cy="77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9FE9604-26DF-629A-3DC4-F6A7FF5B3241}"/>
              </a:ext>
            </a:extLst>
          </p:cNvPr>
          <p:cNvCxnSpPr>
            <a:cxnSpLocks/>
          </p:cNvCxnSpPr>
          <p:nvPr/>
        </p:nvCxnSpPr>
        <p:spPr>
          <a:xfrm>
            <a:off x="4118776" y="3315694"/>
            <a:ext cx="3927944" cy="612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E8F7D19-5995-1476-28F8-FDEDC97BF2F7}"/>
              </a:ext>
            </a:extLst>
          </p:cNvPr>
          <p:cNvCxnSpPr/>
          <p:nvPr/>
        </p:nvCxnSpPr>
        <p:spPr>
          <a:xfrm>
            <a:off x="2305878" y="4603326"/>
            <a:ext cx="0" cy="2693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4ED9300-DFBD-CD5D-DB64-D74383EA0C2E}"/>
              </a:ext>
            </a:extLst>
          </p:cNvPr>
          <p:cNvCxnSpPr/>
          <p:nvPr/>
        </p:nvCxnSpPr>
        <p:spPr>
          <a:xfrm>
            <a:off x="3586038" y="4452730"/>
            <a:ext cx="612251" cy="270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9191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07A9-0C11-7123-BE3B-2D058F033C83}"/>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74B5BD76-9796-108F-4B06-B4170DE60C94}"/>
              </a:ext>
            </a:extLst>
          </p:cNvPr>
          <p:cNvSpPr>
            <a:spLocks noGrp="1"/>
          </p:cNvSpPr>
          <p:nvPr>
            <p:ph idx="1"/>
          </p:nvPr>
        </p:nvSpPr>
        <p:spPr/>
        <p:txBody>
          <a:bodyPr/>
          <a:lstStyle/>
          <a:p>
            <a:r>
              <a:rPr lang="en-US" dirty="0"/>
              <a:t>The lower bounding can speed up PSDTW but not PSED</a:t>
            </a:r>
          </a:p>
          <a:p>
            <a:pPr lvl="1"/>
            <a:r>
              <a:rPr lang="en-US" dirty="0"/>
              <a:t>Because the overhead of calculating the lower bound outweigh the time saved by pruning </a:t>
            </a:r>
          </a:p>
          <a:p>
            <a:r>
              <a:rPr lang="en-US" dirty="0"/>
              <a:t>Th following show the effect of using parallel and early abandoning </a:t>
            </a:r>
          </a:p>
          <a:p>
            <a:endParaRPr lang="en-US" dirty="0"/>
          </a:p>
        </p:txBody>
      </p:sp>
      <p:sp>
        <p:nvSpPr>
          <p:cNvPr id="4" name="Slide Number Placeholder 3">
            <a:extLst>
              <a:ext uri="{FF2B5EF4-FFF2-40B4-BE49-F238E27FC236}">
                <a16:creationId xmlns:a16="http://schemas.microsoft.com/office/drawing/2014/main" id="{A4145478-8FA4-00CD-9494-A3BA1C59944A}"/>
              </a:ext>
            </a:extLst>
          </p:cNvPr>
          <p:cNvSpPr>
            <a:spLocks noGrp="1"/>
          </p:cNvSpPr>
          <p:nvPr>
            <p:ph type="sldNum" sz="quarter" idx="12"/>
          </p:nvPr>
        </p:nvSpPr>
        <p:spPr/>
        <p:txBody>
          <a:bodyPr/>
          <a:lstStyle/>
          <a:p>
            <a:fld id="{E6273567-A204-4EB6-9B78-A239DD70ADA3}" type="slidenum">
              <a:rPr lang="en-US" smtClean="0"/>
              <a:t>60</a:t>
            </a:fld>
            <a:endParaRPr lang="en-US"/>
          </a:p>
        </p:txBody>
      </p:sp>
      <p:pic>
        <p:nvPicPr>
          <p:cNvPr id="5" name="Picture 4">
            <a:extLst>
              <a:ext uri="{FF2B5EF4-FFF2-40B4-BE49-F238E27FC236}">
                <a16:creationId xmlns:a16="http://schemas.microsoft.com/office/drawing/2014/main" id="{3B0B90CE-0159-B9C1-E437-224BE6466A8D}"/>
              </a:ext>
            </a:extLst>
          </p:cNvPr>
          <p:cNvPicPr>
            <a:picLocks noChangeAspect="1"/>
          </p:cNvPicPr>
          <p:nvPr/>
        </p:nvPicPr>
        <p:blipFill>
          <a:blip r:embed="rId2"/>
          <a:stretch>
            <a:fillRect/>
          </a:stretch>
        </p:blipFill>
        <p:spPr>
          <a:xfrm>
            <a:off x="2796116" y="4307153"/>
            <a:ext cx="6800576" cy="2203450"/>
          </a:xfrm>
          <a:prstGeom prst="rect">
            <a:avLst/>
          </a:prstGeom>
        </p:spPr>
      </p:pic>
    </p:spTree>
    <p:extLst>
      <p:ext uri="{BB962C8B-B14F-4D97-AF65-F5344CB8AC3E}">
        <p14:creationId xmlns:p14="http://schemas.microsoft.com/office/powerpoint/2010/main" val="296021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FB89-497D-0096-9D37-8A4E74296F08}"/>
              </a:ext>
            </a:extLst>
          </p:cNvPr>
          <p:cNvSpPr>
            <a:spLocks noGrp="1"/>
          </p:cNvSpPr>
          <p:nvPr>
            <p:ph type="title"/>
          </p:nvPr>
        </p:nvSpPr>
        <p:spPr/>
        <p:txBody>
          <a:bodyPr/>
          <a:lstStyle/>
          <a:p>
            <a:r>
              <a:rPr lang="en-US" dirty="0"/>
              <a:t>Leveraging Nearest Neighbors for Time Series Forecasting with Matrix Profile</a:t>
            </a:r>
          </a:p>
        </p:txBody>
      </p:sp>
      <p:sp>
        <p:nvSpPr>
          <p:cNvPr id="3" name="Content Placeholder 2">
            <a:extLst>
              <a:ext uri="{FF2B5EF4-FFF2-40B4-BE49-F238E27FC236}">
                <a16:creationId xmlns:a16="http://schemas.microsoft.com/office/drawing/2014/main" id="{07BEC439-818B-4312-8D57-B43E6FB5B0D1}"/>
              </a:ext>
            </a:extLst>
          </p:cNvPr>
          <p:cNvSpPr>
            <a:spLocks noGrp="1"/>
          </p:cNvSpPr>
          <p:nvPr>
            <p:ph idx="1"/>
          </p:nvPr>
        </p:nvSpPr>
        <p:spPr/>
        <p:txBody>
          <a:bodyPr/>
          <a:lstStyle/>
          <a:p>
            <a:r>
              <a:rPr lang="en-US" dirty="0">
                <a:solidFill>
                  <a:schemeClr val="bg1">
                    <a:lumMod val="85000"/>
                  </a:schemeClr>
                </a:solidFill>
              </a:rPr>
              <a:t>Introduction</a:t>
            </a:r>
          </a:p>
          <a:p>
            <a:r>
              <a:rPr lang="en-US" dirty="0">
                <a:solidFill>
                  <a:schemeClr val="bg1">
                    <a:lumMod val="85000"/>
                  </a:schemeClr>
                </a:solidFill>
              </a:rPr>
              <a:t>1. </a:t>
            </a:r>
            <a:r>
              <a:rPr lang="en-US" dirty="0" err="1">
                <a:solidFill>
                  <a:schemeClr val="bg1">
                    <a:lumMod val="85000"/>
                  </a:schemeClr>
                </a:solidFill>
              </a:rPr>
              <a:t>MTSCCleav</a:t>
            </a:r>
            <a:r>
              <a:rPr lang="en-US" dirty="0">
                <a:solidFill>
                  <a:schemeClr val="bg1">
                    <a:lumMod val="85000"/>
                  </a:schemeClr>
                </a:solidFill>
              </a:rPr>
              <a:t>: a Multivariate Time Series Classification (MTSC)-based Method for Predicting Human Dicer Cleavage</a:t>
            </a:r>
          </a:p>
          <a:p>
            <a:r>
              <a:rPr lang="en-US" dirty="0">
                <a:solidFill>
                  <a:schemeClr val="bg1">
                    <a:lumMod val="85000"/>
                  </a:schemeClr>
                </a:solidFill>
              </a:rPr>
              <a:t>2. Scaling with Multiple Scaling Factors in Time Series Searching</a:t>
            </a:r>
          </a:p>
          <a:p>
            <a:r>
              <a:rPr lang="en-US" dirty="0"/>
              <a:t>3. Leveraging Nearest Neighbors for Time Series Forecasting with Matrix Profile</a:t>
            </a:r>
          </a:p>
          <a:p>
            <a:r>
              <a:rPr lang="en-US" dirty="0">
                <a:solidFill>
                  <a:schemeClr val="bg1">
                    <a:lumMod val="85000"/>
                  </a:schemeClr>
                </a:solidFill>
              </a:rPr>
              <a:t>Conclusion</a:t>
            </a:r>
          </a:p>
          <a:p>
            <a:endParaRPr lang="en-US" dirty="0"/>
          </a:p>
        </p:txBody>
      </p:sp>
      <p:sp>
        <p:nvSpPr>
          <p:cNvPr id="4" name="Slide Number Placeholder 3">
            <a:extLst>
              <a:ext uri="{FF2B5EF4-FFF2-40B4-BE49-F238E27FC236}">
                <a16:creationId xmlns:a16="http://schemas.microsoft.com/office/drawing/2014/main" id="{33386B3A-11F1-8ABC-F3E0-9E61B5DEA585}"/>
              </a:ext>
            </a:extLst>
          </p:cNvPr>
          <p:cNvSpPr>
            <a:spLocks noGrp="1"/>
          </p:cNvSpPr>
          <p:nvPr>
            <p:ph type="sldNum" sz="quarter" idx="12"/>
          </p:nvPr>
        </p:nvSpPr>
        <p:spPr/>
        <p:txBody>
          <a:bodyPr/>
          <a:lstStyle/>
          <a:p>
            <a:fld id="{E6273567-A204-4EB6-9B78-A239DD70ADA3}" type="slidenum">
              <a:rPr lang="en-US" smtClean="0"/>
              <a:t>61</a:t>
            </a:fld>
            <a:endParaRPr lang="en-US"/>
          </a:p>
        </p:txBody>
      </p:sp>
    </p:spTree>
    <p:extLst>
      <p:ext uri="{BB962C8B-B14F-4D97-AF65-F5344CB8AC3E}">
        <p14:creationId xmlns:p14="http://schemas.microsoft.com/office/powerpoint/2010/main" val="2791824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FA65-7616-0489-DBC6-375622335E49}"/>
              </a:ext>
            </a:extLst>
          </p:cNvPr>
          <p:cNvSpPr>
            <a:spLocks noGrp="1"/>
          </p:cNvSpPr>
          <p:nvPr>
            <p:ph type="title"/>
          </p:nvPr>
        </p:nvSpPr>
        <p:spPr/>
        <p:txBody>
          <a:bodyPr/>
          <a:lstStyle/>
          <a:p>
            <a:r>
              <a:rPr lang="en-US" dirty="0"/>
              <a:t>What is Matrix Profile</a:t>
            </a:r>
          </a:p>
        </p:txBody>
      </p:sp>
      <p:sp>
        <p:nvSpPr>
          <p:cNvPr id="3" name="Content Placeholder 2">
            <a:extLst>
              <a:ext uri="{FF2B5EF4-FFF2-40B4-BE49-F238E27FC236}">
                <a16:creationId xmlns:a16="http://schemas.microsoft.com/office/drawing/2014/main" id="{A82C03E3-F136-085B-4787-9B038DA6EF9F}"/>
              </a:ext>
            </a:extLst>
          </p:cNvPr>
          <p:cNvSpPr>
            <a:spLocks noGrp="1"/>
          </p:cNvSpPr>
          <p:nvPr>
            <p:ph idx="1"/>
          </p:nvPr>
        </p:nvSpPr>
        <p:spPr/>
        <p:txBody>
          <a:bodyPr/>
          <a:lstStyle/>
          <a:p>
            <a:r>
              <a:rPr lang="en-US" dirty="0"/>
              <a:t>It tells us the nearest neighbor information of each subsequence in T</a:t>
            </a:r>
            <a:r>
              <a:rPr lang="en-US" baseline="-25000" dirty="0"/>
              <a:t>A</a:t>
            </a:r>
            <a:r>
              <a:rPr lang="en-US" dirty="0"/>
              <a:t> with respect to T</a:t>
            </a:r>
            <a:r>
              <a:rPr lang="en-US" baseline="-25000" dirty="0"/>
              <a:t>B</a:t>
            </a:r>
          </a:p>
          <a:p>
            <a:pPr lvl="1"/>
            <a:r>
              <a:rPr lang="en-US" dirty="0"/>
              <a:t>The similarity</a:t>
            </a:r>
          </a:p>
          <a:p>
            <a:pPr lvl="1"/>
            <a:r>
              <a:rPr lang="en-US" dirty="0"/>
              <a:t>The location</a:t>
            </a:r>
          </a:p>
          <a:p>
            <a:endParaRPr lang="en-US" dirty="0"/>
          </a:p>
        </p:txBody>
      </p:sp>
      <p:sp>
        <p:nvSpPr>
          <p:cNvPr id="4" name="Slide Number Placeholder 3">
            <a:extLst>
              <a:ext uri="{FF2B5EF4-FFF2-40B4-BE49-F238E27FC236}">
                <a16:creationId xmlns:a16="http://schemas.microsoft.com/office/drawing/2014/main" id="{F5B745B5-72F3-2EE3-9399-7ED049BDDFF7}"/>
              </a:ext>
            </a:extLst>
          </p:cNvPr>
          <p:cNvSpPr>
            <a:spLocks noGrp="1"/>
          </p:cNvSpPr>
          <p:nvPr>
            <p:ph type="sldNum" sz="quarter" idx="12"/>
          </p:nvPr>
        </p:nvSpPr>
        <p:spPr/>
        <p:txBody>
          <a:bodyPr/>
          <a:lstStyle/>
          <a:p>
            <a:fld id="{E6273567-A204-4EB6-9B78-A239DD70ADA3}" type="slidenum">
              <a:rPr lang="en-US" smtClean="0"/>
              <a:t>62</a:t>
            </a:fld>
            <a:endParaRPr lang="en-US"/>
          </a:p>
        </p:txBody>
      </p:sp>
      <p:sp>
        <p:nvSpPr>
          <p:cNvPr id="5" name="Freeform 37">
            <a:extLst>
              <a:ext uri="{FF2B5EF4-FFF2-40B4-BE49-F238E27FC236}">
                <a16:creationId xmlns:a16="http://schemas.microsoft.com/office/drawing/2014/main" id="{288ED243-5857-23E5-CA65-914E5F53152C}"/>
              </a:ext>
            </a:extLst>
          </p:cNvPr>
          <p:cNvSpPr>
            <a:spLocks/>
          </p:cNvSpPr>
          <p:nvPr/>
        </p:nvSpPr>
        <p:spPr bwMode="auto">
          <a:xfrm>
            <a:off x="1137397" y="4180539"/>
            <a:ext cx="5330362" cy="593410"/>
          </a:xfrm>
          <a:custGeom>
            <a:avLst/>
            <a:gdLst>
              <a:gd name="T0" fmla="*/ 69 w 4590"/>
              <a:gd name="T1" fmla="*/ 321 h 506"/>
              <a:gd name="T2" fmla="*/ 142 w 4590"/>
              <a:gd name="T3" fmla="*/ 270 h 506"/>
              <a:gd name="T4" fmla="*/ 216 w 4590"/>
              <a:gd name="T5" fmla="*/ 299 h 506"/>
              <a:gd name="T6" fmla="*/ 289 w 4590"/>
              <a:gd name="T7" fmla="*/ 217 h 506"/>
              <a:gd name="T8" fmla="*/ 363 w 4590"/>
              <a:gd name="T9" fmla="*/ 304 h 506"/>
              <a:gd name="T10" fmla="*/ 436 w 4590"/>
              <a:gd name="T11" fmla="*/ 303 h 506"/>
              <a:gd name="T12" fmla="*/ 510 w 4590"/>
              <a:gd name="T13" fmla="*/ 287 h 506"/>
              <a:gd name="T14" fmla="*/ 583 w 4590"/>
              <a:gd name="T15" fmla="*/ 178 h 506"/>
              <a:gd name="T16" fmla="*/ 657 w 4590"/>
              <a:gd name="T17" fmla="*/ 241 h 506"/>
              <a:gd name="T18" fmla="*/ 730 w 4590"/>
              <a:gd name="T19" fmla="*/ 222 h 506"/>
              <a:gd name="T20" fmla="*/ 804 w 4590"/>
              <a:gd name="T21" fmla="*/ 219 h 506"/>
              <a:gd name="T22" fmla="*/ 877 w 4590"/>
              <a:gd name="T23" fmla="*/ 283 h 506"/>
              <a:gd name="T24" fmla="*/ 951 w 4590"/>
              <a:gd name="T25" fmla="*/ 269 h 506"/>
              <a:gd name="T26" fmla="*/ 1024 w 4590"/>
              <a:gd name="T27" fmla="*/ 349 h 506"/>
              <a:gd name="T28" fmla="*/ 1098 w 4590"/>
              <a:gd name="T29" fmla="*/ 256 h 506"/>
              <a:gd name="T30" fmla="*/ 1171 w 4590"/>
              <a:gd name="T31" fmla="*/ 216 h 506"/>
              <a:gd name="T32" fmla="*/ 1245 w 4590"/>
              <a:gd name="T33" fmla="*/ 231 h 506"/>
              <a:gd name="T34" fmla="*/ 1318 w 4590"/>
              <a:gd name="T35" fmla="*/ 239 h 506"/>
              <a:gd name="T36" fmla="*/ 1392 w 4590"/>
              <a:gd name="T37" fmla="*/ 299 h 506"/>
              <a:gd name="T38" fmla="*/ 1466 w 4590"/>
              <a:gd name="T39" fmla="*/ 216 h 506"/>
              <a:gd name="T40" fmla="*/ 1539 w 4590"/>
              <a:gd name="T41" fmla="*/ 217 h 506"/>
              <a:gd name="T42" fmla="*/ 1613 w 4590"/>
              <a:gd name="T43" fmla="*/ 57 h 506"/>
              <a:gd name="T44" fmla="*/ 1686 w 4590"/>
              <a:gd name="T45" fmla="*/ 422 h 506"/>
              <a:gd name="T46" fmla="*/ 1759 w 4590"/>
              <a:gd name="T47" fmla="*/ 388 h 506"/>
              <a:gd name="T48" fmla="*/ 1833 w 4590"/>
              <a:gd name="T49" fmla="*/ 40 h 506"/>
              <a:gd name="T50" fmla="*/ 1907 w 4590"/>
              <a:gd name="T51" fmla="*/ 226 h 506"/>
              <a:gd name="T52" fmla="*/ 1980 w 4590"/>
              <a:gd name="T53" fmla="*/ 489 h 506"/>
              <a:gd name="T54" fmla="*/ 2054 w 4590"/>
              <a:gd name="T55" fmla="*/ 161 h 506"/>
              <a:gd name="T56" fmla="*/ 2127 w 4590"/>
              <a:gd name="T57" fmla="*/ 67 h 506"/>
              <a:gd name="T58" fmla="*/ 2201 w 4590"/>
              <a:gd name="T59" fmla="*/ 471 h 506"/>
              <a:gd name="T60" fmla="*/ 2274 w 4590"/>
              <a:gd name="T61" fmla="*/ 378 h 506"/>
              <a:gd name="T62" fmla="*/ 2348 w 4590"/>
              <a:gd name="T63" fmla="*/ 249 h 506"/>
              <a:gd name="T64" fmla="*/ 2421 w 4590"/>
              <a:gd name="T65" fmla="*/ 325 h 506"/>
              <a:gd name="T66" fmla="*/ 2495 w 4590"/>
              <a:gd name="T67" fmla="*/ 231 h 506"/>
              <a:gd name="T68" fmla="*/ 2568 w 4590"/>
              <a:gd name="T69" fmla="*/ 286 h 506"/>
              <a:gd name="T70" fmla="*/ 2642 w 4590"/>
              <a:gd name="T71" fmla="*/ 240 h 506"/>
              <a:gd name="T72" fmla="*/ 2715 w 4590"/>
              <a:gd name="T73" fmla="*/ 246 h 506"/>
              <a:gd name="T74" fmla="*/ 2789 w 4590"/>
              <a:gd name="T75" fmla="*/ 276 h 506"/>
              <a:gd name="T76" fmla="*/ 2863 w 4590"/>
              <a:gd name="T77" fmla="*/ 218 h 506"/>
              <a:gd name="T78" fmla="*/ 2936 w 4590"/>
              <a:gd name="T79" fmla="*/ 201 h 506"/>
              <a:gd name="T80" fmla="*/ 3009 w 4590"/>
              <a:gd name="T81" fmla="*/ 222 h 506"/>
              <a:gd name="T82" fmla="*/ 3083 w 4590"/>
              <a:gd name="T83" fmla="*/ 220 h 506"/>
              <a:gd name="T84" fmla="*/ 3156 w 4590"/>
              <a:gd name="T85" fmla="*/ 254 h 506"/>
              <a:gd name="T86" fmla="*/ 3230 w 4590"/>
              <a:gd name="T87" fmla="*/ 237 h 506"/>
              <a:gd name="T88" fmla="*/ 3304 w 4590"/>
              <a:gd name="T89" fmla="*/ 250 h 506"/>
              <a:gd name="T90" fmla="*/ 3377 w 4590"/>
              <a:gd name="T91" fmla="*/ 218 h 506"/>
              <a:gd name="T92" fmla="*/ 3451 w 4590"/>
              <a:gd name="T93" fmla="*/ 219 h 506"/>
              <a:gd name="T94" fmla="*/ 3524 w 4590"/>
              <a:gd name="T95" fmla="*/ 216 h 506"/>
              <a:gd name="T96" fmla="*/ 3598 w 4590"/>
              <a:gd name="T97" fmla="*/ 213 h 506"/>
              <a:gd name="T98" fmla="*/ 3671 w 4590"/>
              <a:gd name="T99" fmla="*/ 247 h 506"/>
              <a:gd name="T100" fmla="*/ 3745 w 4590"/>
              <a:gd name="T101" fmla="*/ 183 h 506"/>
              <a:gd name="T102" fmla="*/ 3818 w 4590"/>
              <a:gd name="T103" fmla="*/ 273 h 506"/>
              <a:gd name="T104" fmla="*/ 3892 w 4590"/>
              <a:gd name="T105" fmla="*/ 322 h 506"/>
              <a:gd name="T106" fmla="*/ 3965 w 4590"/>
              <a:gd name="T107" fmla="*/ 234 h 506"/>
              <a:gd name="T108" fmla="*/ 4039 w 4590"/>
              <a:gd name="T109" fmla="*/ 214 h 506"/>
              <a:gd name="T110" fmla="*/ 4112 w 4590"/>
              <a:gd name="T111" fmla="*/ 286 h 506"/>
              <a:gd name="T112" fmla="*/ 4186 w 4590"/>
              <a:gd name="T113" fmla="*/ 176 h 506"/>
              <a:gd name="T114" fmla="*/ 4260 w 4590"/>
              <a:gd name="T115" fmla="*/ 249 h 506"/>
              <a:gd name="T116" fmla="*/ 4333 w 4590"/>
              <a:gd name="T117" fmla="*/ 345 h 506"/>
              <a:gd name="T118" fmla="*/ 4406 w 4590"/>
              <a:gd name="T119" fmla="*/ 192 h 506"/>
              <a:gd name="T120" fmla="*/ 4480 w 4590"/>
              <a:gd name="T121" fmla="*/ 270 h 506"/>
              <a:gd name="T122" fmla="*/ 4553 w 4590"/>
              <a:gd name="T123" fmla="*/ 30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90" h="506">
                <a:moveTo>
                  <a:pt x="0" y="299"/>
                </a:moveTo>
                <a:lnTo>
                  <a:pt x="4" y="322"/>
                </a:lnTo>
                <a:lnTo>
                  <a:pt x="9" y="306"/>
                </a:lnTo>
                <a:lnTo>
                  <a:pt x="13" y="294"/>
                </a:lnTo>
                <a:lnTo>
                  <a:pt x="18" y="225"/>
                </a:lnTo>
                <a:lnTo>
                  <a:pt x="23" y="209"/>
                </a:lnTo>
                <a:lnTo>
                  <a:pt x="27" y="195"/>
                </a:lnTo>
                <a:lnTo>
                  <a:pt x="32" y="270"/>
                </a:lnTo>
                <a:lnTo>
                  <a:pt x="36" y="271"/>
                </a:lnTo>
                <a:lnTo>
                  <a:pt x="41" y="347"/>
                </a:lnTo>
                <a:lnTo>
                  <a:pt x="46" y="214"/>
                </a:lnTo>
                <a:lnTo>
                  <a:pt x="50" y="217"/>
                </a:lnTo>
                <a:lnTo>
                  <a:pt x="55" y="191"/>
                </a:lnTo>
                <a:lnTo>
                  <a:pt x="59" y="315"/>
                </a:lnTo>
                <a:lnTo>
                  <a:pt x="64" y="310"/>
                </a:lnTo>
                <a:lnTo>
                  <a:pt x="69" y="321"/>
                </a:lnTo>
                <a:lnTo>
                  <a:pt x="73" y="259"/>
                </a:lnTo>
                <a:lnTo>
                  <a:pt x="78" y="261"/>
                </a:lnTo>
                <a:lnTo>
                  <a:pt x="82" y="230"/>
                </a:lnTo>
                <a:lnTo>
                  <a:pt x="87" y="216"/>
                </a:lnTo>
                <a:lnTo>
                  <a:pt x="92" y="196"/>
                </a:lnTo>
                <a:lnTo>
                  <a:pt x="96" y="152"/>
                </a:lnTo>
                <a:lnTo>
                  <a:pt x="101" y="181"/>
                </a:lnTo>
                <a:lnTo>
                  <a:pt x="105" y="230"/>
                </a:lnTo>
                <a:lnTo>
                  <a:pt x="110" y="222"/>
                </a:lnTo>
                <a:lnTo>
                  <a:pt x="115" y="230"/>
                </a:lnTo>
                <a:lnTo>
                  <a:pt x="119" y="179"/>
                </a:lnTo>
                <a:lnTo>
                  <a:pt x="124" y="201"/>
                </a:lnTo>
                <a:lnTo>
                  <a:pt x="128" y="255"/>
                </a:lnTo>
                <a:lnTo>
                  <a:pt x="133" y="295"/>
                </a:lnTo>
                <a:lnTo>
                  <a:pt x="138" y="343"/>
                </a:lnTo>
                <a:lnTo>
                  <a:pt x="142" y="270"/>
                </a:lnTo>
                <a:lnTo>
                  <a:pt x="147" y="269"/>
                </a:lnTo>
                <a:lnTo>
                  <a:pt x="151" y="221"/>
                </a:lnTo>
                <a:lnTo>
                  <a:pt x="156" y="271"/>
                </a:lnTo>
                <a:lnTo>
                  <a:pt x="160" y="278"/>
                </a:lnTo>
                <a:lnTo>
                  <a:pt x="165" y="302"/>
                </a:lnTo>
                <a:lnTo>
                  <a:pt x="170" y="224"/>
                </a:lnTo>
                <a:lnTo>
                  <a:pt x="174" y="215"/>
                </a:lnTo>
                <a:lnTo>
                  <a:pt x="179" y="191"/>
                </a:lnTo>
                <a:lnTo>
                  <a:pt x="184" y="260"/>
                </a:lnTo>
                <a:lnTo>
                  <a:pt x="188" y="231"/>
                </a:lnTo>
                <a:lnTo>
                  <a:pt x="193" y="229"/>
                </a:lnTo>
                <a:lnTo>
                  <a:pt x="197" y="196"/>
                </a:lnTo>
                <a:lnTo>
                  <a:pt x="202" y="186"/>
                </a:lnTo>
                <a:lnTo>
                  <a:pt x="206" y="202"/>
                </a:lnTo>
                <a:lnTo>
                  <a:pt x="211" y="239"/>
                </a:lnTo>
                <a:lnTo>
                  <a:pt x="216" y="299"/>
                </a:lnTo>
                <a:lnTo>
                  <a:pt x="220" y="309"/>
                </a:lnTo>
                <a:lnTo>
                  <a:pt x="225" y="275"/>
                </a:lnTo>
                <a:lnTo>
                  <a:pt x="230" y="241"/>
                </a:lnTo>
                <a:lnTo>
                  <a:pt x="234" y="206"/>
                </a:lnTo>
                <a:lnTo>
                  <a:pt x="239" y="214"/>
                </a:lnTo>
                <a:lnTo>
                  <a:pt x="243" y="249"/>
                </a:lnTo>
                <a:lnTo>
                  <a:pt x="248" y="269"/>
                </a:lnTo>
                <a:lnTo>
                  <a:pt x="252" y="241"/>
                </a:lnTo>
                <a:lnTo>
                  <a:pt x="257" y="208"/>
                </a:lnTo>
                <a:lnTo>
                  <a:pt x="262" y="213"/>
                </a:lnTo>
                <a:lnTo>
                  <a:pt x="266" y="241"/>
                </a:lnTo>
                <a:lnTo>
                  <a:pt x="271" y="270"/>
                </a:lnTo>
                <a:lnTo>
                  <a:pt x="275" y="277"/>
                </a:lnTo>
                <a:lnTo>
                  <a:pt x="280" y="271"/>
                </a:lnTo>
                <a:lnTo>
                  <a:pt x="284" y="262"/>
                </a:lnTo>
                <a:lnTo>
                  <a:pt x="289" y="217"/>
                </a:lnTo>
                <a:lnTo>
                  <a:pt x="294" y="241"/>
                </a:lnTo>
                <a:lnTo>
                  <a:pt x="298" y="250"/>
                </a:lnTo>
                <a:lnTo>
                  <a:pt x="303" y="313"/>
                </a:lnTo>
                <a:lnTo>
                  <a:pt x="308" y="280"/>
                </a:lnTo>
                <a:lnTo>
                  <a:pt x="312" y="251"/>
                </a:lnTo>
                <a:lnTo>
                  <a:pt x="317" y="238"/>
                </a:lnTo>
                <a:lnTo>
                  <a:pt x="321" y="240"/>
                </a:lnTo>
                <a:lnTo>
                  <a:pt x="326" y="252"/>
                </a:lnTo>
                <a:lnTo>
                  <a:pt x="330" y="229"/>
                </a:lnTo>
                <a:lnTo>
                  <a:pt x="335" y="242"/>
                </a:lnTo>
                <a:lnTo>
                  <a:pt x="340" y="224"/>
                </a:lnTo>
                <a:lnTo>
                  <a:pt x="344" y="279"/>
                </a:lnTo>
                <a:lnTo>
                  <a:pt x="349" y="292"/>
                </a:lnTo>
                <a:lnTo>
                  <a:pt x="354" y="316"/>
                </a:lnTo>
                <a:lnTo>
                  <a:pt x="358" y="290"/>
                </a:lnTo>
                <a:lnTo>
                  <a:pt x="363" y="304"/>
                </a:lnTo>
                <a:lnTo>
                  <a:pt x="367" y="298"/>
                </a:lnTo>
                <a:lnTo>
                  <a:pt x="372" y="235"/>
                </a:lnTo>
                <a:lnTo>
                  <a:pt x="376" y="189"/>
                </a:lnTo>
                <a:lnTo>
                  <a:pt x="381" y="228"/>
                </a:lnTo>
                <a:lnTo>
                  <a:pt x="386" y="294"/>
                </a:lnTo>
                <a:lnTo>
                  <a:pt x="390" y="314"/>
                </a:lnTo>
                <a:lnTo>
                  <a:pt x="395" y="288"/>
                </a:lnTo>
                <a:lnTo>
                  <a:pt x="400" y="267"/>
                </a:lnTo>
                <a:lnTo>
                  <a:pt x="404" y="285"/>
                </a:lnTo>
                <a:lnTo>
                  <a:pt x="409" y="227"/>
                </a:lnTo>
                <a:lnTo>
                  <a:pt x="413" y="234"/>
                </a:lnTo>
                <a:lnTo>
                  <a:pt x="418" y="175"/>
                </a:lnTo>
                <a:lnTo>
                  <a:pt x="422" y="196"/>
                </a:lnTo>
                <a:lnTo>
                  <a:pt x="427" y="190"/>
                </a:lnTo>
                <a:lnTo>
                  <a:pt x="432" y="230"/>
                </a:lnTo>
                <a:lnTo>
                  <a:pt x="436" y="303"/>
                </a:lnTo>
                <a:lnTo>
                  <a:pt x="441" y="297"/>
                </a:lnTo>
                <a:lnTo>
                  <a:pt x="445" y="267"/>
                </a:lnTo>
                <a:lnTo>
                  <a:pt x="450" y="226"/>
                </a:lnTo>
                <a:lnTo>
                  <a:pt x="454" y="226"/>
                </a:lnTo>
                <a:lnTo>
                  <a:pt x="459" y="300"/>
                </a:lnTo>
                <a:lnTo>
                  <a:pt x="464" y="322"/>
                </a:lnTo>
                <a:lnTo>
                  <a:pt x="468" y="351"/>
                </a:lnTo>
                <a:lnTo>
                  <a:pt x="473" y="310"/>
                </a:lnTo>
                <a:lnTo>
                  <a:pt x="478" y="280"/>
                </a:lnTo>
                <a:lnTo>
                  <a:pt x="482" y="262"/>
                </a:lnTo>
                <a:lnTo>
                  <a:pt x="487" y="242"/>
                </a:lnTo>
                <a:lnTo>
                  <a:pt x="491" y="253"/>
                </a:lnTo>
                <a:lnTo>
                  <a:pt x="496" y="255"/>
                </a:lnTo>
                <a:lnTo>
                  <a:pt x="500" y="261"/>
                </a:lnTo>
                <a:lnTo>
                  <a:pt x="505" y="260"/>
                </a:lnTo>
                <a:lnTo>
                  <a:pt x="510" y="287"/>
                </a:lnTo>
                <a:lnTo>
                  <a:pt x="514" y="315"/>
                </a:lnTo>
                <a:lnTo>
                  <a:pt x="519" y="301"/>
                </a:lnTo>
                <a:lnTo>
                  <a:pt x="524" y="272"/>
                </a:lnTo>
                <a:lnTo>
                  <a:pt x="528" y="252"/>
                </a:lnTo>
                <a:lnTo>
                  <a:pt x="533" y="220"/>
                </a:lnTo>
                <a:lnTo>
                  <a:pt x="537" y="230"/>
                </a:lnTo>
                <a:lnTo>
                  <a:pt x="542" y="232"/>
                </a:lnTo>
                <a:lnTo>
                  <a:pt x="546" y="256"/>
                </a:lnTo>
                <a:lnTo>
                  <a:pt x="551" y="228"/>
                </a:lnTo>
                <a:lnTo>
                  <a:pt x="556" y="249"/>
                </a:lnTo>
                <a:lnTo>
                  <a:pt x="560" y="280"/>
                </a:lnTo>
                <a:lnTo>
                  <a:pt x="565" y="265"/>
                </a:lnTo>
                <a:lnTo>
                  <a:pt x="569" y="246"/>
                </a:lnTo>
                <a:lnTo>
                  <a:pt x="574" y="226"/>
                </a:lnTo>
                <a:lnTo>
                  <a:pt x="579" y="205"/>
                </a:lnTo>
                <a:lnTo>
                  <a:pt x="583" y="178"/>
                </a:lnTo>
                <a:lnTo>
                  <a:pt x="588" y="195"/>
                </a:lnTo>
                <a:lnTo>
                  <a:pt x="592" y="268"/>
                </a:lnTo>
                <a:lnTo>
                  <a:pt x="597" y="303"/>
                </a:lnTo>
                <a:lnTo>
                  <a:pt x="602" y="291"/>
                </a:lnTo>
                <a:lnTo>
                  <a:pt x="606" y="215"/>
                </a:lnTo>
                <a:lnTo>
                  <a:pt x="611" y="228"/>
                </a:lnTo>
                <a:lnTo>
                  <a:pt x="615" y="209"/>
                </a:lnTo>
                <a:lnTo>
                  <a:pt x="620" y="279"/>
                </a:lnTo>
                <a:lnTo>
                  <a:pt x="625" y="264"/>
                </a:lnTo>
                <a:lnTo>
                  <a:pt x="629" y="251"/>
                </a:lnTo>
                <a:lnTo>
                  <a:pt x="634" y="238"/>
                </a:lnTo>
                <a:lnTo>
                  <a:pt x="638" y="195"/>
                </a:lnTo>
                <a:lnTo>
                  <a:pt x="643" y="252"/>
                </a:lnTo>
                <a:lnTo>
                  <a:pt x="648" y="244"/>
                </a:lnTo>
                <a:lnTo>
                  <a:pt x="652" y="288"/>
                </a:lnTo>
                <a:lnTo>
                  <a:pt x="657" y="241"/>
                </a:lnTo>
                <a:lnTo>
                  <a:pt x="661" y="237"/>
                </a:lnTo>
                <a:lnTo>
                  <a:pt x="666" y="217"/>
                </a:lnTo>
                <a:lnTo>
                  <a:pt x="671" y="230"/>
                </a:lnTo>
                <a:lnTo>
                  <a:pt x="675" y="182"/>
                </a:lnTo>
                <a:lnTo>
                  <a:pt x="680" y="266"/>
                </a:lnTo>
                <a:lnTo>
                  <a:pt x="684" y="278"/>
                </a:lnTo>
                <a:lnTo>
                  <a:pt x="689" y="362"/>
                </a:lnTo>
                <a:lnTo>
                  <a:pt x="693" y="251"/>
                </a:lnTo>
                <a:lnTo>
                  <a:pt x="698" y="252"/>
                </a:lnTo>
                <a:lnTo>
                  <a:pt x="703" y="251"/>
                </a:lnTo>
                <a:lnTo>
                  <a:pt x="707" y="278"/>
                </a:lnTo>
                <a:lnTo>
                  <a:pt x="712" y="276"/>
                </a:lnTo>
                <a:lnTo>
                  <a:pt x="717" y="206"/>
                </a:lnTo>
                <a:lnTo>
                  <a:pt x="721" y="197"/>
                </a:lnTo>
                <a:lnTo>
                  <a:pt x="726" y="176"/>
                </a:lnTo>
                <a:lnTo>
                  <a:pt x="730" y="222"/>
                </a:lnTo>
                <a:lnTo>
                  <a:pt x="735" y="238"/>
                </a:lnTo>
                <a:lnTo>
                  <a:pt x="739" y="269"/>
                </a:lnTo>
                <a:lnTo>
                  <a:pt x="744" y="282"/>
                </a:lnTo>
                <a:lnTo>
                  <a:pt x="749" y="309"/>
                </a:lnTo>
                <a:lnTo>
                  <a:pt x="753" y="286"/>
                </a:lnTo>
                <a:lnTo>
                  <a:pt x="758" y="285"/>
                </a:lnTo>
                <a:lnTo>
                  <a:pt x="763" y="295"/>
                </a:lnTo>
                <a:lnTo>
                  <a:pt x="767" y="302"/>
                </a:lnTo>
                <a:lnTo>
                  <a:pt x="772" y="270"/>
                </a:lnTo>
                <a:lnTo>
                  <a:pt x="776" y="205"/>
                </a:lnTo>
                <a:lnTo>
                  <a:pt x="781" y="207"/>
                </a:lnTo>
                <a:lnTo>
                  <a:pt x="785" y="220"/>
                </a:lnTo>
                <a:lnTo>
                  <a:pt x="790" y="257"/>
                </a:lnTo>
                <a:lnTo>
                  <a:pt x="795" y="219"/>
                </a:lnTo>
                <a:lnTo>
                  <a:pt x="799" y="231"/>
                </a:lnTo>
                <a:lnTo>
                  <a:pt x="804" y="219"/>
                </a:lnTo>
                <a:lnTo>
                  <a:pt x="809" y="264"/>
                </a:lnTo>
                <a:lnTo>
                  <a:pt x="813" y="244"/>
                </a:lnTo>
                <a:lnTo>
                  <a:pt x="817" y="224"/>
                </a:lnTo>
                <a:lnTo>
                  <a:pt x="822" y="236"/>
                </a:lnTo>
                <a:lnTo>
                  <a:pt x="827" y="231"/>
                </a:lnTo>
                <a:lnTo>
                  <a:pt x="831" y="282"/>
                </a:lnTo>
                <a:lnTo>
                  <a:pt x="836" y="226"/>
                </a:lnTo>
                <a:lnTo>
                  <a:pt x="841" y="247"/>
                </a:lnTo>
                <a:lnTo>
                  <a:pt x="845" y="234"/>
                </a:lnTo>
                <a:lnTo>
                  <a:pt x="850" y="277"/>
                </a:lnTo>
                <a:lnTo>
                  <a:pt x="855" y="267"/>
                </a:lnTo>
                <a:lnTo>
                  <a:pt x="859" y="264"/>
                </a:lnTo>
                <a:lnTo>
                  <a:pt x="863" y="333"/>
                </a:lnTo>
                <a:lnTo>
                  <a:pt x="868" y="347"/>
                </a:lnTo>
                <a:lnTo>
                  <a:pt x="873" y="376"/>
                </a:lnTo>
                <a:lnTo>
                  <a:pt x="877" y="283"/>
                </a:lnTo>
                <a:lnTo>
                  <a:pt x="882" y="276"/>
                </a:lnTo>
                <a:lnTo>
                  <a:pt x="887" y="244"/>
                </a:lnTo>
                <a:lnTo>
                  <a:pt x="891" y="270"/>
                </a:lnTo>
                <a:lnTo>
                  <a:pt x="896" y="242"/>
                </a:lnTo>
                <a:lnTo>
                  <a:pt x="900" y="197"/>
                </a:lnTo>
                <a:lnTo>
                  <a:pt x="905" y="193"/>
                </a:lnTo>
                <a:lnTo>
                  <a:pt x="909" y="207"/>
                </a:lnTo>
                <a:lnTo>
                  <a:pt x="914" y="271"/>
                </a:lnTo>
                <a:lnTo>
                  <a:pt x="919" y="258"/>
                </a:lnTo>
                <a:lnTo>
                  <a:pt x="923" y="263"/>
                </a:lnTo>
                <a:lnTo>
                  <a:pt x="928" y="297"/>
                </a:lnTo>
                <a:lnTo>
                  <a:pt x="933" y="312"/>
                </a:lnTo>
                <a:lnTo>
                  <a:pt x="937" y="347"/>
                </a:lnTo>
                <a:lnTo>
                  <a:pt x="942" y="304"/>
                </a:lnTo>
                <a:lnTo>
                  <a:pt x="946" y="287"/>
                </a:lnTo>
                <a:lnTo>
                  <a:pt x="951" y="269"/>
                </a:lnTo>
                <a:lnTo>
                  <a:pt x="955" y="259"/>
                </a:lnTo>
                <a:lnTo>
                  <a:pt x="960" y="264"/>
                </a:lnTo>
                <a:lnTo>
                  <a:pt x="965" y="262"/>
                </a:lnTo>
                <a:lnTo>
                  <a:pt x="969" y="237"/>
                </a:lnTo>
                <a:lnTo>
                  <a:pt x="974" y="256"/>
                </a:lnTo>
                <a:lnTo>
                  <a:pt x="979" y="259"/>
                </a:lnTo>
                <a:lnTo>
                  <a:pt x="983" y="284"/>
                </a:lnTo>
                <a:lnTo>
                  <a:pt x="988" y="298"/>
                </a:lnTo>
                <a:lnTo>
                  <a:pt x="992" y="277"/>
                </a:lnTo>
                <a:lnTo>
                  <a:pt x="997" y="239"/>
                </a:lnTo>
                <a:lnTo>
                  <a:pt x="1001" y="232"/>
                </a:lnTo>
                <a:lnTo>
                  <a:pt x="1006" y="234"/>
                </a:lnTo>
                <a:lnTo>
                  <a:pt x="1011" y="326"/>
                </a:lnTo>
                <a:lnTo>
                  <a:pt x="1015" y="352"/>
                </a:lnTo>
                <a:lnTo>
                  <a:pt x="1020" y="371"/>
                </a:lnTo>
                <a:lnTo>
                  <a:pt x="1024" y="349"/>
                </a:lnTo>
                <a:lnTo>
                  <a:pt x="1029" y="325"/>
                </a:lnTo>
                <a:lnTo>
                  <a:pt x="1034" y="315"/>
                </a:lnTo>
                <a:lnTo>
                  <a:pt x="1038" y="309"/>
                </a:lnTo>
                <a:lnTo>
                  <a:pt x="1043" y="295"/>
                </a:lnTo>
                <a:lnTo>
                  <a:pt x="1047" y="246"/>
                </a:lnTo>
                <a:lnTo>
                  <a:pt x="1052" y="237"/>
                </a:lnTo>
                <a:lnTo>
                  <a:pt x="1057" y="234"/>
                </a:lnTo>
                <a:lnTo>
                  <a:pt x="1061" y="276"/>
                </a:lnTo>
                <a:lnTo>
                  <a:pt x="1066" y="278"/>
                </a:lnTo>
                <a:lnTo>
                  <a:pt x="1070" y="236"/>
                </a:lnTo>
                <a:lnTo>
                  <a:pt x="1075" y="219"/>
                </a:lnTo>
                <a:lnTo>
                  <a:pt x="1080" y="222"/>
                </a:lnTo>
                <a:lnTo>
                  <a:pt x="1084" y="295"/>
                </a:lnTo>
                <a:lnTo>
                  <a:pt x="1089" y="348"/>
                </a:lnTo>
                <a:lnTo>
                  <a:pt x="1093" y="301"/>
                </a:lnTo>
                <a:lnTo>
                  <a:pt x="1098" y="256"/>
                </a:lnTo>
                <a:lnTo>
                  <a:pt x="1102" y="184"/>
                </a:lnTo>
                <a:lnTo>
                  <a:pt x="1107" y="223"/>
                </a:lnTo>
                <a:lnTo>
                  <a:pt x="1112" y="237"/>
                </a:lnTo>
                <a:lnTo>
                  <a:pt x="1116" y="281"/>
                </a:lnTo>
                <a:lnTo>
                  <a:pt x="1121" y="245"/>
                </a:lnTo>
                <a:lnTo>
                  <a:pt x="1126" y="246"/>
                </a:lnTo>
                <a:lnTo>
                  <a:pt x="1130" y="252"/>
                </a:lnTo>
                <a:lnTo>
                  <a:pt x="1135" y="298"/>
                </a:lnTo>
                <a:lnTo>
                  <a:pt x="1139" y="279"/>
                </a:lnTo>
                <a:lnTo>
                  <a:pt x="1144" y="292"/>
                </a:lnTo>
                <a:lnTo>
                  <a:pt x="1148" y="317"/>
                </a:lnTo>
                <a:lnTo>
                  <a:pt x="1153" y="343"/>
                </a:lnTo>
                <a:lnTo>
                  <a:pt x="1158" y="327"/>
                </a:lnTo>
                <a:lnTo>
                  <a:pt x="1162" y="237"/>
                </a:lnTo>
                <a:lnTo>
                  <a:pt x="1167" y="210"/>
                </a:lnTo>
                <a:lnTo>
                  <a:pt x="1171" y="216"/>
                </a:lnTo>
                <a:lnTo>
                  <a:pt x="1176" y="291"/>
                </a:lnTo>
                <a:lnTo>
                  <a:pt x="1181" y="313"/>
                </a:lnTo>
                <a:lnTo>
                  <a:pt x="1185" y="282"/>
                </a:lnTo>
                <a:lnTo>
                  <a:pt x="1190" y="265"/>
                </a:lnTo>
                <a:lnTo>
                  <a:pt x="1194" y="249"/>
                </a:lnTo>
                <a:lnTo>
                  <a:pt x="1199" y="242"/>
                </a:lnTo>
                <a:lnTo>
                  <a:pt x="1204" y="254"/>
                </a:lnTo>
                <a:lnTo>
                  <a:pt x="1208" y="233"/>
                </a:lnTo>
                <a:lnTo>
                  <a:pt x="1213" y="309"/>
                </a:lnTo>
                <a:lnTo>
                  <a:pt x="1217" y="299"/>
                </a:lnTo>
                <a:lnTo>
                  <a:pt x="1222" y="327"/>
                </a:lnTo>
                <a:lnTo>
                  <a:pt x="1226" y="278"/>
                </a:lnTo>
                <a:lnTo>
                  <a:pt x="1231" y="277"/>
                </a:lnTo>
                <a:lnTo>
                  <a:pt x="1236" y="242"/>
                </a:lnTo>
                <a:lnTo>
                  <a:pt x="1240" y="266"/>
                </a:lnTo>
                <a:lnTo>
                  <a:pt x="1245" y="231"/>
                </a:lnTo>
                <a:lnTo>
                  <a:pt x="1250" y="236"/>
                </a:lnTo>
                <a:lnTo>
                  <a:pt x="1254" y="219"/>
                </a:lnTo>
                <a:lnTo>
                  <a:pt x="1259" y="235"/>
                </a:lnTo>
                <a:lnTo>
                  <a:pt x="1263" y="276"/>
                </a:lnTo>
                <a:lnTo>
                  <a:pt x="1268" y="238"/>
                </a:lnTo>
                <a:lnTo>
                  <a:pt x="1272" y="227"/>
                </a:lnTo>
                <a:lnTo>
                  <a:pt x="1277" y="182"/>
                </a:lnTo>
                <a:lnTo>
                  <a:pt x="1282" y="197"/>
                </a:lnTo>
                <a:lnTo>
                  <a:pt x="1286" y="214"/>
                </a:lnTo>
                <a:lnTo>
                  <a:pt x="1291" y="295"/>
                </a:lnTo>
                <a:lnTo>
                  <a:pt x="1296" y="300"/>
                </a:lnTo>
                <a:lnTo>
                  <a:pt x="1300" y="289"/>
                </a:lnTo>
                <a:lnTo>
                  <a:pt x="1305" y="241"/>
                </a:lnTo>
                <a:lnTo>
                  <a:pt x="1309" y="227"/>
                </a:lnTo>
                <a:lnTo>
                  <a:pt x="1314" y="224"/>
                </a:lnTo>
                <a:lnTo>
                  <a:pt x="1318" y="239"/>
                </a:lnTo>
                <a:lnTo>
                  <a:pt x="1323" y="277"/>
                </a:lnTo>
                <a:lnTo>
                  <a:pt x="1328" y="275"/>
                </a:lnTo>
                <a:lnTo>
                  <a:pt x="1332" y="251"/>
                </a:lnTo>
                <a:lnTo>
                  <a:pt x="1337" y="223"/>
                </a:lnTo>
                <a:lnTo>
                  <a:pt x="1342" y="249"/>
                </a:lnTo>
                <a:lnTo>
                  <a:pt x="1346" y="321"/>
                </a:lnTo>
                <a:lnTo>
                  <a:pt x="1351" y="311"/>
                </a:lnTo>
                <a:lnTo>
                  <a:pt x="1355" y="348"/>
                </a:lnTo>
                <a:lnTo>
                  <a:pt x="1360" y="271"/>
                </a:lnTo>
                <a:lnTo>
                  <a:pt x="1364" y="255"/>
                </a:lnTo>
                <a:lnTo>
                  <a:pt x="1369" y="195"/>
                </a:lnTo>
                <a:lnTo>
                  <a:pt x="1374" y="225"/>
                </a:lnTo>
                <a:lnTo>
                  <a:pt x="1378" y="281"/>
                </a:lnTo>
                <a:lnTo>
                  <a:pt x="1383" y="320"/>
                </a:lnTo>
                <a:lnTo>
                  <a:pt x="1388" y="304"/>
                </a:lnTo>
                <a:lnTo>
                  <a:pt x="1392" y="299"/>
                </a:lnTo>
                <a:lnTo>
                  <a:pt x="1396" y="259"/>
                </a:lnTo>
                <a:lnTo>
                  <a:pt x="1401" y="252"/>
                </a:lnTo>
                <a:lnTo>
                  <a:pt x="1406" y="264"/>
                </a:lnTo>
                <a:lnTo>
                  <a:pt x="1410" y="261"/>
                </a:lnTo>
                <a:lnTo>
                  <a:pt x="1415" y="260"/>
                </a:lnTo>
                <a:lnTo>
                  <a:pt x="1420" y="256"/>
                </a:lnTo>
                <a:lnTo>
                  <a:pt x="1424" y="279"/>
                </a:lnTo>
                <a:lnTo>
                  <a:pt x="1429" y="295"/>
                </a:lnTo>
                <a:lnTo>
                  <a:pt x="1433" y="292"/>
                </a:lnTo>
                <a:lnTo>
                  <a:pt x="1438" y="266"/>
                </a:lnTo>
                <a:lnTo>
                  <a:pt x="1442" y="229"/>
                </a:lnTo>
                <a:lnTo>
                  <a:pt x="1447" y="208"/>
                </a:lnTo>
                <a:lnTo>
                  <a:pt x="1452" y="229"/>
                </a:lnTo>
                <a:lnTo>
                  <a:pt x="1456" y="231"/>
                </a:lnTo>
                <a:lnTo>
                  <a:pt x="1461" y="237"/>
                </a:lnTo>
                <a:lnTo>
                  <a:pt x="1466" y="216"/>
                </a:lnTo>
                <a:lnTo>
                  <a:pt x="1470" y="249"/>
                </a:lnTo>
                <a:lnTo>
                  <a:pt x="1475" y="244"/>
                </a:lnTo>
                <a:lnTo>
                  <a:pt x="1479" y="303"/>
                </a:lnTo>
                <a:lnTo>
                  <a:pt x="1484" y="258"/>
                </a:lnTo>
                <a:lnTo>
                  <a:pt x="1488" y="257"/>
                </a:lnTo>
                <a:lnTo>
                  <a:pt x="1493" y="226"/>
                </a:lnTo>
                <a:lnTo>
                  <a:pt x="1498" y="239"/>
                </a:lnTo>
                <a:lnTo>
                  <a:pt x="1502" y="229"/>
                </a:lnTo>
                <a:lnTo>
                  <a:pt x="1507" y="267"/>
                </a:lnTo>
                <a:lnTo>
                  <a:pt x="1512" y="273"/>
                </a:lnTo>
                <a:lnTo>
                  <a:pt x="1516" y="301"/>
                </a:lnTo>
                <a:lnTo>
                  <a:pt x="1521" y="234"/>
                </a:lnTo>
                <a:lnTo>
                  <a:pt x="1525" y="260"/>
                </a:lnTo>
                <a:lnTo>
                  <a:pt x="1530" y="238"/>
                </a:lnTo>
                <a:lnTo>
                  <a:pt x="1534" y="252"/>
                </a:lnTo>
                <a:lnTo>
                  <a:pt x="1539" y="217"/>
                </a:lnTo>
                <a:lnTo>
                  <a:pt x="1544" y="201"/>
                </a:lnTo>
                <a:lnTo>
                  <a:pt x="1548" y="165"/>
                </a:lnTo>
                <a:lnTo>
                  <a:pt x="1553" y="147"/>
                </a:lnTo>
                <a:lnTo>
                  <a:pt x="1557" y="130"/>
                </a:lnTo>
                <a:lnTo>
                  <a:pt x="1562" y="120"/>
                </a:lnTo>
                <a:lnTo>
                  <a:pt x="1567" y="106"/>
                </a:lnTo>
                <a:lnTo>
                  <a:pt x="1571" y="84"/>
                </a:lnTo>
                <a:lnTo>
                  <a:pt x="1576" y="44"/>
                </a:lnTo>
                <a:lnTo>
                  <a:pt x="1580" y="30"/>
                </a:lnTo>
                <a:lnTo>
                  <a:pt x="1585" y="15"/>
                </a:lnTo>
                <a:lnTo>
                  <a:pt x="1590" y="25"/>
                </a:lnTo>
                <a:lnTo>
                  <a:pt x="1594" y="29"/>
                </a:lnTo>
                <a:lnTo>
                  <a:pt x="1599" y="14"/>
                </a:lnTo>
                <a:lnTo>
                  <a:pt x="1603" y="23"/>
                </a:lnTo>
                <a:lnTo>
                  <a:pt x="1608" y="35"/>
                </a:lnTo>
                <a:lnTo>
                  <a:pt x="1613" y="57"/>
                </a:lnTo>
                <a:lnTo>
                  <a:pt x="1617" y="74"/>
                </a:lnTo>
                <a:lnTo>
                  <a:pt x="1622" y="82"/>
                </a:lnTo>
                <a:lnTo>
                  <a:pt x="1626" y="109"/>
                </a:lnTo>
                <a:lnTo>
                  <a:pt x="1631" y="134"/>
                </a:lnTo>
                <a:lnTo>
                  <a:pt x="1635" y="158"/>
                </a:lnTo>
                <a:lnTo>
                  <a:pt x="1640" y="182"/>
                </a:lnTo>
                <a:lnTo>
                  <a:pt x="1645" y="194"/>
                </a:lnTo>
                <a:lnTo>
                  <a:pt x="1649" y="222"/>
                </a:lnTo>
                <a:lnTo>
                  <a:pt x="1654" y="240"/>
                </a:lnTo>
                <a:lnTo>
                  <a:pt x="1659" y="272"/>
                </a:lnTo>
                <a:lnTo>
                  <a:pt x="1663" y="285"/>
                </a:lnTo>
                <a:lnTo>
                  <a:pt x="1668" y="304"/>
                </a:lnTo>
                <a:lnTo>
                  <a:pt x="1672" y="320"/>
                </a:lnTo>
                <a:lnTo>
                  <a:pt x="1677" y="350"/>
                </a:lnTo>
                <a:lnTo>
                  <a:pt x="1681" y="389"/>
                </a:lnTo>
                <a:lnTo>
                  <a:pt x="1686" y="422"/>
                </a:lnTo>
                <a:lnTo>
                  <a:pt x="1691" y="452"/>
                </a:lnTo>
                <a:lnTo>
                  <a:pt x="1695" y="469"/>
                </a:lnTo>
                <a:lnTo>
                  <a:pt x="1700" y="485"/>
                </a:lnTo>
                <a:lnTo>
                  <a:pt x="1705" y="482"/>
                </a:lnTo>
                <a:lnTo>
                  <a:pt x="1709" y="493"/>
                </a:lnTo>
                <a:lnTo>
                  <a:pt x="1714" y="484"/>
                </a:lnTo>
                <a:lnTo>
                  <a:pt x="1718" y="480"/>
                </a:lnTo>
                <a:lnTo>
                  <a:pt x="1723" y="479"/>
                </a:lnTo>
                <a:lnTo>
                  <a:pt x="1727" y="490"/>
                </a:lnTo>
                <a:lnTo>
                  <a:pt x="1732" y="506"/>
                </a:lnTo>
                <a:lnTo>
                  <a:pt x="1737" y="494"/>
                </a:lnTo>
                <a:lnTo>
                  <a:pt x="1741" y="479"/>
                </a:lnTo>
                <a:lnTo>
                  <a:pt x="1746" y="461"/>
                </a:lnTo>
                <a:lnTo>
                  <a:pt x="1751" y="430"/>
                </a:lnTo>
                <a:lnTo>
                  <a:pt x="1755" y="408"/>
                </a:lnTo>
                <a:lnTo>
                  <a:pt x="1759" y="388"/>
                </a:lnTo>
                <a:lnTo>
                  <a:pt x="1764" y="384"/>
                </a:lnTo>
                <a:lnTo>
                  <a:pt x="1769" y="376"/>
                </a:lnTo>
                <a:lnTo>
                  <a:pt x="1773" y="349"/>
                </a:lnTo>
                <a:lnTo>
                  <a:pt x="1778" y="313"/>
                </a:lnTo>
                <a:lnTo>
                  <a:pt x="1783" y="281"/>
                </a:lnTo>
                <a:lnTo>
                  <a:pt x="1787" y="243"/>
                </a:lnTo>
                <a:lnTo>
                  <a:pt x="1792" y="214"/>
                </a:lnTo>
                <a:lnTo>
                  <a:pt x="1797" y="170"/>
                </a:lnTo>
                <a:lnTo>
                  <a:pt x="1801" y="149"/>
                </a:lnTo>
                <a:lnTo>
                  <a:pt x="1805" y="137"/>
                </a:lnTo>
                <a:lnTo>
                  <a:pt x="1810" y="137"/>
                </a:lnTo>
                <a:lnTo>
                  <a:pt x="1815" y="101"/>
                </a:lnTo>
                <a:lnTo>
                  <a:pt x="1819" y="74"/>
                </a:lnTo>
                <a:lnTo>
                  <a:pt x="1824" y="38"/>
                </a:lnTo>
                <a:lnTo>
                  <a:pt x="1829" y="50"/>
                </a:lnTo>
                <a:lnTo>
                  <a:pt x="1833" y="40"/>
                </a:lnTo>
                <a:lnTo>
                  <a:pt x="1838" y="49"/>
                </a:lnTo>
                <a:lnTo>
                  <a:pt x="1842" y="37"/>
                </a:lnTo>
                <a:lnTo>
                  <a:pt x="1847" y="25"/>
                </a:lnTo>
                <a:lnTo>
                  <a:pt x="1851" y="7"/>
                </a:lnTo>
                <a:lnTo>
                  <a:pt x="1856" y="23"/>
                </a:lnTo>
                <a:lnTo>
                  <a:pt x="1861" y="32"/>
                </a:lnTo>
                <a:lnTo>
                  <a:pt x="1865" y="54"/>
                </a:lnTo>
                <a:lnTo>
                  <a:pt x="1870" y="44"/>
                </a:lnTo>
                <a:lnTo>
                  <a:pt x="1875" y="67"/>
                </a:lnTo>
                <a:lnTo>
                  <a:pt x="1879" y="83"/>
                </a:lnTo>
                <a:lnTo>
                  <a:pt x="1884" y="121"/>
                </a:lnTo>
                <a:lnTo>
                  <a:pt x="1888" y="164"/>
                </a:lnTo>
                <a:lnTo>
                  <a:pt x="1893" y="194"/>
                </a:lnTo>
                <a:lnTo>
                  <a:pt x="1897" y="208"/>
                </a:lnTo>
                <a:lnTo>
                  <a:pt x="1902" y="203"/>
                </a:lnTo>
                <a:lnTo>
                  <a:pt x="1907" y="226"/>
                </a:lnTo>
                <a:lnTo>
                  <a:pt x="1911" y="261"/>
                </a:lnTo>
                <a:lnTo>
                  <a:pt x="1916" y="290"/>
                </a:lnTo>
                <a:lnTo>
                  <a:pt x="1921" y="312"/>
                </a:lnTo>
                <a:lnTo>
                  <a:pt x="1925" y="357"/>
                </a:lnTo>
                <a:lnTo>
                  <a:pt x="1930" y="394"/>
                </a:lnTo>
                <a:lnTo>
                  <a:pt x="1934" y="415"/>
                </a:lnTo>
                <a:lnTo>
                  <a:pt x="1939" y="409"/>
                </a:lnTo>
                <a:lnTo>
                  <a:pt x="1943" y="431"/>
                </a:lnTo>
                <a:lnTo>
                  <a:pt x="1948" y="434"/>
                </a:lnTo>
                <a:lnTo>
                  <a:pt x="1953" y="454"/>
                </a:lnTo>
                <a:lnTo>
                  <a:pt x="1957" y="436"/>
                </a:lnTo>
                <a:lnTo>
                  <a:pt x="1962" y="473"/>
                </a:lnTo>
                <a:lnTo>
                  <a:pt x="1966" y="466"/>
                </a:lnTo>
                <a:lnTo>
                  <a:pt x="1971" y="495"/>
                </a:lnTo>
                <a:lnTo>
                  <a:pt x="1976" y="468"/>
                </a:lnTo>
                <a:lnTo>
                  <a:pt x="1980" y="489"/>
                </a:lnTo>
                <a:lnTo>
                  <a:pt x="1985" y="476"/>
                </a:lnTo>
                <a:lnTo>
                  <a:pt x="1989" y="492"/>
                </a:lnTo>
                <a:lnTo>
                  <a:pt x="1994" y="458"/>
                </a:lnTo>
                <a:lnTo>
                  <a:pt x="1999" y="440"/>
                </a:lnTo>
                <a:lnTo>
                  <a:pt x="2003" y="400"/>
                </a:lnTo>
                <a:lnTo>
                  <a:pt x="2008" y="383"/>
                </a:lnTo>
                <a:lnTo>
                  <a:pt x="2012" y="379"/>
                </a:lnTo>
                <a:lnTo>
                  <a:pt x="2017" y="378"/>
                </a:lnTo>
                <a:lnTo>
                  <a:pt x="2022" y="362"/>
                </a:lnTo>
                <a:lnTo>
                  <a:pt x="2026" y="329"/>
                </a:lnTo>
                <a:lnTo>
                  <a:pt x="2031" y="293"/>
                </a:lnTo>
                <a:lnTo>
                  <a:pt x="2035" y="264"/>
                </a:lnTo>
                <a:lnTo>
                  <a:pt x="2040" y="249"/>
                </a:lnTo>
                <a:lnTo>
                  <a:pt x="2045" y="219"/>
                </a:lnTo>
                <a:lnTo>
                  <a:pt x="2049" y="205"/>
                </a:lnTo>
                <a:lnTo>
                  <a:pt x="2054" y="161"/>
                </a:lnTo>
                <a:lnTo>
                  <a:pt x="2058" y="142"/>
                </a:lnTo>
                <a:lnTo>
                  <a:pt x="2063" y="116"/>
                </a:lnTo>
                <a:lnTo>
                  <a:pt x="2068" y="110"/>
                </a:lnTo>
                <a:lnTo>
                  <a:pt x="2072" y="91"/>
                </a:lnTo>
                <a:lnTo>
                  <a:pt x="2077" y="81"/>
                </a:lnTo>
                <a:lnTo>
                  <a:pt x="2081" y="60"/>
                </a:lnTo>
                <a:lnTo>
                  <a:pt x="2086" y="71"/>
                </a:lnTo>
                <a:lnTo>
                  <a:pt x="2090" y="46"/>
                </a:lnTo>
                <a:lnTo>
                  <a:pt x="2095" y="48"/>
                </a:lnTo>
                <a:lnTo>
                  <a:pt x="2100" y="25"/>
                </a:lnTo>
                <a:lnTo>
                  <a:pt x="2104" y="3"/>
                </a:lnTo>
                <a:lnTo>
                  <a:pt x="2109" y="0"/>
                </a:lnTo>
                <a:lnTo>
                  <a:pt x="2113" y="16"/>
                </a:lnTo>
                <a:lnTo>
                  <a:pt x="2118" y="46"/>
                </a:lnTo>
                <a:lnTo>
                  <a:pt x="2123" y="58"/>
                </a:lnTo>
                <a:lnTo>
                  <a:pt x="2127" y="67"/>
                </a:lnTo>
                <a:lnTo>
                  <a:pt x="2132" y="91"/>
                </a:lnTo>
                <a:lnTo>
                  <a:pt x="2136" y="120"/>
                </a:lnTo>
                <a:lnTo>
                  <a:pt x="2141" y="132"/>
                </a:lnTo>
                <a:lnTo>
                  <a:pt x="2146" y="152"/>
                </a:lnTo>
                <a:lnTo>
                  <a:pt x="2150" y="169"/>
                </a:lnTo>
                <a:lnTo>
                  <a:pt x="2155" y="196"/>
                </a:lnTo>
                <a:lnTo>
                  <a:pt x="2159" y="225"/>
                </a:lnTo>
                <a:lnTo>
                  <a:pt x="2164" y="253"/>
                </a:lnTo>
                <a:lnTo>
                  <a:pt x="2168" y="296"/>
                </a:lnTo>
                <a:lnTo>
                  <a:pt x="2173" y="332"/>
                </a:lnTo>
                <a:lnTo>
                  <a:pt x="2178" y="352"/>
                </a:lnTo>
                <a:lnTo>
                  <a:pt x="2182" y="373"/>
                </a:lnTo>
                <a:lnTo>
                  <a:pt x="2187" y="378"/>
                </a:lnTo>
                <a:lnTo>
                  <a:pt x="2192" y="412"/>
                </a:lnTo>
                <a:lnTo>
                  <a:pt x="2196" y="430"/>
                </a:lnTo>
                <a:lnTo>
                  <a:pt x="2201" y="471"/>
                </a:lnTo>
                <a:lnTo>
                  <a:pt x="2205" y="488"/>
                </a:lnTo>
                <a:lnTo>
                  <a:pt x="2210" y="495"/>
                </a:lnTo>
                <a:lnTo>
                  <a:pt x="2214" y="491"/>
                </a:lnTo>
                <a:lnTo>
                  <a:pt x="2219" y="485"/>
                </a:lnTo>
                <a:lnTo>
                  <a:pt x="2224" y="493"/>
                </a:lnTo>
                <a:lnTo>
                  <a:pt x="2228" y="499"/>
                </a:lnTo>
                <a:lnTo>
                  <a:pt x="2233" y="483"/>
                </a:lnTo>
                <a:lnTo>
                  <a:pt x="2238" y="475"/>
                </a:lnTo>
                <a:lnTo>
                  <a:pt x="2242" y="463"/>
                </a:lnTo>
                <a:lnTo>
                  <a:pt x="2247" y="482"/>
                </a:lnTo>
                <a:lnTo>
                  <a:pt x="2251" y="476"/>
                </a:lnTo>
                <a:lnTo>
                  <a:pt x="2256" y="463"/>
                </a:lnTo>
                <a:lnTo>
                  <a:pt x="2260" y="437"/>
                </a:lnTo>
                <a:lnTo>
                  <a:pt x="2265" y="412"/>
                </a:lnTo>
                <a:lnTo>
                  <a:pt x="2270" y="405"/>
                </a:lnTo>
                <a:lnTo>
                  <a:pt x="2274" y="378"/>
                </a:lnTo>
                <a:lnTo>
                  <a:pt x="2279" y="353"/>
                </a:lnTo>
                <a:lnTo>
                  <a:pt x="2284" y="311"/>
                </a:lnTo>
                <a:lnTo>
                  <a:pt x="2288" y="291"/>
                </a:lnTo>
                <a:lnTo>
                  <a:pt x="2292" y="283"/>
                </a:lnTo>
                <a:lnTo>
                  <a:pt x="2297" y="266"/>
                </a:lnTo>
                <a:lnTo>
                  <a:pt x="2302" y="237"/>
                </a:lnTo>
                <a:lnTo>
                  <a:pt x="2306" y="211"/>
                </a:lnTo>
                <a:lnTo>
                  <a:pt x="2311" y="223"/>
                </a:lnTo>
                <a:lnTo>
                  <a:pt x="2316" y="243"/>
                </a:lnTo>
                <a:lnTo>
                  <a:pt x="2320" y="249"/>
                </a:lnTo>
                <a:lnTo>
                  <a:pt x="2325" y="257"/>
                </a:lnTo>
                <a:lnTo>
                  <a:pt x="2330" y="341"/>
                </a:lnTo>
                <a:lnTo>
                  <a:pt x="2334" y="370"/>
                </a:lnTo>
                <a:lnTo>
                  <a:pt x="2338" y="353"/>
                </a:lnTo>
                <a:lnTo>
                  <a:pt x="2343" y="252"/>
                </a:lnTo>
                <a:lnTo>
                  <a:pt x="2348" y="249"/>
                </a:lnTo>
                <a:lnTo>
                  <a:pt x="2352" y="276"/>
                </a:lnTo>
                <a:lnTo>
                  <a:pt x="2357" y="291"/>
                </a:lnTo>
                <a:lnTo>
                  <a:pt x="2362" y="252"/>
                </a:lnTo>
                <a:lnTo>
                  <a:pt x="2366" y="235"/>
                </a:lnTo>
                <a:lnTo>
                  <a:pt x="2371" y="255"/>
                </a:lnTo>
                <a:lnTo>
                  <a:pt x="2375" y="318"/>
                </a:lnTo>
                <a:lnTo>
                  <a:pt x="2380" y="314"/>
                </a:lnTo>
                <a:lnTo>
                  <a:pt x="2384" y="249"/>
                </a:lnTo>
                <a:lnTo>
                  <a:pt x="2389" y="229"/>
                </a:lnTo>
                <a:lnTo>
                  <a:pt x="2394" y="215"/>
                </a:lnTo>
                <a:lnTo>
                  <a:pt x="2398" y="272"/>
                </a:lnTo>
                <a:lnTo>
                  <a:pt x="2403" y="257"/>
                </a:lnTo>
                <a:lnTo>
                  <a:pt x="2408" y="252"/>
                </a:lnTo>
                <a:lnTo>
                  <a:pt x="2412" y="262"/>
                </a:lnTo>
                <a:lnTo>
                  <a:pt x="2417" y="322"/>
                </a:lnTo>
                <a:lnTo>
                  <a:pt x="2421" y="325"/>
                </a:lnTo>
                <a:lnTo>
                  <a:pt x="2426" y="269"/>
                </a:lnTo>
                <a:lnTo>
                  <a:pt x="2430" y="185"/>
                </a:lnTo>
                <a:lnTo>
                  <a:pt x="2435" y="206"/>
                </a:lnTo>
                <a:lnTo>
                  <a:pt x="2440" y="213"/>
                </a:lnTo>
                <a:lnTo>
                  <a:pt x="2444" y="213"/>
                </a:lnTo>
                <a:lnTo>
                  <a:pt x="2449" y="243"/>
                </a:lnTo>
                <a:lnTo>
                  <a:pt x="2454" y="278"/>
                </a:lnTo>
                <a:lnTo>
                  <a:pt x="2458" y="315"/>
                </a:lnTo>
                <a:lnTo>
                  <a:pt x="2463" y="310"/>
                </a:lnTo>
                <a:lnTo>
                  <a:pt x="2467" y="362"/>
                </a:lnTo>
                <a:lnTo>
                  <a:pt x="2472" y="371"/>
                </a:lnTo>
                <a:lnTo>
                  <a:pt x="2476" y="350"/>
                </a:lnTo>
                <a:lnTo>
                  <a:pt x="2481" y="345"/>
                </a:lnTo>
                <a:lnTo>
                  <a:pt x="2486" y="317"/>
                </a:lnTo>
                <a:lnTo>
                  <a:pt x="2490" y="295"/>
                </a:lnTo>
                <a:lnTo>
                  <a:pt x="2495" y="231"/>
                </a:lnTo>
                <a:lnTo>
                  <a:pt x="2499" y="248"/>
                </a:lnTo>
                <a:lnTo>
                  <a:pt x="2504" y="331"/>
                </a:lnTo>
                <a:lnTo>
                  <a:pt x="2509" y="370"/>
                </a:lnTo>
                <a:lnTo>
                  <a:pt x="2513" y="362"/>
                </a:lnTo>
                <a:lnTo>
                  <a:pt x="2518" y="297"/>
                </a:lnTo>
                <a:lnTo>
                  <a:pt x="2522" y="282"/>
                </a:lnTo>
                <a:lnTo>
                  <a:pt x="2527" y="232"/>
                </a:lnTo>
                <a:lnTo>
                  <a:pt x="2532" y="250"/>
                </a:lnTo>
                <a:lnTo>
                  <a:pt x="2536" y="272"/>
                </a:lnTo>
                <a:lnTo>
                  <a:pt x="2541" y="310"/>
                </a:lnTo>
                <a:lnTo>
                  <a:pt x="2545" y="257"/>
                </a:lnTo>
                <a:lnTo>
                  <a:pt x="2550" y="210"/>
                </a:lnTo>
                <a:lnTo>
                  <a:pt x="2555" y="259"/>
                </a:lnTo>
                <a:lnTo>
                  <a:pt x="2559" y="286"/>
                </a:lnTo>
                <a:lnTo>
                  <a:pt x="2564" y="297"/>
                </a:lnTo>
                <a:lnTo>
                  <a:pt x="2568" y="286"/>
                </a:lnTo>
                <a:lnTo>
                  <a:pt x="2573" y="293"/>
                </a:lnTo>
                <a:lnTo>
                  <a:pt x="2578" y="307"/>
                </a:lnTo>
                <a:lnTo>
                  <a:pt x="2582" y="312"/>
                </a:lnTo>
                <a:lnTo>
                  <a:pt x="2587" y="321"/>
                </a:lnTo>
                <a:lnTo>
                  <a:pt x="2591" y="304"/>
                </a:lnTo>
                <a:lnTo>
                  <a:pt x="2596" y="285"/>
                </a:lnTo>
                <a:lnTo>
                  <a:pt x="2601" y="263"/>
                </a:lnTo>
                <a:lnTo>
                  <a:pt x="2605" y="254"/>
                </a:lnTo>
                <a:lnTo>
                  <a:pt x="2610" y="233"/>
                </a:lnTo>
                <a:lnTo>
                  <a:pt x="2614" y="226"/>
                </a:lnTo>
                <a:lnTo>
                  <a:pt x="2619" y="298"/>
                </a:lnTo>
                <a:lnTo>
                  <a:pt x="2623" y="323"/>
                </a:lnTo>
                <a:lnTo>
                  <a:pt x="2628" y="366"/>
                </a:lnTo>
                <a:lnTo>
                  <a:pt x="2633" y="331"/>
                </a:lnTo>
                <a:lnTo>
                  <a:pt x="2637" y="272"/>
                </a:lnTo>
                <a:lnTo>
                  <a:pt x="2642" y="240"/>
                </a:lnTo>
                <a:lnTo>
                  <a:pt x="2647" y="208"/>
                </a:lnTo>
                <a:lnTo>
                  <a:pt x="2651" y="264"/>
                </a:lnTo>
                <a:lnTo>
                  <a:pt x="2656" y="270"/>
                </a:lnTo>
                <a:lnTo>
                  <a:pt x="2660" y="314"/>
                </a:lnTo>
                <a:lnTo>
                  <a:pt x="2665" y="250"/>
                </a:lnTo>
                <a:lnTo>
                  <a:pt x="2669" y="232"/>
                </a:lnTo>
                <a:lnTo>
                  <a:pt x="2674" y="161"/>
                </a:lnTo>
                <a:lnTo>
                  <a:pt x="2679" y="226"/>
                </a:lnTo>
                <a:lnTo>
                  <a:pt x="2683" y="212"/>
                </a:lnTo>
                <a:lnTo>
                  <a:pt x="2688" y="245"/>
                </a:lnTo>
                <a:lnTo>
                  <a:pt x="2693" y="192"/>
                </a:lnTo>
                <a:lnTo>
                  <a:pt x="2697" y="266"/>
                </a:lnTo>
                <a:lnTo>
                  <a:pt x="2702" y="270"/>
                </a:lnTo>
                <a:lnTo>
                  <a:pt x="2706" y="301"/>
                </a:lnTo>
                <a:lnTo>
                  <a:pt x="2711" y="264"/>
                </a:lnTo>
                <a:lnTo>
                  <a:pt x="2715" y="246"/>
                </a:lnTo>
                <a:lnTo>
                  <a:pt x="2720" y="222"/>
                </a:lnTo>
                <a:lnTo>
                  <a:pt x="2725" y="227"/>
                </a:lnTo>
                <a:lnTo>
                  <a:pt x="2729" y="269"/>
                </a:lnTo>
                <a:lnTo>
                  <a:pt x="2734" y="322"/>
                </a:lnTo>
                <a:lnTo>
                  <a:pt x="2739" y="325"/>
                </a:lnTo>
                <a:lnTo>
                  <a:pt x="2743" y="296"/>
                </a:lnTo>
                <a:lnTo>
                  <a:pt x="2747" y="293"/>
                </a:lnTo>
                <a:lnTo>
                  <a:pt x="2752" y="263"/>
                </a:lnTo>
                <a:lnTo>
                  <a:pt x="2757" y="282"/>
                </a:lnTo>
                <a:lnTo>
                  <a:pt x="2761" y="266"/>
                </a:lnTo>
                <a:lnTo>
                  <a:pt x="2766" y="306"/>
                </a:lnTo>
                <a:lnTo>
                  <a:pt x="2771" y="288"/>
                </a:lnTo>
                <a:lnTo>
                  <a:pt x="2775" y="324"/>
                </a:lnTo>
                <a:lnTo>
                  <a:pt x="2780" y="305"/>
                </a:lnTo>
                <a:lnTo>
                  <a:pt x="2784" y="302"/>
                </a:lnTo>
                <a:lnTo>
                  <a:pt x="2789" y="276"/>
                </a:lnTo>
                <a:lnTo>
                  <a:pt x="2793" y="246"/>
                </a:lnTo>
                <a:lnTo>
                  <a:pt x="2798" y="241"/>
                </a:lnTo>
                <a:lnTo>
                  <a:pt x="2803" y="205"/>
                </a:lnTo>
                <a:lnTo>
                  <a:pt x="2807" y="248"/>
                </a:lnTo>
                <a:lnTo>
                  <a:pt x="2812" y="212"/>
                </a:lnTo>
                <a:lnTo>
                  <a:pt x="2817" y="199"/>
                </a:lnTo>
                <a:lnTo>
                  <a:pt x="2821" y="199"/>
                </a:lnTo>
                <a:lnTo>
                  <a:pt x="2826" y="209"/>
                </a:lnTo>
                <a:lnTo>
                  <a:pt x="2830" y="269"/>
                </a:lnTo>
                <a:lnTo>
                  <a:pt x="2835" y="253"/>
                </a:lnTo>
                <a:lnTo>
                  <a:pt x="2839" y="233"/>
                </a:lnTo>
                <a:lnTo>
                  <a:pt x="2844" y="202"/>
                </a:lnTo>
                <a:lnTo>
                  <a:pt x="2849" y="208"/>
                </a:lnTo>
                <a:lnTo>
                  <a:pt x="2853" y="263"/>
                </a:lnTo>
                <a:lnTo>
                  <a:pt x="2858" y="246"/>
                </a:lnTo>
                <a:lnTo>
                  <a:pt x="2863" y="218"/>
                </a:lnTo>
                <a:lnTo>
                  <a:pt x="2867" y="243"/>
                </a:lnTo>
                <a:lnTo>
                  <a:pt x="2872" y="251"/>
                </a:lnTo>
                <a:lnTo>
                  <a:pt x="2876" y="263"/>
                </a:lnTo>
                <a:lnTo>
                  <a:pt x="2881" y="218"/>
                </a:lnTo>
                <a:lnTo>
                  <a:pt x="2885" y="205"/>
                </a:lnTo>
                <a:lnTo>
                  <a:pt x="2890" y="190"/>
                </a:lnTo>
                <a:lnTo>
                  <a:pt x="2895" y="235"/>
                </a:lnTo>
                <a:lnTo>
                  <a:pt x="2899" y="223"/>
                </a:lnTo>
                <a:lnTo>
                  <a:pt x="2904" y="252"/>
                </a:lnTo>
                <a:lnTo>
                  <a:pt x="2908" y="219"/>
                </a:lnTo>
                <a:lnTo>
                  <a:pt x="2913" y="237"/>
                </a:lnTo>
                <a:lnTo>
                  <a:pt x="2918" y="244"/>
                </a:lnTo>
                <a:lnTo>
                  <a:pt x="2922" y="233"/>
                </a:lnTo>
                <a:lnTo>
                  <a:pt x="2927" y="242"/>
                </a:lnTo>
                <a:lnTo>
                  <a:pt x="2931" y="191"/>
                </a:lnTo>
                <a:lnTo>
                  <a:pt x="2936" y="201"/>
                </a:lnTo>
                <a:lnTo>
                  <a:pt x="2941" y="230"/>
                </a:lnTo>
                <a:lnTo>
                  <a:pt x="2945" y="319"/>
                </a:lnTo>
                <a:lnTo>
                  <a:pt x="2950" y="321"/>
                </a:lnTo>
                <a:lnTo>
                  <a:pt x="2954" y="264"/>
                </a:lnTo>
                <a:lnTo>
                  <a:pt x="2959" y="213"/>
                </a:lnTo>
                <a:lnTo>
                  <a:pt x="2964" y="197"/>
                </a:lnTo>
                <a:lnTo>
                  <a:pt x="2968" y="231"/>
                </a:lnTo>
                <a:lnTo>
                  <a:pt x="2973" y="300"/>
                </a:lnTo>
                <a:lnTo>
                  <a:pt x="2977" y="366"/>
                </a:lnTo>
                <a:lnTo>
                  <a:pt x="2982" y="390"/>
                </a:lnTo>
                <a:lnTo>
                  <a:pt x="2987" y="306"/>
                </a:lnTo>
                <a:lnTo>
                  <a:pt x="2991" y="276"/>
                </a:lnTo>
                <a:lnTo>
                  <a:pt x="2996" y="258"/>
                </a:lnTo>
                <a:lnTo>
                  <a:pt x="3000" y="238"/>
                </a:lnTo>
                <a:lnTo>
                  <a:pt x="3005" y="206"/>
                </a:lnTo>
                <a:lnTo>
                  <a:pt x="3009" y="222"/>
                </a:lnTo>
                <a:lnTo>
                  <a:pt x="3014" y="238"/>
                </a:lnTo>
                <a:lnTo>
                  <a:pt x="3019" y="263"/>
                </a:lnTo>
                <a:lnTo>
                  <a:pt x="3023" y="232"/>
                </a:lnTo>
                <a:lnTo>
                  <a:pt x="3028" y="247"/>
                </a:lnTo>
                <a:lnTo>
                  <a:pt x="3032" y="282"/>
                </a:lnTo>
                <a:lnTo>
                  <a:pt x="3037" y="288"/>
                </a:lnTo>
                <a:lnTo>
                  <a:pt x="3042" y="287"/>
                </a:lnTo>
                <a:lnTo>
                  <a:pt x="3046" y="255"/>
                </a:lnTo>
                <a:lnTo>
                  <a:pt x="3051" y="233"/>
                </a:lnTo>
                <a:lnTo>
                  <a:pt x="3055" y="238"/>
                </a:lnTo>
                <a:lnTo>
                  <a:pt x="3060" y="245"/>
                </a:lnTo>
                <a:lnTo>
                  <a:pt x="3065" y="237"/>
                </a:lnTo>
                <a:lnTo>
                  <a:pt x="3069" y="266"/>
                </a:lnTo>
                <a:lnTo>
                  <a:pt x="3074" y="226"/>
                </a:lnTo>
                <a:lnTo>
                  <a:pt x="3078" y="262"/>
                </a:lnTo>
                <a:lnTo>
                  <a:pt x="3083" y="220"/>
                </a:lnTo>
                <a:lnTo>
                  <a:pt x="3088" y="260"/>
                </a:lnTo>
                <a:lnTo>
                  <a:pt x="3092" y="234"/>
                </a:lnTo>
                <a:lnTo>
                  <a:pt x="3097" y="240"/>
                </a:lnTo>
                <a:lnTo>
                  <a:pt x="3101" y="217"/>
                </a:lnTo>
                <a:lnTo>
                  <a:pt x="3106" y="228"/>
                </a:lnTo>
                <a:lnTo>
                  <a:pt x="3111" y="235"/>
                </a:lnTo>
                <a:lnTo>
                  <a:pt x="3115" y="230"/>
                </a:lnTo>
                <a:lnTo>
                  <a:pt x="3120" y="202"/>
                </a:lnTo>
                <a:lnTo>
                  <a:pt x="3124" y="231"/>
                </a:lnTo>
                <a:lnTo>
                  <a:pt x="3129" y="226"/>
                </a:lnTo>
                <a:lnTo>
                  <a:pt x="3134" y="274"/>
                </a:lnTo>
                <a:lnTo>
                  <a:pt x="3138" y="284"/>
                </a:lnTo>
                <a:lnTo>
                  <a:pt x="3143" y="284"/>
                </a:lnTo>
                <a:lnTo>
                  <a:pt x="3147" y="245"/>
                </a:lnTo>
                <a:lnTo>
                  <a:pt x="3152" y="213"/>
                </a:lnTo>
                <a:lnTo>
                  <a:pt x="3156" y="254"/>
                </a:lnTo>
                <a:lnTo>
                  <a:pt x="3161" y="302"/>
                </a:lnTo>
                <a:lnTo>
                  <a:pt x="3166" y="291"/>
                </a:lnTo>
                <a:lnTo>
                  <a:pt x="3170" y="305"/>
                </a:lnTo>
                <a:lnTo>
                  <a:pt x="3175" y="306"/>
                </a:lnTo>
                <a:lnTo>
                  <a:pt x="3180" y="314"/>
                </a:lnTo>
                <a:lnTo>
                  <a:pt x="3184" y="278"/>
                </a:lnTo>
                <a:lnTo>
                  <a:pt x="3189" y="265"/>
                </a:lnTo>
                <a:lnTo>
                  <a:pt x="3193" y="275"/>
                </a:lnTo>
                <a:lnTo>
                  <a:pt x="3198" y="267"/>
                </a:lnTo>
                <a:lnTo>
                  <a:pt x="3202" y="222"/>
                </a:lnTo>
                <a:lnTo>
                  <a:pt x="3207" y="201"/>
                </a:lnTo>
                <a:lnTo>
                  <a:pt x="3212" y="197"/>
                </a:lnTo>
                <a:lnTo>
                  <a:pt x="3216" y="237"/>
                </a:lnTo>
                <a:lnTo>
                  <a:pt x="3221" y="265"/>
                </a:lnTo>
                <a:lnTo>
                  <a:pt x="3226" y="281"/>
                </a:lnTo>
                <a:lnTo>
                  <a:pt x="3230" y="237"/>
                </a:lnTo>
                <a:lnTo>
                  <a:pt x="3235" y="248"/>
                </a:lnTo>
                <a:lnTo>
                  <a:pt x="3239" y="234"/>
                </a:lnTo>
                <a:lnTo>
                  <a:pt x="3244" y="281"/>
                </a:lnTo>
                <a:lnTo>
                  <a:pt x="3248" y="257"/>
                </a:lnTo>
                <a:lnTo>
                  <a:pt x="3253" y="257"/>
                </a:lnTo>
                <a:lnTo>
                  <a:pt x="3258" y="250"/>
                </a:lnTo>
                <a:lnTo>
                  <a:pt x="3262" y="223"/>
                </a:lnTo>
                <a:lnTo>
                  <a:pt x="3267" y="214"/>
                </a:lnTo>
                <a:lnTo>
                  <a:pt x="3272" y="208"/>
                </a:lnTo>
                <a:lnTo>
                  <a:pt x="3276" y="269"/>
                </a:lnTo>
                <a:lnTo>
                  <a:pt x="3280" y="259"/>
                </a:lnTo>
                <a:lnTo>
                  <a:pt x="3285" y="271"/>
                </a:lnTo>
                <a:lnTo>
                  <a:pt x="3290" y="230"/>
                </a:lnTo>
                <a:lnTo>
                  <a:pt x="3294" y="218"/>
                </a:lnTo>
                <a:lnTo>
                  <a:pt x="3299" y="211"/>
                </a:lnTo>
                <a:lnTo>
                  <a:pt x="3304" y="250"/>
                </a:lnTo>
                <a:lnTo>
                  <a:pt x="3308" y="299"/>
                </a:lnTo>
                <a:lnTo>
                  <a:pt x="3313" y="290"/>
                </a:lnTo>
                <a:lnTo>
                  <a:pt x="3317" y="247"/>
                </a:lnTo>
                <a:lnTo>
                  <a:pt x="3322" y="257"/>
                </a:lnTo>
                <a:lnTo>
                  <a:pt x="3326" y="281"/>
                </a:lnTo>
                <a:lnTo>
                  <a:pt x="3331" y="321"/>
                </a:lnTo>
                <a:lnTo>
                  <a:pt x="3336" y="252"/>
                </a:lnTo>
                <a:lnTo>
                  <a:pt x="3340" y="234"/>
                </a:lnTo>
                <a:lnTo>
                  <a:pt x="3345" y="189"/>
                </a:lnTo>
                <a:lnTo>
                  <a:pt x="3350" y="220"/>
                </a:lnTo>
                <a:lnTo>
                  <a:pt x="3354" y="220"/>
                </a:lnTo>
                <a:lnTo>
                  <a:pt x="3359" y="230"/>
                </a:lnTo>
                <a:lnTo>
                  <a:pt x="3363" y="232"/>
                </a:lnTo>
                <a:lnTo>
                  <a:pt x="3368" y="235"/>
                </a:lnTo>
                <a:lnTo>
                  <a:pt x="3372" y="212"/>
                </a:lnTo>
                <a:lnTo>
                  <a:pt x="3377" y="218"/>
                </a:lnTo>
                <a:lnTo>
                  <a:pt x="3382" y="239"/>
                </a:lnTo>
                <a:lnTo>
                  <a:pt x="3386" y="266"/>
                </a:lnTo>
                <a:lnTo>
                  <a:pt x="3391" y="284"/>
                </a:lnTo>
                <a:lnTo>
                  <a:pt x="3396" y="268"/>
                </a:lnTo>
                <a:lnTo>
                  <a:pt x="3400" y="264"/>
                </a:lnTo>
                <a:lnTo>
                  <a:pt x="3405" y="216"/>
                </a:lnTo>
                <a:lnTo>
                  <a:pt x="3409" y="224"/>
                </a:lnTo>
                <a:lnTo>
                  <a:pt x="3414" y="219"/>
                </a:lnTo>
                <a:lnTo>
                  <a:pt x="3418" y="211"/>
                </a:lnTo>
                <a:lnTo>
                  <a:pt x="3423" y="202"/>
                </a:lnTo>
                <a:lnTo>
                  <a:pt x="3428" y="161"/>
                </a:lnTo>
                <a:lnTo>
                  <a:pt x="3432" y="231"/>
                </a:lnTo>
                <a:lnTo>
                  <a:pt x="3437" y="270"/>
                </a:lnTo>
                <a:lnTo>
                  <a:pt x="3441" y="272"/>
                </a:lnTo>
                <a:lnTo>
                  <a:pt x="3446" y="280"/>
                </a:lnTo>
                <a:lnTo>
                  <a:pt x="3451" y="219"/>
                </a:lnTo>
                <a:lnTo>
                  <a:pt x="3455" y="208"/>
                </a:lnTo>
                <a:lnTo>
                  <a:pt x="3460" y="194"/>
                </a:lnTo>
                <a:lnTo>
                  <a:pt x="3464" y="214"/>
                </a:lnTo>
                <a:lnTo>
                  <a:pt x="3469" y="287"/>
                </a:lnTo>
                <a:lnTo>
                  <a:pt x="3474" y="293"/>
                </a:lnTo>
                <a:lnTo>
                  <a:pt x="3478" y="338"/>
                </a:lnTo>
                <a:lnTo>
                  <a:pt x="3483" y="325"/>
                </a:lnTo>
                <a:lnTo>
                  <a:pt x="3487" y="281"/>
                </a:lnTo>
                <a:lnTo>
                  <a:pt x="3492" y="243"/>
                </a:lnTo>
                <a:lnTo>
                  <a:pt x="3497" y="234"/>
                </a:lnTo>
                <a:lnTo>
                  <a:pt x="3501" y="251"/>
                </a:lnTo>
                <a:lnTo>
                  <a:pt x="3506" y="240"/>
                </a:lnTo>
                <a:lnTo>
                  <a:pt x="3510" y="279"/>
                </a:lnTo>
                <a:lnTo>
                  <a:pt x="3515" y="261"/>
                </a:lnTo>
                <a:lnTo>
                  <a:pt x="3520" y="269"/>
                </a:lnTo>
                <a:lnTo>
                  <a:pt x="3524" y="216"/>
                </a:lnTo>
                <a:lnTo>
                  <a:pt x="3529" y="261"/>
                </a:lnTo>
                <a:lnTo>
                  <a:pt x="3533" y="277"/>
                </a:lnTo>
                <a:lnTo>
                  <a:pt x="3538" y="267"/>
                </a:lnTo>
                <a:lnTo>
                  <a:pt x="3543" y="264"/>
                </a:lnTo>
                <a:lnTo>
                  <a:pt x="3547" y="231"/>
                </a:lnTo>
                <a:lnTo>
                  <a:pt x="3552" y="300"/>
                </a:lnTo>
                <a:lnTo>
                  <a:pt x="3556" y="264"/>
                </a:lnTo>
                <a:lnTo>
                  <a:pt x="3561" y="258"/>
                </a:lnTo>
                <a:lnTo>
                  <a:pt x="3565" y="232"/>
                </a:lnTo>
                <a:lnTo>
                  <a:pt x="3570" y="257"/>
                </a:lnTo>
                <a:lnTo>
                  <a:pt x="3575" y="257"/>
                </a:lnTo>
                <a:lnTo>
                  <a:pt x="3579" y="243"/>
                </a:lnTo>
                <a:lnTo>
                  <a:pt x="3584" y="225"/>
                </a:lnTo>
                <a:lnTo>
                  <a:pt x="3589" y="212"/>
                </a:lnTo>
                <a:lnTo>
                  <a:pt x="3593" y="190"/>
                </a:lnTo>
                <a:lnTo>
                  <a:pt x="3598" y="213"/>
                </a:lnTo>
                <a:lnTo>
                  <a:pt x="3602" y="271"/>
                </a:lnTo>
                <a:lnTo>
                  <a:pt x="3607" y="305"/>
                </a:lnTo>
                <a:lnTo>
                  <a:pt x="3611" y="284"/>
                </a:lnTo>
                <a:lnTo>
                  <a:pt x="3616" y="305"/>
                </a:lnTo>
                <a:lnTo>
                  <a:pt x="3621" y="304"/>
                </a:lnTo>
                <a:lnTo>
                  <a:pt x="3625" y="291"/>
                </a:lnTo>
                <a:lnTo>
                  <a:pt x="3630" y="257"/>
                </a:lnTo>
                <a:lnTo>
                  <a:pt x="3635" y="273"/>
                </a:lnTo>
                <a:lnTo>
                  <a:pt x="3639" y="222"/>
                </a:lnTo>
                <a:lnTo>
                  <a:pt x="3644" y="260"/>
                </a:lnTo>
                <a:lnTo>
                  <a:pt x="3648" y="241"/>
                </a:lnTo>
                <a:lnTo>
                  <a:pt x="3653" y="316"/>
                </a:lnTo>
                <a:lnTo>
                  <a:pt x="3657" y="235"/>
                </a:lnTo>
                <a:lnTo>
                  <a:pt x="3662" y="230"/>
                </a:lnTo>
                <a:lnTo>
                  <a:pt x="3667" y="214"/>
                </a:lnTo>
                <a:lnTo>
                  <a:pt x="3671" y="247"/>
                </a:lnTo>
                <a:lnTo>
                  <a:pt x="3676" y="255"/>
                </a:lnTo>
                <a:lnTo>
                  <a:pt x="3681" y="248"/>
                </a:lnTo>
                <a:lnTo>
                  <a:pt x="3685" y="272"/>
                </a:lnTo>
                <a:lnTo>
                  <a:pt x="3689" y="319"/>
                </a:lnTo>
                <a:lnTo>
                  <a:pt x="3694" y="349"/>
                </a:lnTo>
                <a:lnTo>
                  <a:pt x="3699" y="339"/>
                </a:lnTo>
                <a:lnTo>
                  <a:pt x="3703" y="337"/>
                </a:lnTo>
                <a:lnTo>
                  <a:pt x="3708" y="314"/>
                </a:lnTo>
                <a:lnTo>
                  <a:pt x="3713" y="281"/>
                </a:lnTo>
                <a:lnTo>
                  <a:pt x="3717" y="236"/>
                </a:lnTo>
                <a:lnTo>
                  <a:pt x="3722" y="211"/>
                </a:lnTo>
                <a:lnTo>
                  <a:pt x="3726" y="256"/>
                </a:lnTo>
                <a:lnTo>
                  <a:pt x="3731" y="297"/>
                </a:lnTo>
                <a:lnTo>
                  <a:pt x="3735" y="327"/>
                </a:lnTo>
                <a:lnTo>
                  <a:pt x="3740" y="261"/>
                </a:lnTo>
                <a:lnTo>
                  <a:pt x="3745" y="183"/>
                </a:lnTo>
                <a:lnTo>
                  <a:pt x="3749" y="188"/>
                </a:lnTo>
                <a:lnTo>
                  <a:pt x="3754" y="227"/>
                </a:lnTo>
                <a:lnTo>
                  <a:pt x="3759" y="279"/>
                </a:lnTo>
                <a:lnTo>
                  <a:pt x="3763" y="296"/>
                </a:lnTo>
                <a:lnTo>
                  <a:pt x="3768" y="339"/>
                </a:lnTo>
                <a:lnTo>
                  <a:pt x="3772" y="275"/>
                </a:lnTo>
                <a:lnTo>
                  <a:pt x="3777" y="251"/>
                </a:lnTo>
                <a:lnTo>
                  <a:pt x="3781" y="242"/>
                </a:lnTo>
                <a:lnTo>
                  <a:pt x="3786" y="319"/>
                </a:lnTo>
                <a:lnTo>
                  <a:pt x="3791" y="296"/>
                </a:lnTo>
                <a:lnTo>
                  <a:pt x="3795" y="225"/>
                </a:lnTo>
                <a:lnTo>
                  <a:pt x="3800" y="175"/>
                </a:lnTo>
                <a:lnTo>
                  <a:pt x="3805" y="215"/>
                </a:lnTo>
                <a:lnTo>
                  <a:pt x="3809" y="237"/>
                </a:lnTo>
                <a:lnTo>
                  <a:pt x="3814" y="269"/>
                </a:lnTo>
                <a:lnTo>
                  <a:pt x="3818" y="273"/>
                </a:lnTo>
                <a:lnTo>
                  <a:pt x="3823" y="273"/>
                </a:lnTo>
                <a:lnTo>
                  <a:pt x="3827" y="240"/>
                </a:lnTo>
                <a:lnTo>
                  <a:pt x="3832" y="277"/>
                </a:lnTo>
                <a:lnTo>
                  <a:pt x="3837" y="277"/>
                </a:lnTo>
                <a:lnTo>
                  <a:pt x="3841" y="262"/>
                </a:lnTo>
                <a:lnTo>
                  <a:pt x="3846" y="234"/>
                </a:lnTo>
                <a:lnTo>
                  <a:pt x="3851" y="254"/>
                </a:lnTo>
                <a:lnTo>
                  <a:pt x="3855" y="240"/>
                </a:lnTo>
                <a:lnTo>
                  <a:pt x="3860" y="215"/>
                </a:lnTo>
                <a:lnTo>
                  <a:pt x="3864" y="220"/>
                </a:lnTo>
                <a:lnTo>
                  <a:pt x="3869" y="251"/>
                </a:lnTo>
                <a:lnTo>
                  <a:pt x="3873" y="266"/>
                </a:lnTo>
                <a:lnTo>
                  <a:pt x="3878" y="273"/>
                </a:lnTo>
                <a:lnTo>
                  <a:pt x="3883" y="308"/>
                </a:lnTo>
                <a:lnTo>
                  <a:pt x="3887" y="324"/>
                </a:lnTo>
                <a:lnTo>
                  <a:pt x="3892" y="322"/>
                </a:lnTo>
                <a:lnTo>
                  <a:pt x="3896" y="326"/>
                </a:lnTo>
                <a:lnTo>
                  <a:pt x="3901" y="340"/>
                </a:lnTo>
                <a:lnTo>
                  <a:pt x="3905" y="333"/>
                </a:lnTo>
                <a:lnTo>
                  <a:pt x="3910" y="291"/>
                </a:lnTo>
                <a:lnTo>
                  <a:pt x="3915" y="290"/>
                </a:lnTo>
                <a:lnTo>
                  <a:pt x="3919" y="269"/>
                </a:lnTo>
                <a:lnTo>
                  <a:pt x="3924" y="333"/>
                </a:lnTo>
                <a:lnTo>
                  <a:pt x="3929" y="299"/>
                </a:lnTo>
                <a:lnTo>
                  <a:pt x="3933" y="317"/>
                </a:lnTo>
                <a:lnTo>
                  <a:pt x="3938" y="253"/>
                </a:lnTo>
                <a:lnTo>
                  <a:pt x="3942" y="231"/>
                </a:lnTo>
                <a:lnTo>
                  <a:pt x="3947" y="198"/>
                </a:lnTo>
                <a:lnTo>
                  <a:pt x="3951" y="182"/>
                </a:lnTo>
                <a:lnTo>
                  <a:pt x="3956" y="210"/>
                </a:lnTo>
                <a:lnTo>
                  <a:pt x="3961" y="250"/>
                </a:lnTo>
                <a:lnTo>
                  <a:pt x="3965" y="234"/>
                </a:lnTo>
                <a:lnTo>
                  <a:pt x="3970" y="212"/>
                </a:lnTo>
                <a:lnTo>
                  <a:pt x="3974" y="199"/>
                </a:lnTo>
                <a:lnTo>
                  <a:pt x="3979" y="212"/>
                </a:lnTo>
                <a:lnTo>
                  <a:pt x="3984" y="217"/>
                </a:lnTo>
                <a:lnTo>
                  <a:pt x="3988" y="253"/>
                </a:lnTo>
                <a:lnTo>
                  <a:pt x="3993" y="317"/>
                </a:lnTo>
                <a:lnTo>
                  <a:pt x="3997" y="321"/>
                </a:lnTo>
                <a:lnTo>
                  <a:pt x="4002" y="314"/>
                </a:lnTo>
                <a:lnTo>
                  <a:pt x="4007" y="279"/>
                </a:lnTo>
                <a:lnTo>
                  <a:pt x="4011" y="239"/>
                </a:lnTo>
                <a:lnTo>
                  <a:pt x="4016" y="173"/>
                </a:lnTo>
                <a:lnTo>
                  <a:pt x="4020" y="183"/>
                </a:lnTo>
                <a:lnTo>
                  <a:pt x="4025" y="188"/>
                </a:lnTo>
                <a:lnTo>
                  <a:pt x="4030" y="219"/>
                </a:lnTo>
                <a:lnTo>
                  <a:pt x="4034" y="193"/>
                </a:lnTo>
                <a:lnTo>
                  <a:pt x="4039" y="214"/>
                </a:lnTo>
                <a:lnTo>
                  <a:pt x="4043" y="246"/>
                </a:lnTo>
                <a:lnTo>
                  <a:pt x="4048" y="278"/>
                </a:lnTo>
                <a:lnTo>
                  <a:pt x="4053" y="270"/>
                </a:lnTo>
                <a:lnTo>
                  <a:pt x="4057" y="239"/>
                </a:lnTo>
                <a:lnTo>
                  <a:pt x="4062" y="227"/>
                </a:lnTo>
                <a:lnTo>
                  <a:pt x="4066" y="249"/>
                </a:lnTo>
                <a:lnTo>
                  <a:pt x="4071" y="308"/>
                </a:lnTo>
                <a:lnTo>
                  <a:pt x="4076" y="314"/>
                </a:lnTo>
                <a:lnTo>
                  <a:pt x="4080" y="286"/>
                </a:lnTo>
                <a:lnTo>
                  <a:pt x="4085" y="214"/>
                </a:lnTo>
                <a:lnTo>
                  <a:pt x="4089" y="206"/>
                </a:lnTo>
                <a:lnTo>
                  <a:pt x="4094" y="254"/>
                </a:lnTo>
                <a:lnTo>
                  <a:pt x="4098" y="272"/>
                </a:lnTo>
                <a:lnTo>
                  <a:pt x="4103" y="273"/>
                </a:lnTo>
                <a:lnTo>
                  <a:pt x="4108" y="281"/>
                </a:lnTo>
                <a:lnTo>
                  <a:pt x="4112" y="286"/>
                </a:lnTo>
                <a:lnTo>
                  <a:pt x="4117" y="289"/>
                </a:lnTo>
                <a:lnTo>
                  <a:pt x="4122" y="268"/>
                </a:lnTo>
                <a:lnTo>
                  <a:pt x="4126" y="258"/>
                </a:lnTo>
                <a:lnTo>
                  <a:pt x="4131" y="240"/>
                </a:lnTo>
                <a:lnTo>
                  <a:pt x="4135" y="200"/>
                </a:lnTo>
                <a:lnTo>
                  <a:pt x="4140" y="159"/>
                </a:lnTo>
                <a:lnTo>
                  <a:pt x="4144" y="175"/>
                </a:lnTo>
                <a:lnTo>
                  <a:pt x="4149" y="214"/>
                </a:lnTo>
                <a:lnTo>
                  <a:pt x="4154" y="225"/>
                </a:lnTo>
                <a:lnTo>
                  <a:pt x="4158" y="259"/>
                </a:lnTo>
                <a:lnTo>
                  <a:pt x="4163" y="264"/>
                </a:lnTo>
                <a:lnTo>
                  <a:pt x="4168" y="309"/>
                </a:lnTo>
                <a:lnTo>
                  <a:pt x="4172" y="288"/>
                </a:lnTo>
                <a:lnTo>
                  <a:pt x="4177" y="251"/>
                </a:lnTo>
                <a:lnTo>
                  <a:pt x="4181" y="198"/>
                </a:lnTo>
                <a:lnTo>
                  <a:pt x="4186" y="176"/>
                </a:lnTo>
                <a:lnTo>
                  <a:pt x="4190" y="199"/>
                </a:lnTo>
                <a:lnTo>
                  <a:pt x="4195" y="259"/>
                </a:lnTo>
                <a:lnTo>
                  <a:pt x="4200" y="246"/>
                </a:lnTo>
                <a:lnTo>
                  <a:pt x="4204" y="228"/>
                </a:lnTo>
                <a:lnTo>
                  <a:pt x="4209" y="216"/>
                </a:lnTo>
                <a:lnTo>
                  <a:pt x="4214" y="263"/>
                </a:lnTo>
                <a:lnTo>
                  <a:pt x="4218" y="277"/>
                </a:lnTo>
                <a:lnTo>
                  <a:pt x="4222" y="304"/>
                </a:lnTo>
                <a:lnTo>
                  <a:pt x="4227" y="273"/>
                </a:lnTo>
                <a:lnTo>
                  <a:pt x="4232" y="295"/>
                </a:lnTo>
                <a:lnTo>
                  <a:pt x="4236" y="253"/>
                </a:lnTo>
                <a:lnTo>
                  <a:pt x="4241" y="248"/>
                </a:lnTo>
                <a:lnTo>
                  <a:pt x="4246" y="284"/>
                </a:lnTo>
                <a:lnTo>
                  <a:pt x="4250" y="300"/>
                </a:lnTo>
                <a:lnTo>
                  <a:pt x="4255" y="319"/>
                </a:lnTo>
                <a:lnTo>
                  <a:pt x="4260" y="249"/>
                </a:lnTo>
                <a:lnTo>
                  <a:pt x="4264" y="256"/>
                </a:lnTo>
                <a:lnTo>
                  <a:pt x="4268" y="260"/>
                </a:lnTo>
                <a:lnTo>
                  <a:pt x="4273" y="272"/>
                </a:lnTo>
                <a:lnTo>
                  <a:pt x="4278" y="289"/>
                </a:lnTo>
                <a:lnTo>
                  <a:pt x="4282" y="227"/>
                </a:lnTo>
                <a:lnTo>
                  <a:pt x="4287" y="196"/>
                </a:lnTo>
                <a:lnTo>
                  <a:pt x="4292" y="150"/>
                </a:lnTo>
                <a:lnTo>
                  <a:pt x="4296" y="175"/>
                </a:lnTo>
                <a:lnTo>
                  <a:pt x="4301" y="230"/>
                </a:lnTo>
                <a:lnTo>
                  <a:pt x="4305" y="248"/>
                </a:lnTo>
                <a:lnTo>
                  <a:pt x="4310" y="300"/>
                </a:lnTo>
                <a:lnTo>
                  <a:pt x="4314" y="276"/>
                </a:lnTo>
                <a:lnTo>
                  <a:pt x="4319" y="307"/>
                </a:lnTo>
                <a:lnTo>
                  <a:pt x="4324" y="313"/>
                </a:lnTo>
                <a:lnTo>
                  <a:pt x="4328" y="372"/>
                </a:lnTo>
                <a:lnTo>
                  <a:pt x="4333" y="345"/>
                </a:lnTo>
                <a:lnTo>
                  <a:pt x="4338" y="348"/>
                </a:lnTo>
                <a:lnTo>
                  <a:pt x="4342" y="252"/>
                </a:lnTo>
                <a:lnTo>
                  <a:pt x="4347" y="255"/>
                </a:lnTo>
                <a:lnTo>
                  <a:pt x="4351" y="242"/>
                </a:lnTo>
                <a:lnTo>
                  <a:pt x="4356" y="245"/>
                </a:lnTo>
                <a:lnTo>
                  <a:pt x="4360" y="224"/>
                </a:lnTo>
                <a:lnTo>
                  <a:pt x="4365" y="200"/>
                </a:lnTo>
                <a:lnTo>
                  <a:pt x="4370" y="240"/>
                </a:lnTo>
                <a:lnTo>
                  <a:pt x="4374" y="254"/>
                </a:lnTo>
                <a:lnTo>
                  <a:pt x="4379" y="248"/>
                </a:lnTo>
                <a:lnTo>
                  <a:pt x="4384" y="271"/>
                </a:lnTo>
                <a:lnTo>
                  <a:pt x="4388" y="258"/>
                </a:lnTo>
                <a:lnTo>
                  <a:pt x="4393" y="292"/>
                </a:lnTo>
                <a:lnTo>
                  <a:pt x="4397" y="261"/>
                </a:lnTo>
                <a:lnTo>
                  <a:pt x="4402" y="241"/>
                </a:lnTo>
                <a:lnTo>
                  <a:pt x="4406" y="192"/>
                </a:lnTo>
                <a:lnTo>
                  <a:pt x="4411" y="199"/>
                </a:lnTo>
                <a:lnTo>
                  <a:pt x="4416" y="242"/>
                </a:lnTo>
                <a:lnTo>
                  <a:pt x="4420" y="315"/>
                </a:lnTo>
                <a:lnTo>
                  <a:pt x="4425" y="351"/>
                </a:lnTo>
                <a:lnTo>
                  <a:pt x="4429" y="275"/>
                </a:lnTo>
                <a:lnTo>
                  <a:pt x="4434" y="198"/>
                </a:lnTo>
                <a:lnTo>
                  <a:pt x="4439" y="145"/>
                </a:lnTo>
                <a:lnTo>
                  <a:pt x="4443" y="237"/>
                </a:lnTo>
                <a:lnTo>
                  <a:pt x="4448" y="239"/>
                </a:lnTo>
                <a:lnTo>
                  <a:pt x="4452" y="237"/>
                </a:lnTo>
                <a:lnTo>
                  <a:pt x="4457" y="217"/>
                </a:lnTo>
                <a:lnTo>
                  <a:pt x="4462" y="189"/>
                </a:lnTo>
                <a:lnTo>
                  <a:pt x="4466" y="232"/>
                </a:lnTo>
                <a:lnTo>
                  <a:pt x="4471" y="215"/>
                </a:lnTo>
                <a:lnTo>
                  <a:pt x="4475" y="284"/>
                </a:lnTo>
                <a:lnTo>
                  <a:pt x="4480" y="270"/>
                </a:lnTo>
                <a:lnTo>
                  <a:pt x="4485" y="302"/>
                </a:lnTo>
                <a:lnTo>
                  <a:pt x="4489" y="317"/>
                </a:lnTo>
                <a:lnTo>
                  <a:pt x="4494" y="297"/>
                </a:lnTo>
                <a:lnTo>
                  <a:pt x="4498" y="312"/>
                </a:lnTo>
                <a:lnTo>
                  <a:pt x="4503" y="285"/>
                </a:lnTo>
                <a:lnTo>
                  <a:pt x="4507" y="281"/>
                </a:lnTo>
                <a:lnTo>
                  <a:pt x="4512" y="224"/>
                </a:lnTo>
                <a:lnTo>
                  <a:pt x="4517" y="253"/>
                </a:lnTo>
                <a:lnTo>
                  <a:pt x="4521" y="267"/>
                </a:lnTo>
                <a:lnTo>
                  <a:pt x="4526" y="246"/>
                </a:lnTo>
                <a:lnTo>
                  <a:pt x="4531" y="237"/>
                </a:lnTo>
                <a:lnTo>
                  <a:pt x="4535" y="241"/>
                </a:lnTo>
                <a:lnTo>
                  <a:pt x="4540" y="234"/>
                </a:lnTo>
                <a:lnTo>
                  <a:pt x="4544" y="241"/>
                </a:lnTo>
                <a:lnTo>
                  <a:pt x="4549" y="248"/>
                </a:lnTo>
                <a:lnTo>
                  <a:pt x="4553" y="303"/>
                </a:lnTo>
                <a:lnTo>
                  <a:pt x="4558" y="272"/>
                </a:lnTo>
                <a:lnTo>
                  <a:pt x="4563" y="248"/>
                </a:lnTo>
                <a:lnTo>
                  <a:pt x="4567" y="228"/>
                </a:lnTo>
                <a:lnTo>
                  <a:pt x="4572" y="254"/>
                </a:lnTo>
                <a:lnTo>
                  <a:pt x="4577" y="259"/>
                </a:lnTo>
                <a:lnTo>
                  <a:pt x="4581" y="250"/>
                </a:lnTo>
                <a:lnTo>
                  <a:pt x="4586" y="236"/>
                </a:lnTo>
                <a:lnTo>
                  <a:pt x="4590" y="227"/>
                </a:lnTo>
              </a:path>
            </a:pathLst>
          </a:custGeom>
          <a:noFill/>
          <a:ln w="6350"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C259932-66FE-15AF-0C66-DF9F818D80AD}"/>
              </a:ext>
            </a:extLst>
          </p:cNvPr>
          <p:cNvSpPr/>
          <p:nvPr/>
        </p:nvSpPr>
        <p:spPr>
          <a:xfrm>
            <a:off x="802678" y="3811207"/>
            <a:ext cx="369653" cy="369332"/>
          </a:xfrm>
          <a:prstGeom prst="rect">
            <a:avLst/>
          </a:prstGeom>
        </p:spPr>
        <p:txBody>
          <a:bodyPr wrap="none">
            <a:spAutoFit/>
          </a:bodyPr>
          <a:lstStyle/>
          <a:p>
            <a:r>
              <a:rPr lang="en-US" i="1" dirty="0"/>
              <a:t>T</a:t>
            </a:r>
            <a:r>
              <a:rPr lang="en-US" i="1" baseline="-25000" dirty="0"/>
              <a:t>A</a:t>
            </a:r>
            <a:endParaRPr lang="en-US" dirty="0"/>
          </a:p>
        </p:txBody>
      </p:sp>
      <p:sp>
        <p:nvSpPr>
          <p:cNvPr id="7" name="Freeform 106">
            <a:extLst>
              <a:ext uri="{FF2B5EF4-FFF2-40B4-BE49-F238E27FC236}">
                <a16:creationId xmlns:a16="http://schemas.microsoft.com/office/drawing/2014/main" id="{10EC01B4-5381-6F03-EA3F-805DE8C5046E}"/>
              </a:ext>
            </a:extLst>
          </p:cNvPr>
          <p:cNvSpPr>
            <a:spLocks/>
          </p:cNvSpPr>
          <p:nvPr/>
        </p:nvSpPr>
        <p:spPr bwMode="auto">
          <a:xfrm>
            <a:off x="1137397" y="5301968"/>
            <a:ext cx="10647687" cy="633290"/>
          </a:xfrm>
          <a:custGeom>
            <a:avLst/>
            <a:gdLst>
              <a:gd name="T0" fmla="*/ 72 w 4593"/>
              <a:gd name="T1" fmla="*/ 216 h 513"/>
              <a:gd name="T2" fmla="*/ 145 w 4593"/>
              <a:gd name="T3" fmla="*/ 273 h 513"/>
              <a:gd name="T4" fmla="*/ 219 w 4593"/>
              <a:gd name="T5" fmla="*/ 260 h 513"/>
              <a:gd name="T6" fmla="*/ 292 w 4593"/>
              <a:gd name="T7" fmla="*/ 227 h 513"/>
              <a:gd name="T8" fmla="*/ 366 w 4593"/>
              <a:gd name="T9" fmla="*/ 279 h 513"/>
              <a:gd name="T10" fmla="*/ 439 w 4593"/>
              <a:gd name="T11" fmla="*/ 243 h 513"/>
              <a:gd name="T12" fmla="*/ 513 w 4593"/>
              <a:gd name="T13" fmla="*/ 215 h 513"/>
              <a:gd name="T14" fmla="*/ 586 w 4593"/>
              <a:gd name="T15" fmla="*/ 241 h 513"/>
              <a:gd name="T16" fmla="*/ 660 w 4593"/>
              <a:gd name="T17" fmla="*/ 269 h 513"/>
              <a:gd name="T18" fmla="*/ 733 w 4593"/>
              <a:gd name="T19" fmla="*/ 307 h 513"/>
              <a:gd name="T20" fmla="*/ 807 w 4593"/>
              <a:gd name="T21" fmla="*/ 62 h 513"/>
              <a:gd name="T22" fmla="*/ 880 w 4593"/>
              <a:gd name="T23" fmla="*/ 378 h 513"/>
              <a:gd name="T24" fmla="*/ 954 w 4593"/>
              <a:gd name="T25" fmla="*/ 246 h 513"/>
              <a:gd name="T26" fmla="*/ 1027 w 4593"/>
              <a:gd name="T27" fmla="*/ 185 h 513"/>
              <a:gd name="T28" fmla="*/ 1101 w 4593"/>
              <a:gd name="T29" fmla="*/ 452 h 513"/>
              <a:gd name="T30" fmla="*/ 1174 w 4593"/>
              <a:gd name="T31" fmla="*/ 301 h 513"/>
              <a:gd name="T32" fmla="*/ 1248 w 4593"/>
              <a:gd name="T33" fmla="*/ 291 h 513"/>
              <a:gd name="T34" fmla="*/ 1321 w 4593"/>
              <a:gd name="T35" fmla="*/ 295 h 513"/>
              <a:gd name="T36" fmla="*/ 1395 w 4593"/>
              <a:gd name="T37" fmla="*/ 296 h 513"/>
              <a:gd name="T38" fmla="*/ 1469 w 4593"/>
              <a:gd name="T39" fmla="*/ 274 h 513"/>
              <a:gd name="T40" fmla="*/ 1542 w 4593"/>
              <a:gd name="T41" fmla="*/ 301 h 513"/>
              <a:gd name="T42" fmla="*/ 1616 w 4593"/>
              <a:gd name="T43" fmla="*/ 195 h 513"/>
              <a:gd name="T44" fmla="*/ 1689 w 4593"/>
              <a:gd name="T45" fmla="*/ 249 h 513"/>
              <a:gd name="T46" fmla="*/ 1762 w 4593"/>
              <a:gd name="T47" fmla="*/ 293 h 513"/>
              <a:gd name="T48" fmla="*/ 1836 w 4593"/>
              <a:gd name="T49" fmla="*/ 275 h 513"/>
              <a:gd name="T50" fmla="*/ 1910 w 4593"/>
              <a:gd name="T51" fmla="*/ 228 h 513"/>
              <a:gd name="T52" fmla="*/ 1983 w 4593"/>
              <a:gd name="T53" fmla="*/ 266 h 513"/>
              <a:gd name="T54" fmla="*/ 2057 w 4593"/>
              <a:gd name="T55" fmla="*/ 254 h 513"/>
              <a:gd name="T56" fmla="*/ 2130 w 4593"/>
              <a:gd name="T57" fmla="*/ 249 h 513"/>
              <a:gd name="T58" fmla="*/ 2204 w 4593"/>
              <a:gd name="T59" fmla="*/ 279 h 513"/>
              <a:gd name="T60" fmla="*/ 2277 w 4593"/>
              <a:gd name="T61" fmla="*/ 256 h 513"/>
              <a:gd name="T62" fmla="*/ 2351 w 4593"/>
              <a:gd name="T63" fmla="*/ 226 h 513"/>
              <a:gd name="T64" fmla="*/ 2424 w 4593"/>
              <a:gd name="T65" fmla="*/ 239 h 513"/>
              <a:gd name="T66" fmla="*/ 2498 w 4593"/>
              <a:gd name="T67" fmla="*/ 262 h 513"/>
              <a:gd name="T68" fmla="*/ 2571 w 4593"/>
              <a:gd name="T69" fmla="*/ 247 h 513"/>
              <a:gd name="T70" fmla="*/ 2645 w 4593"/>
              <a:gd name="T71" fmla="*/ 167 h 513"/>
              <a:gd name="T72" fmla="*/ 2718 w 4593"/>
              <a:gd name="T73" fmla="*/ 318 h 513"/>
              <a:gd name="T74" fmla="*/ 2792 w 4593"/>
              <a:gd name="T75" fmla="*/ 235 h 513"/>
              <a:gd name="T76" fmla="*/ 2866 w 4593"/>
              <a:gd name="T77" fmla="*/ 249 h 513"/>
              <a:gd name="T78" fmla="*/ 2939 w 4593"/>
              <a:gd name="T79" fmla="*/ 292 h 513"/>
              <a:gd name="T80" fmla="*/ 3012 w 4593"/>
              <a:gd name="T81" fmla="*/ 263 h 513"/>
              <a:gd name="T82" fmla="*/ 3086 w 4593"/>
              <a:gd name="T83" fmla="*/ 30 h 513"/>
              <a:gd name="T84" fmla="*/ 3159 w 4593"/>
              <a:gd name="T85" fmla="*/ 469 h 513"/>
              <a:gd name="T86" fmla="*/ 3233 w 4593"/>
              <a:gd name="T87" fmla="*/ 45 h 513"/>
              <a:gd name="T88" fmla="*/ 3307 w 4593"/>
              <a:gd name="T89" fmla="*/ 369 h 513"/>
              <a:gd name="T90" fmla="*/ 3380 w 4593"/>
              <a:gd name="T91" fmla="*/ 243 h 513"/>
              <a:gd name="T92" fmla="*/ 3454 w 4593"/>
              <a:gd name="T93" fmla="*/ 227 h 513"/>
              <a:gd name="T94" fmla="*/ 3527 w 4593"/>
              <a:gd name="T95" fmla="*/ 234 h 513"/>
              <a:gd name="T96" fmla="*/ 3601 w 4593"/>
              <a:gd name="T97" fmla="*/ 224 h 513"/>
              <a:gd name="T98" fmla="*/ 3674 w 4593"/>
              <a:gd name="T99" fmla="*/ 216 h 513"/>
              <a:gd name="T100" fmla="*/ 3748 w 4593"/>
              <a:gd name="T101" fmla="*/ 299 h 513"/>
              <a:gd name="T102" fmla="*/ 3821 w 4593"/>
              <a:gd name="T103" fmla="*/ 196 h 513"/>
              <a:gd name="T104" fmla="*/ 3895 w 4593"/>
              <a:gd name="T105" fmla="*/ 301 h 513"/>
              <a:gd name="T106" fmla="*/ 3968 w 4593"/>
              <a:gd name="T107" fmla="*/ 371 h 513"/>
              <a:gd name="T108" fmla="*/ 4042 w 4593"/>
              <a:gd name="T109" fmla="*/ 298 h 513"/>
              <a:gd name="T110" fmla="*/ 4115 w 4593"/>
              <a:gd name="T111" fmla="*/ 273 h 513"/>
              <a:gd name="T112" fmla="*/ 4189 w 4593"/>
              <a:gd name="T113" fmla="*/ 263 h 513"/>
              <a:gd name="T114" fmla="*/ 4263 w 4593"/>
              <a:gd name="T115" fmla="*/ 208 h 513"/>
              <a:gd name="T116" fmla="*/ 4336 w 4593"/>
              <a:gd name="T117" fmla="*/ 196 h 513"/>
              <a:gd name="T118" fmla="*/ 4409 w 4593"/>
              <a:gd name="T119" fmla="*/ 273 h 513"/>
              <a:gd name="T120" fmla="*/ 4483 w 4593"/>
              <a:gd name="T121" fmla="*/ 234 h 513"/>
              <a:gd name="T122" fmla="*/ 4556 w 4593"/>
              <a:gd name="T123" fmla="*/ 245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93" h="513">
                <a:moveTo>
                  <a:pt x="0" y="239"/>
                </a:moveTo>
                <a:lnTo>
                  <a:pt x="3" y="235"/>
                </a:lnTo>
                <a:lnTo>
                  <a:pt x="5" y="250"/>
                </a:lnTo>
                <a:lnTo>
                  <a:pt x="7" y="253"/>
                </a:lnTo>
                <a:lnTo>
                  <a:pt x="9" y="224"/>
                </a:lnTo>
                <a:lnTo>
                  <a:pt x="12" y="219"/>
                </a:lnTo>
                <a:lnTo>
                  <a:pt x="14" y="247"/>
                </a:lnTo>
                <a:lnTo>
                  <a:pt x="16" y="281"/>
                </a:lnTo>
                <a:lnTo>
                  <a:pt x="19" y="265"/>
                </a:lnTo>
                <a:lnTo>
                  <a:pt x="21" y="272"/>
                </a:lnTo>
                <a:lnTo>
                  <a:pt x="23" y="245"/>
                </a:lnTo>
                <a:lnTo>
                  <a:pt x="26" y="235"/>
                </a:lnTo>
                <a:lnTo>
                  <a:pt x="28" y="191"/>
                </a:lnTo>
                <a:lnTo>
                  <a:pt x="30" y="183"/>
                </a:lnTo>
                <a:lnTo>
                  <a:pt x="33" y="188"/>
                </a:lnTo>
                <a:lnTo>
                  <a:pt x="35" y="169"/>
                </a:lnTo>
                <a:lnTo>
                  <a:pt x="37" y="178"/>
                </a:lnTo>
                <a:lnTo>
                  <a:pt x="39" y="202"/>
                </a:lnTo>
                <a:lnTo>
                  <a:pt x="42" y="244"/>
                </a:lnTo>
                <a:lnTo>
                  <a:pt x="44" y="281"/>
                </a:lnTo>
                <a:lnTo>
                  <a:pt x="46" y="275"/>
                </a:lnTo>
                <a:lnTo>
                  <a:pt x="49" y="250"/>
                </a:lnTo>
                <a:lnTo>
                  <a:pt x="51" y="213"/>
                </a:lnTo>
                <a:lnTo>
                  <a:pt x="53" y="181"/>
                </a:lnTo>
                <a:lnTo>
                  <a:pt x="55" y="202"/>
                </a:lnTo>
                <a:lnTo>
                  <a:pt x="58" y="210"/>
                </a:lnTo>
                <a:lnTo>
                  <a:pt x="60" y="236"/>
                </a:lnTo>
                <a:lnTo>
                  <a:pt x="62" y="241"/>
                </a:lnTo>
                <a:lnTo>
                  <a:pt x="65" y="259"/>
                </a:lnTo>
                <a:lnTo>
                  <a:pt x="67" y="275"/>
                </a:lnTo>
                <a:lnTo>
                  <a:pt x="69" y="226"/>
                </a:lnTo>
                <a:lnTo>
                  <a:pt x="72" y="216"/>
                </a:lnTo>
                <a:lnTo>
                  <a:pt x="74" y="198"/>
                </a:lnTo>
                <a:lnTo>
                  <a:pt x="76" y="268"/>
                </a:lnTo>
                <a:lnTo>
                  <a:pt x="79" y="280"/>
                </a:lnTo>
                <a:lnTo>
                  <a:pt x="81" y="286"/>
                </a:lnTo>
                <a:lnTo>
                  <a:pt x="83" y="227"/>
                </a:lnTo>
                <a:lnTo>
                  <a:pt x="85" y="228"/>
                </a:lnTo>
                <a:lnTo>
                  <a:pt x="88" y="275"/>
                </a:lnTo>
                <a:lnTo>
                  <a:pt x="90" y="319"/>
                </a:lnTo>
                <a:lnTo>
                  <a:pt x="92" y="295"/>
                </a:lnTo>
                <a:lnTo>
                  <a:pt x="95" y="268"/>
                </a:lnTo>
                <a:lnTo>
                  <a:pt x="97" y="218"/>
                </a:lnTo>
                <a:lnTo>
                  <a:pt x="99" y="267"/>
                </a:lnTo>
                <a:lnTo>
                  <a:pt x="101" y="277"/>
                </a:lnTo>
                <a:lnTo>
                  <a:pt x="104" y="340"/>
                </a:lnTo>
                <a:lnTo>
                  <a:pt x="106" y="329"/>
                </a:lnTo>
                <a:lnTo>
                  <a:pt x="108" y="305"/>
                </a:lnTo>
                <a:lnTo>
                  <a:pt x="111" y="287"/>
                </a:lnTo>
                <a:lnTo>
                  <a:pt x="113" y="243"/>
                </a:lnTo>
                <a:lnTo>
                  <a:pt x="115" y="248"/>
                </a:lnTo>
                <a:lnTo>
                  <a:pt x="118" y="257"/>
                </a:lnTo>
                <a:lnTo>
                  <a:pt x="120" y="315"/>
                </a:lnTo>
                <a:lnTo>
                  <a:pt x="122" y="315"/>
                </a:lnTo>
                <a:lnTo>
                  <a:pt x="124" y="301"/>
                </a:lnTo>
                <a:lnTo>
                  <a:pt x="127" y="255"/>
                </a:lnTo>
                <a:lnTo>
                  <a:pt x="129" y="236"/>
                </a:lnTo>
                <a:lnTo>
                  <a:pt x="131" y="217"/>
                </a:lnTo>
                <a:lnTo>
                  <a:pt x="134" y="208"/>
                </a:lnTo>
                <a:lnTo>
                  <a:pt x="136" y="214"/>
                </a:lnTo>
                <a:lnTo>
                  <a:pt x="138" y="244"/>
                </a:lnTo>
                <a:lnTo>
                  <a:pt x="141" y="243"/>
                </a:lnTo>
                <a:lnTo>
                  <a:pt x="143" y="298"/>
                </a:lnTo>
                <a:lnTo>
                  <a:pt x="145" y="273"/>
                </a:lnTo>
                <a:lnTo>
                  <a:pt x="147" y="268"/>
                </a:lnTo>
                <a:lnTo>
                  <a:pt x="150" y="205"/>
                </a:lnTo>
                <a:lnTo>
                  <a:pt x="152" y="202"/>
                </a:lnTo>
                <a:lnTo>
                  <a:pt x="154" y="178"/>
                </a:lnTo>
                <a:lnTo>
                  <a:pt x="157" y="243"/>
                </a:lnTo>
                <a:lnTo>
                  <a:pt x="159" y="260"/>
                </a:lnTo>
                <a:lnTo>
                  <a:pt x="161" y="327"/>
                </a:lnTo>
                <a:lnTo>
                  <a:pt x="163" y="280"/>
                </a:lnTo>
                <a:lnTo>
                  <a:pt x="166" y="238"/>
                </a:lnTo>
                <a:lnTo>
                  <a:pt x="168" y="228"/>
                </a:lnTo>
                <a:lnTo>
                  <a:pt x="170" y="180"/>
                </a:lnTo>
                <a:lnTo>
                  <a:pt x="173" y="187"/>
                </a:lnTo>
                <a:lnTo>
                  <a:pt x="175" y="145"/>
                </a:lnTo>
                <a:lnTo>
                  <a:pt x="177" y="155"/>
                </a:lnTo>
                <a:lnTo>
                  <a:pt x="180" y="189"/>
                </a:lnTo>
                <a:lnTo>
                  <a:pt x="182" y="218"/>
                </a:lnTo>
                <a:lnTo>
                  <a:pt x="184" y="254"/>
                </a:lnTo>
                <a:lnTo>
                  <a:pt x="187" y="274"/>
                </a:lnTo>
                <a:lnTo>
                  <a:pt x="189" y="260"/>
                </a:lnTo>
                <a:lnTo>
                  <a:pt x="191" y="234"/>
                </a:lnTo>
                <a:lnTo>
                  <a:pt x="193" y="181"/>
                </a:lnTo>
                <a:lnTo>
                  <a:pt x="196" y="198"/>
                </a:lnTo>
                <a:lnTo>
                  <a:pt x="198" y="222"/>
                </a:lnTo>
                <a:lnTo>
                  <a:pt x="200" y="300"/>
                </a:lnTo>
                <a:lnTo>
                  <a:pt x="202" y="283"/>
                </a:lnTo>
                <a:lnTo>
                  <a:pt x="205" y="293"/>
                </a:lnTo>
                <a:lnTo>
                  <a:pt x="207" y="248"/>
                </a:lnTo>
                <a:lnTo>
                  <a:pt x="209" y="220"/>
                </a:lnTo>
                <a:lnTo>
                  <a:pt x="212" y="203"/>
                </a:lnTo>
                <a:lnTo>
                  <a:pt x="214" y="231"/>
                </a:lnTo>
                <a:lnTo>
                  <a:pt x="216" y="244"/>
                </a:lnTo>
                <a:lnTo>
                  <a:pt x="219" y="260"/>
                </a:lnTo>
                <a:lnTo>
                  <a:pt x="221" y="188"/>
                </a:lnTo>
                <a:lnTo>
                  <a:pt x="223" y="197"/>
                </a:lnTo>
                <a:lnTo>
                  <a:pt x="226" y="215"/>
                </a:lnTo>
                <a:lnTo>
                  <a:pt x="228" y="227"/>
                </a:lnTo>
                <a:lnTo>
                  <a:pt x="230" y="192"/>
                </a:lnTo>
                <a:lnTo>
                  <a:pt x="233" y="203"/>
                </a:lnTo>
                <a:lnTo>
                  <a:pt x="235" y="268"/>
                </a:lnTo>
                <a:lnTo>
                  <a:pt x="237" y="332"/>
                </a:lnTo>
                <a:lnTo>
                  <a:pt x="239" y="317"/>
                </a:lnTo>
                <a:lnTo>
                  <a:pt x="242" y="275"/>
                </a:lnTo>
                <a:lnTo>
                  <a:pt x="244" y="245"/>
                </a:lnTo>
                <a:lnTo>
                  <a:pt x="246" y="223"/>
                </a:lnTo>
                <a:lnTo>
                  <a:pt x="248" y="224"/>
                </a:lnTo>
                <a:lnTo>
                  <a:pt x="251" y="221"/>
                </a:lnTo>
                <a:lnTo>
                  <a:pt x="253" y="237"/>
                </a:lnTo>
                <a:lnTo>
                  <a:pt x="255" y="256"/>
                </a:lnTo>
                <a:lnTo>
                  <a:pt x="258" y="242"/>
                </a:lnTo>
                <a:lnTo>
                  <a:pt x="260" y="187"/>
                </a:lnTo>
                <a:lnTo>
                  <a:pt x="262" y="207"/>
                </a:lnTo>
                <a:lnTo>
                  <a:pt x="265" y="261"/>
                </a:lnTo>
                <a:lnTo>
                  <a:pt x="267" y="311"/>
                </a:lnTo>
                <a:lnTo>
                  <a:pt x="269" y="253"/>
                </a:lnTo>
                <a:lnTo>
                  <a:pt x="272" y="236"/>
                </a:lnTo>
                <a:lnTo>
                  <a:pt x="274" y="234"/>
                </a:lnTo>
                <a:lnTo>
                  <a:pt x="276" y="213"/>
                </a:lnTo>
                <a:lnTo>
                  <a:pt x="278" y="201"/>
                </a:lnTo>
                <a:lnTo>
                  <a:pt x="281" y="182"/>
                </a:lnTo>
                <a:lnTo>
                  <a:pt x="283" y="186"/>
                </a:lnTo>
                <a:lnTo>
                  <a:pt x="285" y="200"/>
                </a:lnTo>
                <a:lnTo>
                  <a:pt x="287" y="221"/>
                </a:lnTo>
                <a:lnTo>
                  <a:pt x="290" y="231"/>
                </a:lnTo>
                <a:lnTo>
                  <a:pt x="292" y="227"/>
                </a:lnTo>
                <a:lnTo>
                  <a:pt x="294" y="210"/>
                </a:lnTo>
                <a:lnTo>
                  <a:pt x="297" y="278"/>
                </a:lnTo>
                <a:lnTo>
                  <a:pt x="299" y="299"/>
                </a:lnTo>
                <a:lnTo>
                  <a:pt x="301" y="326"/>
                </a:lnTo>
                <a:lnTo>
                  <a:pt x="304" y="291"/>
                </a:lnTo>
                <a:lnTo>
                  <a:pt x="306" y="266"/>
                </a:lnTo>
                <a:lnTo>
                  <a:pt x="308" y="219"/>
                </a:lnTo>
                <a:lnTo>
                  <a:pt x="311" y="194"/>
                </a:lnTo>
                <a:lnTo>
                  <a:pt x="313" y="227"/>
                </a:lnTo>
                <a:lnTo>
                  <a:pt x="315" y="220"/>
                </a:lnTo>
                <a:lnTo>
                  <a:pt x="318" y="242"/>
                </a:lnTo>
                <a:lnTo>
                  <a:pt x="320" y="231"/>
                </a:lnTo>
                <a:lnTo>
                  <a:pt x="322" y="249"/>
                </a:lnTo>
                <a:lnTo>
                  <a:pt x="324" y="249"/>
                </a:lnTo>
                <a:lnTo>
                  <a:pt x="326" y="248"/>
                </a:lnTo>
                <a:lnTo>
                  <a:pt x="329" y="265"/>
                </a:lnTo>
                <a:lnTo>
                  <a:pt x="331" y="279"/>
                </a:lnTo>
                <a:lnTo>
                  <a:pt x="333" y="278"/>
                </a:lnTo>
                <a:lnTo>
                  <a:pt x="336" y="326"/>
                </a:lnTo>
                <a:lnTo>
                  <a:pt x="338" y="283"/>
                </a:lnTo>
                <a:lnTo>
                  <a:pt x="340" y="298"/>
                </a:lnTo>
                <a:lnTo>
                  <a:pt x="343" y="255"/>
                </a:lnTo>
                <a:lnTo>
                  <a:pt x="345" y="283"/>
                </a:lnTo>
                <a:lnTo>
                  <a:pt x="347" y="258"/>
                </a:lnTo>
                <a:lnTo>
                  <a:pt x="350" y="292"/>
                </a:lnTo>
                <a:lnTo>
                  <a:pt x="352" y="241"/>
                </a:lnTo>
                <a:lnTo>
                  <a:pt x="354" y="272"/>
                </a:lnTo>
                <a:lnTo>
                  <a:pt x="357" y="235"/>
                </a:lnTo>
                <a:lnTo>
                  <a:pt x="359" y="272"/>
                </a:lnTo>
                <a:lnTo>
                  <a:pt x="361" y="268"/>
                </a:lnTo>
                <a:lnTo>
                  <a:pt x="364" y="284"/>
                </a:lnTo>
                <a:lnTo>
                  <a:pt x="366" y="279"/>
                </a:lnTo>
                <a:lnTo>
                  <a:pt x="368" y="272"/>
                </a:lnTo>
                <a:lnTo>
                  <a:pt x="370" y="250"/>
                </a:lnTo>
                <a:lnTo>
                  <a:pt x="372" y="281"/>
                </a:lnTo>
                <a:lnTo>
                  <a:pt x="375" y="259"/>
                </a:lnTo>
                <a:lnTo>
                  <a:pt x="377" y="245"/>
                </a:lnTo>
                <a:lnTo>
                  <a:pt x="379" y="250"/>
                </a:lnTo>
                <a:lnTo>
                  <a:pt x="382" y="274"/>
                </a:lnTo>
                <a:lnTo>
                  <a:pt x="384" y="297"/>
                </a:lnTo>
                <a:lnTo>
                  <a:pt x="386" y="276"/>
                </a:lnTo>
                <a:lnTo>
                  <a:pt x="389" y="270"/>
                </a:lnTo>
                <a:lnTo>
                  <a:pt x="391" y="274"/>
                </a:lnTo>
                <a:lnTo>
                  <a:pt x="393" y="288"/>
                </a:lnTo>
                <a:lnTo>
                  <a:pt x="396" y="305"/>
                </a:lnTo>
                <a:lnTo>
                  <a:pt x="398" y="317"/>
                </a:lnTo>
                <a:lnTo>
                  <a:pt x="400" y="300"/>
                </a:lnTo>
                <a:lnTo>
                  <a:pt x="403" y="272"/>
                </a:lnTo>
                <a:lnTo>
                  <a:pt x="405" y="235"/>
                </a:lnTo>
                <a:lnTo>
                  <a:pt x="407" y="240"/>
                </a:lnTo>
                <a:lnTo>
                  <a:pt x="409" y="204"/>
                </a:lnTo>
                <a:lnTo>
                  <a:pt x="412" y="221"/>
                </a:lnTo>
                <a:lnTo>
                  <a:pt x="414" y="248"/>
                </a:lnTo>
                <a:lnTo>
                  <a:pt x="416" y="266"/>
                </a:lnTo>
                <a:lnTo>
                  <a:pt x="418" y="252"/>
                </a:lnTo>
                <a:lnTo>
                  <a:pt x="421" y="247"/>
                </a:lnTo>
                <a:lnTo>
                  <a:pt x="423" y="273"/>
                </a:lnTo>
                <a:lnTo>
                  <a:pt x="425" y="277"/>
                </a:lnTo>
                <a:lnTo>
                  <a:pt x="428" y="266"/>
                </a:lnTo>
                <a:lnTo>
                  <a:pt x="430" y="239"/>
                </a:lnTo>
                <a:lnTo>
                  <a:pt x="432" y="250"/>
                </a:lnTo>
                <a:lnTo>
                  <a:pt x="435" y="251"/>
                </a:lnTo>
                <a:lnTo>
                  <a:pt x="437" y="270"/>
                </a:lnTo>
                <a:lnTo>
                  <a:pt x="439" y="243"/>
                </a:lnTo>
                <a:lnTo>
                  <a:pt x="442" y="219"/>
                </a:lnTo>
                <a:lnTo>
                  <a:pt x="444" y="220"/>
                </a:lnTo>
                <a:lnTo>
                  <a:pt x="446" y="251"/>
                </a:lnTo>
                <a:lnTo>
                  <a:pt x="448" y="281"/>
                </a:lnTo>
                <a:lnTo>
                  <a:pt x="451" y="258"/>
                </a:lnTo>
                <a:lnTo>
                  <a:pt x="453" y="269"/>
                </a:lnTo>
                <a:lnTo>
                  <a:pt x="455" y="258"/>
                </a:lnTo>
                <a:lnTo>
                  <a:pt x="457" y="316"/>
                </a:lnTo>
                <a:lnTo>
                  <a:pt x="460" y="277"/>
                </a:lnTo>
                <a:lnTo>
                  <a:pt x="462" y="295"/>
                </a:lnTo>
                <a:lnTo>
                  <a:pt x="464" y="261"/>
                </a:lnTo>
                <a:lnTo>
                  <a:pt x="467" y="279"/>
                </a:lnTo>
                <a:lnTo>
                  <a:pt x="469" y="276"/>
                </a:lnTo>
                <a:lnTo>
                  <a:pt x="471" y="246"/>
                </a:lnTo>
                <a:lnTo>
                  <a:pt x="474" y="237"/>
                </a:lnTo>
                <a:lnTo>
                  <a:pt x="476" y="214"/>
                </a:lnTo>
                <a:lnTo>
                  <a:pt x="478" y="253"/>
                </a:lnTo>
                <a:lnTo>
                  <a:pt x="481" y="286"/>
                </a:lnTo>
                <a:lnTo>
                  <a:pt x="483" y="311"/>
                </a:lnTo>
                <a:lnTo>
                  <a:pt x="485" y="285"/>
                </a:lnTo>
                <a:lnTo>
                  <a:pt x="488" y="237"/>
                </a:lnTo>
                <a:lnTo>
                  <a:pt x="490" y="229"/>
                </a:lnTo>
                <a:lnTo>
                  <a:pt x="492" y="260"/>
                </a:lnTo>
                <a:lnTo>
                  <a:pt x="494" y="292"/>
                </a:lnTo>
                <a:lnTo>
                  <a:pt x="497" y="282"/>
                </a:lnTo>
                <a:lnTo>
                  <a:pt x="499" y="255"/>
                </a:lnTo>
                <a:lnTo>
                  <a:pt x="501" y="222"/>
                </a:lnTo>
                <a:lnTo>
                  <a:pt x="503" y="201"/>
                </a:lnTo>
                <a:lnTo>
                  <a:pt x="506" y="240"/>
                </a:lnTo>
                <a:lnTo>
                  <a:pt x="508" y="259"/>
                </a:lnTo>
                <a:lnTo>
                  <a:pt x="510" y="260"/>
                </a:lnTo>
                <a:lnTo>
                  <a:pt x="513" y="215"/>
                </a:lnTo>
                <a:lnTo>
                  <a:pt x="515" y="288"/>
                </a:lnTo>
                <a:lnTo>
                  <a:pt x="517" y="287"/>
                </a:lnTo>
                <a:lnTo>
                  <a:pt x="520" y="322"/>
                </a:lnTo>
                <a:lnTo>
                  <a:pt x="522" y="230"/>
                </a:lnTo>
                <a:lnTo>
                  <a:pt x="524" y="254"/>
                </a:lnTo>
                <a:lnTo>
                  <a:pt x="527" y="224"/>
                </a:lnTo>
                <a:lnTo>
                  <a:pt x="529" y="248"/>
                </a:lnTo>
                <a:lnTo>
                  <a:pt x="531" y="217"/>
                </a:lnTo>
                <a:lnTo>
                  <a:pt x="533" y="224"/>
                </a:lnTo>
                <a:lnTo>
                  <a:pt x="536" y="249"/>
                </a:lnTo>
                <a:lnTo>
                  <a:pt x="538" y="311"/>
                </a:lnTo>
                <a:lnTo>
                  <a:pt x="540" y="311"/>
                </a:lnTo>
                <a:lnTo>
                  <a:pt x="543" y="285"/>
                </a:lnTo>
                <a:lnTo>
                  <a:pt x="545" y="175"/>
                </a:lnTo>
                <a:lnTo>
                  <a:pt x="547" y="208"/>
                </a:lnTo>
                <a:lnTo>
                  <a:pt x="549" y="212"/>
                </a:lnTo>
                <a:lnTo>
                  <a:pt x="552" y="284"/>
                </a:lnTo>
                <a:lnTo>
                  <a:pt x="554" y="244"/>
                </a:lnTo>
                <a:lnTo>
                  <a:pt x="556" y="247"/>
                </a:lnTo>
                <a:lnTo>
                  <a:pt x="559" y="269"/>
                </a:lnTo>
                <a:lnTo>
                  <a:pt x="561" y="270"/>
                </a:lnTo>
                <a:lnTo>
                  <a:pt x="563" y="287"/>
                </a:lnTo>
                <a:lnTo>
                  <a:pt x="566" y="261"/>
                </a:lnTo>
                <a:lnTo>
                  <a:pt x="568" y="267"/>
                </a:lnTo>
                <a:lnTo>
                  <a:pt x="570" y="250"/>
                </a:lnTo>
                <a:lnTo>
                  <a:pt x="572" y="269"/>
                </a:lnTo>
                <a:lnTo>
                  <a:pt x="575" y="278"/>
                </a:lnTo>
                <a:lnTo>
                  <a:pt x="577" y="259"/>
                </a:lnTo>
                <a:lnTo>
                  <a:pt x="579" y="256"/>
                </a:lnTo>
                <a:lnTo>
                  <a:pt x="582" y="228"/>
                </a:lnTo>
                <a:lnTo>
                  <a:pt x="584" y="246"/>
                </a:lnTo>
                <a:lnTo>
                  <a:pt x="586" y="241"/>
                </a:lnTo>
                <a:lnTo>
                  <a:pt x="589" y="203"/>
                </a:lnTo>
                <a:lnTo>
                  <a:pt x="591" y="205"/>
                </a:lnTo>
                <a:lnTo>
                  <a:pt x="593" y="147"/>
                </a:lnTo>
                <a:lnTo>
                  <a:pt x="595" y="191"/>
                </a:lnTo>
                <a:lnTo>
                  <a:pt x="598" y="238"/>
                </a:lnTo>
                <a:lnTo>
                  <a:pt x="600" y="300"/>
                </a:lnTo>
                <a:lnTo>
                  <a:pt x="602" y="283"/>
                </a:lnTo>
                <a:lnTo>
                  <a:pt x="605" y="254"/>
                </a:lnTo>
                <a:lnTo>
                  <a:pt x="607" y="250"/>
                </a:lnTo>
                <a:lnTo>
                  <a:pt x="609" y="294"/>
                </a:lnTo>
                <a:lnTo>
                  <a:pt x="612" y="292"/>
                </a:lnTo>
                <a:lnTo>
                  <a:pt x="614" y="268"/>
                </a:lnTo>
                <a:lnTo>
                  <a:pt x="616" y="259"/>
                </a:lnTo>
                <a:lnTo>
                  <a:pt x="618" y="298"/>
                </a:lnTo>
                <a:lnTo>
                  <a:pt x="621" y="324"/>
                </a:lnTo>
                <a:lnTo>
                  <a:pt x="623" y="291"/>
                </a:lnTo>
                <a:lnTo>
                  <a:pt x="625" y="249"/>
                </a:lnTo>
                <a:lnTo>
                  <a:pt x="628" y="239"/>
                </a:lnTo>
                <a:lnTo>
                  <a:pt x="630" y="293"/>
                </a:lnTo>
                <a:lnTo>
                  <a:pt x="632" y="263"/>
                </a:lnTo>
                <a:lnTo>
                  <a:pt x="635" y="290"/>
                </a:lnTo>
                <a:lnTo>
                  <a:pt x="637" y="213"/>
                </a:lnTo>
                <a:lnTo>
                  <a:pt x="639" y="283"/>
                </a:lnTo>
                <a:lnTo>
                  <a:pt x="641" y="288"/>
                </a:lnTo>
                <a:lnTo>
                  <a:pt x="644" y="334"/>
                </a:lnTo>
                <a:lnTo>
                  <a:pt x="646" y="245"/>
                </a:lnTo>
                <a:lnTo>
                  <a:pt x="648" y="192"/>
                </a:lnTo>
                <a:lnTo>
                  <a:pt x="651" y="236"/>
                </a:lnTo>
                <a:lnTo>
                  <a:pt x="653" y="294"/>
                </a:lnTo>
                <a:lnTo>
                  <a:pt x="655" y="311"/>
                </a:lnTo>
                <a:lnTo>
                  <a:pt x="657" y="303"/>
                </a:lnTo>
                <a:lnTo>
                  <a:pt x="660" y="269"/>
                </a:lnTo>
                <a:lnTo>
                  <a:pt x="662" y="274"/>
                </a:lnTo>
                <a:lnTo>
                  <a:pt x="664" y="254"/>
                </a:lnTo>
                <a:lnTo>
                  <a:pt x="667" y="217"/>
                </a:lnTo>
                <a:lnTo>
                  <a:pt x="669" y="192"/>
                </a:lnTo>
                <a:lnTo>
                  <a:pt x="671" y="155"/>
                </a:lnTo>
                <a:lnTo>
                  <a:pt x="674" y="195"/>
                </a:lnTo>
                <a:lnTo>
                  <a:pt x="676" y="229"/>
                </a:lnTo>
                <a:lnTo>
                  <a:pt x="678" y="257"/>
                </a:lnTo>
                <a:lnTo>
                  <a:pt x="681" y="295"/>
                </a:lnTo>
                <a:lnTo>
                  <a:pt x="683" y="281"/>
                </a:lnTo>
                <a:lnTo>
                  <a:pt x="685" y="270"/>
                </a:lnTo>
                <a:lnTo>
                  <a:pt x="687" y="179"/>
                </a:lnTo>
                <a:lnTo>
                  <a:pt x="690" y="182"/>
                </a:lnTo>
                <a:lnTo>
                  <a:pt x="692" y="179"/>
                </a:lnTo>
                <a:lnTo>
                  <a:pt x="694" y="275"/>
                </a:lnTo>
                <a:lnTo>
                  <a:pt x="696" y="305"/>
                </a:lnTo>
                <a:lnTo>
                  <a:pt x="699" y="283"/>
                </a:lnTo>
                <a:lnTo>
                  <a:pt x="701" y="266"/>
                </a:lnTo>
                <a:lnTo>
                  <a:pt x="703" y="208"/>
                </a:lnTo>
                <a:lnTo>
                  <a:pt x="706" y="265"/>
                </a:lnTo>
                <a:lnTo>
                  <a:pt x="708" y="209"/>
                </a:lnTo>
                <a:lnTo>
                  <a:pt x="710" y="226"/>
                </a:lnTo>
                <a:lnTo>
                  <a:pt x="713" y="213"/>
                </a:lnTo>
                <a:lnTo>
                  <a:pt x="715" y="241"/>
                </a:lnTo>
                <a:lnTo>
                  <a:pt x="717" y="250"/>
                </a:lnTo>
                <a:lnTo>
                  <a:pt x="720" y="247"/>
                </a:lnTo>
                <a:lnTo>
                  <a:pt x="722" y="276"/>
                </a:lnTo>
                <a:lnTo>
                  <a:pt x="724" y="263"/>
                </a:lnTo>
                <a:lnTo>
                  <a:pt x="726" y="234"/>
                </a:lnTo>
                <a:lnTo>
                  <a:pt x="729" y="245"/>
                </a:lnTo>
                <a:lnTo>
                  <a:pt x="731" y="272"/>
                </a:lnTo>
                <a:lnTo>
                  <a:pt x="733" y="307"/>
                </a:lnTo>
                <a:lnTo>
                  <a:pt x="735" y="290"/>
                </a:lnTo>
                <a:lnTo>
                  <a:pt x="738" y="270"/>
                </a:lnTo>
                <a:lnTo>
                  <a:pt x="740" y="246"/>
                </a:lnTo>
                <a:lnTo>
                  <a:pt x="742" y="250"/>
                </a:lnTo>
                <a:lnTo>
                  <a:pt x="745" y="240"/>
                </a:lnTo>
                <a:lnTo>
                  <a:pt x="747" y="258"/>
                </a:lnTo>
                <a:lnTo>
                  <a:pt x="749" y="236"/>
                </a:lnTo>
                <a:lnTo>
                  <a:pt x="752" y="275"/>
                </a:lnTo>
                <a:lnTo>
                  <a:pt x="754" y="268"/>
                </a:lnTo>
                <a:lnTo>
                  <a:pt x="756" y="308"/>
                </a:lnTo>
                <a:lnTo>
                  <a:pt x="759" y="267"/>
                </a:lnTo>
                <a:lnTo>
                  <a:pt x="761" y="260"/>
                </a:lnTo>
                <a:lnTo>
                  <a:pt x="763" y="185"/>
                </a:lnTo>
                <a:lnTo>
                  <a:pt x="766" y="195"/>
                </a:lnTo>
                <a:lnTo>
                  <a:pt x="768" y="173"/>
                </a:lnTo>
                <a:lnTo>
                  <a:pt x="770" y="183"/>
                </a:lnTo>
                <a:lnTo>
                  <a:pt x="772" y="174"/>
                </a:lnTo>
                <a:lnTo>
                  <a:pt x="775" y="154"/>
                </a:lnTo>
                <a:lnTo>
                  <a:pt x="777" y="128"/>
                </a:lnTo>
                <a:lnTo>
                  <a:pt x="779" y="99"/>
                </a:lnTo>
                <a:lnTo>
                  <a:pt x="781" y="78"/>
                </a:lnTo>
                <a:lnTo>
                  <a:pt x="784" y="81"/>
                </a:lnTo>
                <a:lnTo>
                  <a:pt x="786" y="57"/>
                </a:lnTo>
                <a:lnTo>
                  <a:pt x="788" y="54"/>
                </a:lnTo>
                <a:lnTo>
                  <a:pt x="791" y="26"/>
                </a:lnTo>
                <a:lnTo>
                  <a:pt x="793" y="39"/>
                </a:lnTo>
                <a:lnTo>
                  <a:pt x="795" y="46"/>
                </a:lnTo>
                <a:lnTo>
                  <a:pt x="798" y="59"/>
                </a:lnTo>
                <a:lnTo>
                  <a:pt x="800" y="62"/>
                </a:lnTo>
                <a:lnTo>
                  <a:pt x="802" y="66"/>
                </a:lnTo>
                <a:lnTo>
                  <a:pt x="805" y="59"/>
                </a:lnTo>
                <a:lnTo>
                  <a:pt x="807" y="62"/>
                </a:lnTo>
                <a:lnTo>
                  <a:pt x="809" y="84"/>
                </a:lnTo>
                <a:lnTo>
                  <a:pt x="812" y="110"/>
                </a:lnTo>
                <a:lnTo>
                  <a:pt x="814" y="131"/>
                </a:lnTo>
                <a:lnTo>
                  <a:pt x="816" y="134"/>
                </a:lnTo>
                <a:lnTo>
                  <a:pt x="818" y="137"/>
                </a:lnTo>
                <a:lnTo>
                  <a:pt x="820" y="157"/>
                </a:lnTo>
                <a:lnTo>
                  <a:pt x="823" y="175"/>
                </a:lnTo>
                <a:lnTo>
                  <a:pt x="825" y="205"/>
                </a:lnTo>
                <a:lnTo>
                  <a:pt x="827" y="222"/>
                </a:lnTo>
                <a:lnTo>
                  <a:pt x="830" y="254"/>
                </a:lnTo>
                <a:lnTo>
                  <a:pt x="832" y="286"/>
                </a:lnTo>
                <a:lnTo>
                  <a:pt x="834" y="304"/>
                </a:lnTo>
                <a:lnTo>
                  <a:pt x="837" y="329"/>
                </a:lnTo>
                <a:lnTo>
                  <a:pt x="839" y="348"/>
                </a:lnTo>
                <a:lnTo>
                  <a:pt x="841" y="382"/>
                </a:lnTo>
                <a:lnTo>
                  <a:pt x="844" y="396"/>
                </a:lnTo>
                <a:lnTo>
                  <a:pt x="846" y="427"/>
                </a:lnTo>
                <a:lnTo>
                  <a:pt x="848" y="453"/>
                </a:lnTo>
                <a:lnTo>
                  <a:pt x="851" y="454"/>
                </a:lnTo>
                <a:lnTo>
                  <a:pt x="853" y="458"/>
                </a:lnTo>
                <a:lnTo>
                  <a:pt x="855" y="448"/>
                </a:lnTo>
                <a:lnTo>
                  <a:pt x="858" y="456"/>
                </a:lnTo>
                <a:lnTo>
                  <a:pt x="860" y="461"/>
                </a:lnTo>
                <a:lnTo>
                  <a:pt x="862" y="487"/>
                </a:lnTo>
                <a:lnTo>
                  <a:pt x="864" y="483"/>
                </a:lnTo>
                <a:lnTo>
                  <a:pt x="866" y="485"/>
                </a:lnTo>
                <a:lnTo>
                  <a:pt x="869" y="460"/>
                </a:lnTo>
                <a:lnTo>
                  <a:pt x="871" y="467"/>
                </a:lnTo>
                <a:lnTo>
                  <a:pt x="873" y="445"/>
                </a:lnTo>
                <a:lnTo>
                  <a:pt x="876" y="431"/>
                </a:lnTo>
                <a:lnTo>
                  <a:pt x="878" y="402"/>
                </a:lnTo>
                <a:lnTo>
                  <a:pt x="880" y="378"/>
                </a:lnTo>
                <a:lnTo>
                  <a:pt x="883" y="341"/>
                </a:lnTo>
                <a:lnTo>
                  <a:pt x="885" y="336"/>
                </a:lnTo>
                <a:lnTo>
                  <a:pt x="887" y="322"/>
                </a:lnTo>
                <a:lnTo>
                  <a:pt x="890" y="304"/>
                </a:lnTo>
                <a:lnTo>
                  <a:pt x="892" y="277"/>
                </a:lnTo>
                <a:lnTo>
                  <a:pt x="894" y="236"/>
                </a:lnTo>
                <a:lnTo>
                  <a:pt x="897" y="227"/>
                </a:lnTo>
                <a:lnTo>
                  <a:pt x="899" y="191"/>
                </a:lnTo>
                <a:lnTo>
                  <a:pt x="901" y="183"/>
                </a:lnTo>
                <a:lnTo>
                  <a:pt x="903" y="146"/>
                </a:lnTo>
                <a:lnTo>
                  <a:pt x="906" y="127"/>
                </a:lnTo>
                <a:lnTo>
                  <a:pt x="908" y="111"/>
                </a:lnTo>
                <a:lnTo>
                  <a:pt x="910" y="101"/>
                </a:lnTo>
                <a:lnTo>
                  <a:pt x="912" y="84"/>
                </a:lnTo>
                <a:lnTo>
                  <a:pt x="915" y="62"/>
                </a:lnTo>
                <a:lnTo>
                  <a:pt x="917" y="42"/>
                </a:lnTo>
                <a:lnTo>
                  <a:pt x="919" y="25"/>
                </a:lnTo>
                <a:lnTo>
                  <a:pt x="922" y="20"/>
                </a:lnTo>
                <a:lnTo>
                  <a:pt x="924" y="13"/>
                </a:lnTo>
                <a:lnTo>
                  <a:pt x="926" y="10"/>
                </a:lnTo>
                <a:lnTo>
                  <a:pt x="929" y="19"/>
                </a:lnTo>
                <a:lnTo>
                  <a:pt x="931" y="39"/>
                </a:lnTo>
                <a:lnTo>
                  <a:pt x="933" y="64"/>
                </a:lnTo>
                <a:lnTo>
                  <a:pt x="936" y="71"/>
                </a:lnTo>
                <a:lnTo>
                  <a:pt x="938" y="76"/>
                </a:lnTo>
                <a:lnTo>
                  <a:pt x="940" y="94"/>
                </a:lnTo>
                <a:lnTo>
                  <a:pt x="942" y="113"/>
                </a:lnTo>
                <a:lnTo>
                  <a:pt x="945" y="145"/>
                </a:lnTo>
                <a:lnTo>
                  <a:pt x="947" y="155"/>
                </a:lnTo>
                <a:lnTo>
                  <a:pt x="949" y="178"/>
                </a:lnTo>
                <a:lnTo>
                  <a:pt x="951" y="207"/>
                </a:lnTo>
                <a:lnTo>
                  <a:pt x="954" y="246"/>
                </a:lnTo>
                <a:lnTo>
                  <a:pt x="956" y="259"/>
                </a:lnTo>
                <a:lnTo>
                  <a:pt x="958" y="275"/>
                </a:lnTo>
                <a:lnTo>
                  <a:pt x="961" y="275"/>
                </a:lnTo>
                <a:lnTo>
                  <a:pt x="963" y="315"/>
                </a:lnTo>
                <a:lnTo>
                  <a:pt x="965" y="343"/>
                </a:lnTo>
                <a:lnTo>
                  <a:pt x="968" y="387"/>
                </a:lnTo>
                <a:lnTo>
                  <a:pt x="970" y="415"/>
                </a:lnTo>
                <a:lnTo>
                  <a:pt x="972" y="412"/>
                </a:lnTo>
                <a:lnTo>
                  <a:pt x="975" y="437"/>
                </a:lnTo>
                <a:lnTo>
                  <a:pt x="977" y="456"/>
                </a:lnTo>
                <a:lnTo>
                  <a:pt x="979" y="490"/>
                </a:lnTo>
                <a:lnTo>
                  <a:pt x="982" y="487"/>
                </a:lnTo>
                <a:lnTo>
                  <a:pt x="984" y="472"/>
                </a:lnTo>
                <a:lnTo>
                  <a:pt x="986" y="480"/>
                </a:lnTo>
                <a:lnTo>
                  <a:pt x="988" y="496"/>
                </a:lnTo>
                <a:lnTo>
                  <a:pt x="991" y="504"/>
                </a:lnTo>
                <a:lnTo>
                  <a:pt x="993" y="482"/>
                </a:lnTo>
                <a:lnTo>
                  <a:pt x="995" y="488"/>
                </a:lnTo>
                <a:lnTo>
                  <a:pt x="997" y="470"/>
                </a:lnTo>
                <a:lnTo>
                  <a:pt x="1000" y="467"/>
                </a:lnTo>
                <a:lnTo>
                  <a:pt x="1002" y="433"/>
                </a:lnTo>
                <a:lnTo>
                  <a:pt x="1004" y="400"/>
                </a:lnTo>
                <a:lnTo>
                  <a:pt x="1007" y="386"/>
                </a:lnTo>
                <a:lnTo>
                  <a:pt x="1009" y="374"/>
                </a:lnTo>
                <a:lnTo>
                  <a:pt x="1011" y="375"/>
                </a:lnTo>
                <a:lnTo>
                  <a:pt x="1014" y="338"/>
                </a:lnTo>
                <a:lnTo>
                  <a:pt x="1016" y="289"/>
                </a:lnTo>
                <a:lnTo>
                  <a:pt x="1018" y="247"/>
                </a:lnTo>
                <a:lnTo>
                  <a:pt x="1021" y="210"/>
                </a:lnTo>
                <a:lnTo>
                  <a:pt x="1023" y="196"/>
                </a:lnTo>
                <a:lnTo>
                  <a:pt x="1025" y="183"/>
                </a:lnTo>
                <a:lnTo>
                  <a:pt x="1027" y="185"/>
                </a:lnTo>
                <a:lnTo>
                  <a:pt x="1030" y="157"/>
                </a:lnTo>
                <a:lnTo>
                  <a:pt x="1032" y="135"/>
                </a:lnTo>
                <a:lnTo>
                  <a:pt x="1034" y="119"/>
                </a:lnTo>
                <a:lnTo>
                  <a:pt x="1037" y="116"/>
                </a:lnTo>
                <a:lnTo>
                  <a:pt x="1039" y="91"/>
                </a:lnTo>
                <a:lnTo>
                  <a:pt x="1041" y="48"/>
                </a:lnTo>
                <a:lnTo>
                  <a:pt x="1043" y="36"/>
                </a:lnTo>
                <a:lnTo>
                  <a:pt x="1046" y="44"/>
                </a:lnTo>
                <a:lnTo>
                  <a:pt x="1048" y="54"/>
                </a:lnTo>
                <a:lnTo>
                  <a:pt x="1050" y="35"/>
                </a:lnTo>
                <a:lnTo>
                  <a:pt x="1053" y="20"/>
                </a:lnTo>
                <a:lnTo>
                  <a:pt x="1055" y="20"/>
                </a:lnTo>
                <a:lnTo>
                  <a:pt x="1057" y="46"/>
                </a:lnTo>
                <a:lnTo>
                  <a:pt x="1060" y="65"/>
                </a:lnTo>
                <a:lnTo>
                  <a:pt x="1062" y="75"/>
                </a:lnTo>
                <a:lnTo>
                  <a:pt x="1064" y="77"/>
                </a:lnTo>
                <a:lnTo>
                  <a:pt x="1066" y="92"/>
                </a:lnTo>
                <a:lnTo>
                  <a:pt x="1069" y="97"/>
                </a:lnTo>
                <a:lnTo>
                  <a:pt x="1071" y="122"/>
                </a:lnTo>
                <a:lnTo>
                  <a:pt x="1073" y="142"/>
                </a:lnTo>
                <a:lnTo>
                  <a:pt x="1076" y="172"/>
                </a:lnTo>
                <a:lnTo>
                  <a:pt x="1078" y="187"/>
                </a:lnTo>
                <a:lnTo>
                  <a:pt x="1080" y="206"/>
                </a:lnTo>
                <a:lnTo>
                  <a:pt x="1083" y="247"/>
                </a:lnTo>
                <a:lnTo>
                  <a:pt x="1085" y="284"/>
                </a:lnTo>
                <a:lnTo>
                  <a:pt x="1087" y="324"/>
                </a:lnTo>
                <a:lnTo>
                  <a:pt x="1089" y="336"/>
                </a:lnTo>
                <a:lnTo>
                  <a:pt x="1092" y="352"/>
                </a:lnTo>
                <a:lnTo>
                  <a:pt x="1094" y="360"/>
                </a:lnTo>
                <a:lnTo>
                  <a:pt x="1096" y="393"/>
                </a:lnTo>
                <a:lnTo>
                  <a:pt x="1099" y="422"/>
                </a:lnTo>
                <a:lnTo>
                  <a:pt x="1101" y="452"/>
                </a:lnTo>
                <a:lnTo>
                  <a:pt x="1103" y="473"/>
                </a:lnTo>
                <a:lnTo>
                  <a:pt x="1105" y="486"/>
                </a:lnTo>
                <a:lnTo>
                  <a:pt x="1108" y="494"/>
                </a:lnTo>
                <a:lnTo>
                  <a:pt x="1110" y="480"/>
                </a:lnTo>
                <a:lnTo>
                  <a:pt x="1112" y="485"/>
                </a:lnTo>
                <a:lnTo>
                  <a:pt x="1115" y="478"/>
                </a:lnTo>
                <a:lnTo>
                  <a:pt x="1117" y="505"/>
                </a:lnTo>
                <a:lnTo>
                  <a:pt x="1119" y="482"/>
                </a:lnTo>
                <a:lnTo>
                  <a:pt x="1122" y="472"/>
                </a:lnTo>
                <a:lnTo>
                  <a:pt x="1124" y="442"/>
                </a:lnTo>
                <a:lnTo>
                  <a:pt x="1126" y="449"/>
                </a:lnTo>
                <a:lnTo>
                  <a:pt x="1129" y="437"/>
                </a:lnTo>
                <a:lnTo>
                  <a:pt x="1131" y="412"/>
                </a:lnTo>
                <a:lnTo>
                  <a:pt x="1133" y="399"/>
                </a:lnTo>
                <a:lnTo>
                  <a:pt x="1135" y="401"/>
                </a:lnTo>
                <a:lnTo>
                  <a:pt x="1138" y="389"/>
                </a:lnTo>
                <a:lnTo>
                  <a:pt x="1140" y="360"/>
                </a:lnTo>
                <a:lnTo>
                  <a:pt x="1142" y="302"/>
                </a:lnTo>
                <a:lnTo>
                  <a:pt x="1145" y="269"/>
                </a:lnTo>
                <a:lnTo>
                  <a:pt x="1147" y="249"/>
                </a:lnTo>
                <a:lnTo>
                  <a:pt x="1149" y="271"/>
                </a:lnTo>
                <a:lnTo>
                  <a:pt x="1151" y="293"/>
                </a:lnTo>
                <a:lnTo>
                  <a:pt x="1154" y="285"/>
                </a:lnTo>
                <a:lnTo>
                  <a:pt x="1156" y="302"/>
                </a:lnTo>
                <a:lnTo>
                  <a:pt x="1158" y="261"/>
                </a:lnTo>
                <a:lnTo>
                  <a:pt x="1161" y="267"/>
                </a:lnTo>
                <a:lnTo>
                  <a:pt x="1163" y="243"/>
                </a:lnTo>
                <a:lnTo>
                  <a:pt x="1165" y="253"/>
                </a:lnTo>
                <a:lnTo>
                  <a:pt x="1168" y="261"/>
                </a:lnTo>
                <a:lnTo>
                  <a:pt x="1170" y="236"/>
                </a:lnTo>
                <a:lnTo>
                  <a:pt x="1172" y="304"/>
                </a:lnTo>
                <a:lnTo>
                  <a:pt x="1174" y="301"/>
                </a:lnTo>
                <a:lnTo>
                  <a:pt x="1177" y="293"/>
                </a:lnTo>
                <a:lnTo>
                  <a:pt x="1179" y="267"/>
                </a:lnTo>
                <a:lnTo>
                  <a:pt x="1181" y="274"/>
                </a:lnTo>
                <a:lnTo>
                  <a:pt x="1184" y="301"/>
                </a:lnTo>
                <a:lnTo>
                  <a:pt x="1186" y="309"/>
                </a:lnTo>
                <a:lnTo>
                  <a:pt x="1188" y="314"/>
                </a:lnTo>
                <a:lnTo>
                  <a:pt x="1190" y="244"/>
                </a:lnTo>
                <a:lnTo>
                  <a:pt x="1193" y="221"/>
                </a:lnTo>
                <a:lnTo>
                  <a:pt x="1195" y="193"/>
                </a:lnTo>
                <a:lnTo>
                  <a:pt x="1197" y="273"/>
                </a:lnTo>
                <a:lnTo>
                  <a:pt x="1200" y="298"/>
                </a:lnTo>
                <a:lnTo>
                  <a:pt x="1202" y="286"/>
                </a:lnTo>
                <a:lnTo>
                  <a:pt x="1204" y="276"/>
                </a:lnTo>
                <a:lnTo>
                  <a:pt x="1207" y="252"/>
                </a:lnTo>
                <a:lnTo>
                  <a:pt x="1209" y="299"/>
                </a:lnTo>
                <a:lnTo>
                  <a:pt x="1211" y="326"/>
                </a:lnTo>
                <a:lnTo>
                  <a:pt x="1214" y="315"/>
                </a:lnTo>
                <a:lnTo>
                  <a:pt x="1216" y="310"/>
                </a:lnTo>
                <a:lnTo>
                  <a:pt x="1218" y="339"/>
                </a:lnTo>
                <a:lnTo>
                  <a:pt x="1220" y="311"/>
                </a:lnTo>
                <a:lnTo>
                  <a:pt x="1223" y="331"/>
                </a:lnTo>
                <a:lnTo>
                  <a:pt x="1225" y="299"/>
                </a:lnTo>
                <a:lnTo>
                  <a:pt x="1227" y="289"/>
                </a:lnTo>
                <a:lnTo>
                  <a:pt x="1229" y="259"/>
                </a:lnTo>
                <a:lnTo>
                  <a:pt x="1232" y="239"/>
                </a:lnTo>
                <a:lnTo>
                  <a:pt x="1234" y="264"/>
                </a:lnTo>
                <a:lnTo>
                  <a:pt x="1236" y="217"/>
                </a:lnTo>
                <a:lnTo>
                  <a:pt x="1239" y="213"/>
                </a:lnTo>
                <a:lnTo>
                  <a:pt x="1241" y="266"/>
                </a:lnTo>
                <a:lnTo>
                  <a:pt x="1243" y="294"/>
                </a:lnTo>
                <a:lnTo>
                  <a:pt x="1246" y="321"/>
                </a:lnTo>
                <a:lnTo>
                  <a:pt x="1248" y="291"/>
                </a:lnTo>
                <a:lnTo>
                  <a:pt x="1250" y="314"/>
                </a:lnTo>
                <a:lnTo>
                  <a:pt x="1253" y="306"/>
                </a:lnTo>
                <a:lnTo>
                  <a:pt x="1255" y="281"/>
                </a:lnTo>
                <a:lnTo>
                  <a:pt x="1257" y="283"/>
                </a:lnTo>
                <a:lnTo>
                  <a:pt x="1260" y="231"/>
                </a:lnTo>
                <a:lnTo>
                  <a:pt x="1262" y="259"/>
                </a:lnTo>
                <a:lnTo>
                  <a:pt x="1264" y="238"/>
                </a:lnTo>
                <a:lnTo>
                  <a:pt x="1266" y="276"/>
                </a:lnTo>
                <a:lnTo>
                  <a:pt x="1269" y="230"/>
                </a:lnTo>
                <a:lnTo>
                  <a:pt x="1271" y="255"/>
                </a:lnTo>
                <a:lnTo>
                  <a:pt x="1273" y="271"/>
                </a:lnTo>
                <a:lnTo>
                  <a:pt x="1275" y="308"/>
                </a:lnTo>
                <a:lnTo>
                  <a:pt x="1278" y="285"/>
                </a:lnTo>
                <a:lnTo>
                  <a:pt x="1280" y="269"/>
                </a:lnTo>
                <a:lnTo>
                  <a:pt x="1282" y="269"/>
                </a:lnTo>
                <a:lnTo>
                  <a:pt x="1285" y="272"/>
                </a:lnTo>
                <a:lnTo>
                  <a:pt x="1287" y="263"/>
                </a:lnTo>
                <a:lnTo>
                  <a:pt x="1289" y="261"/>
                </a:lnTo>
                <a:lnTo>
                  <a:pt x="1292" y="263"/>
                </a:lnTo>
                <a:lnTo>
                  <a:pt x="1294" y="293"/>
                </a:lnTo>
                <a:lnTo>
                  <a:pt x="1296" y="253"/>
                </a:lnTo>
                <a:lnTo>
                  <a:pt x="1299" y="247"/>
                </a:lnTo>
                <a:lnTo>
                  <a:pt x="1301" y="216"/>
                </a:lnTo>
                <a:lnTo>
                  <a:pt x="1303" y="213"/>
                </a:lnTo>
                <a:lnTo>
                  <a:pt x="1306" y="204"/>
                </a:lnTo>
                <a:lnTo>
                  <a:pt x="1308" y="157"/>
                </a:lnTo>
                <a:lnTo>
                  <a:pt x="1310" y="214"/>
                </a:lnTo>
                <a:lnTo>
                  <a:pt x="1312" y="241"/>
                </a:lnTo>
                <a:lnTo>
                  <a:pt x="1314" y="303"/>
                </a:lnTo>
                <a:lnTo>
                  <a:pt x="1317" y="303"/>
                </a:lnTo>
                <a:lnTo>
                  <a:pt x="1319" y="298"/>
                </a:lnTo>
                <a:lnTo>
                  <a:pt x="1321" y="295"/>
                </a:lnTo>
                <a:lnTo>
                  <a:pt x="1324" y="280"/>
                </a:lnTo>
                <a:lnTo>
                  <a:pt x="1326" y="230"/>
                </a:lnTo>
                <a:lnTo>
                  <a:pt x="1328" y="235"/>
                </a:lnTo>
                <a:lnTo>
                  <a:pt x="1331" y="207"/>
                </a:lnTo>
                <a:lnTo>
                  <a:pt x="1333" y="227"/>
                </a:lnTo>
                <a:lnTo>
                  <a:pt x="1335" y="206"/>
                </a:lnTo>
                <a:lnTo>
                  <a:pt x="1338" y="238"/>
                </a:lnTo>
                <a:lnTo>
                  <a:pt x="1340" y="220"/>
                </a:lnTo>
                <a:lnTo>
                  <a:pt x="1342" y="211"/>
                </a:lnTo>
                <a:lnTo>
                  <a:pt x="1345" y="246"/>
                </a:lnTo>
                <a:lnTo>
                  <a:pt x="1347" y="266"/>
                </a:lnTo>
                <a:lnTo>
                  <a:pt x="1349" y="266"/>
                </a:lnTo>
                <a:lnTo>
                  <a:pt x="1351" y="247"/>
                </a:lnTo>
                <a:lnTo>
                  <a:pt x="1354" y="276"/>
                </a:lnTo>
                <a:lnTo>
                  <a:pt x="1356" y="313"/>
                </a:lnTo>
                <a:lnTo>
                  <a:pt x="1358" y="280"/>
                </a:lnTo>
                <a:lnTo>
                  <a:pt x="1360" y="309"/>
                </a:lnTo>
                <a:lnTo>
                  <a:pt x="1363" y="259"/>
                </a:lnTo>
                <a:lnTo>
                  <a:pt x="1365" y="279"/>
                </a:lnTo>
                <a:lnTo>
                  <a:pt x="1367" y="191"/>
                </a:lnTo>
                <a:lnTo>
                  <a:pt x="1370" y="200"/>
                </a:lnTo>
                <a:lnTo>
                  <a:pt x="1372" y="219"/>
                </a:lnTo>
                <a:lnTo>
                  <a:pt x="1374" y="260"/>
                </a:lnTo>
                <a:lnTo>
                  <a:pt x="1377" y="269"/>
                </a:lnTo>
                <a:lnTo>
                  <a:pt x="1379" y="207"/>
                </a:lnTo>
                <a:lnTo>
                  <a:pt x="1381" y="180"/>
                </a:lnTo>
                <a:lnTo>
                  <a:pt x="1384" y="222"/>
                </a:lnTo>
                <a:lnTo>
                  <a:pt x="1386" y="206"/>
                </a:lnTo>
                <a:lnTo>
                  <a:pt x="1388" y="232"/>
                </a:lnTo>
                <a:lnTo>
                  <a:pt x="1391" y="211"/>
                </a:lnTo>
                <a:lnTo>
                  <a:pt x="1393" y="259"/>
                </a:lnTo>
                <a:lnTo>
                  <a:pt x="1395" y="296"/>
                </a:lnTo>
                <a:lnTo>
                  <a:pt x="1397" y="263"/>
                </a:lnTo>
                <a:lnTo>
                  <a:pt x="1399" y="259"/>
                </a:lnTo>
                <a:lnTo>
                  <a:pt x="1402" y="251"/>
                </a:lnTo>
                <a:lnTo>
                  <a:pt x="1404" y="261"/>
                </a:lnTo>
                <a:lnTo>
                  <a:pt x="1406" y="256"/>
                </a:lnTo>
                <a:lnTo>
                  <a:pt x="1409" y="233"/>
                </a:lnTo>
                <a:lnTo>
                  <a:pt x="1411" y="223"/>
                </a:lnTo>
                <a:lnTo>
                  <a:pt x="1413" y="254"/>
                </a:lnTo>
                <a:lnTo>
                  <a:pt x="1416" y="236"/>
                </a:lnTo>
                <a:lnTo>
                  <a:pt x="1418" y="254"/>
                </a:lnTo>
                <a:lnTo>
                  <a:pt x="1420" y="219"/>
                </a:lnTo>
                <a:lnTo>
                  <a:pt x="1423" y="223"/>
                </a:lnTo>
                <a:lnTo>
                  <a:pt x="1425" y="219"/>
                </a:lnTo>
                <a:lnTo>
                  <a:pt x="1427" y="231"/>
                </a:lnTo>
                <a:lnTo>
                  <a:pt x="1430" y="212"/>
                </a:lnTo>
                <a:lnTo>
                  <a:pt x="1432" y="225"/>
                </a:lnTo>
                <a:lnTo>
                  <a:pt x="1434" y="244"/>
                </a:lnTo>
                <a:lnTo>
                  <a:pt x="1436" y="296"/>
                </a:lnTo>
                <a:lnTo>
                  <a:pt x="1439" y="306"/>
                </a:lnTo>
                <a:lnTo>
                  <a:pt x="1441" y="296"/>
                </a:lnTo>
                <a:lnTo>
                  <a:pt x="1443" y="307"/>
                </a:lnTo>
                <a:lnTo>
                  <a:pt x="1445" y="260"/>
                </a:lnTo>
                <a:lnTo>
                  <a:pt x="1448" y="234"/>
                </a:lnTo>
                <a:lnTo>
                  <a:pt x="1450" y="217"/>
                </a:lnTo>
                <a:lnTo>
                  <a:pt x="1452" y="270"/>
                </a:lnTo>
                <a:lnTo>
                  <a:pt x="1455" y="317"/>
                </a:lnTo>
                <a:lnTo>
                  <a:pt x="1457" y="304"/>
                </a:lnTo>
                <a:lnTo>
                  <a:pt x="1459" y="271"/>
                </a:lnTo>
                <a:lnTo>
                  <a:pt x="1462" y="274"/>
                </a:lnTo>
                <a:lnTo>
                  <a:pt x="1464" y="266"/>
                </a:lnTo>
                <a:lnTo>
                  <a:pt x="1466" y="263"/>
                </a:lnTo>
                <a:lnTo>
                  <a:pt x="1469" y="274"/>
                </a:lnTo>
                <a:lnTo>
                  <a:pt x="1471" y="249"/>
                </a:lnTo>
                <a:lnTo>
                  <a:pt x="1473" y="304"/>
                </a:lnTo>
                <a:lnTo>
                  <a:pt x="1475" y="243"/>
                </a:lnTo>
                <a:lnTo>
                  <a:pt x="1478" y="256"/>
                </a:lnTo>
                <a:lnTo>
                  <a:pt x="1480" y="201"/>
                </a:lnTo>
                <a:lnTo>
                  <a:pt x="1482" y="225"/>
                </a:lnTo>
                <a:lnTo>
                  <a:pt x="1485" y="255"/>
                </a:lnTo>
                <a:lnTo>
                  <a:pt x="1487" y="280"/>
                </a:lnTo>
                <a:lnTo>
                  <a:pt x="1489" y="268"/>
                </a:lnTo>
                <a:lnTo>
                  <a:pt x="1491" y="260"/>
                </a:lnTo>
                <a:lnTo>
                  <a:pt x="1494" y="247"/>
                </a:lnTo>
                <a:lnTo>
                  <a:pt x="1496" y="251"/>
                </a:lnTo>
                <a:lnTo>
                  <a:pt x="1498" y="242"/>
                </a:lnTo>
                <a:lnTo>
                  <a:pt x="1501" y="271"/>
                </a:lnTo>
                <a:lnTo>
                  <a:pt x="1503" y="254"/>
                </a:lnTo>
                <a:lnTo>
                  <a:pt x="1505" y="261"/>
                </a:lnTo>
                <a:lnTo>
                  <a:pt x="1508" y="246"/>
                </a:lnTo>
                <a:lnTo>
                  <a:pt x="1510" y="242"/>
                </a:lnTo>
                <a:lnTo>
                  <a:pt x="1512" y="206"/>
                </a:lnTo>
                <a:lnTo>
                  <a:pt x="1515" y="197"/>
                </a:lnTo>
                <a:lnTo>
                  <a:pt x="1517" y="193"/>
                </a:lnTo>
                <a:lnTo>
                  <a:pt x="1519" y="263"/>
                </a:lnTo>
                <a:lnTo>
                  <a:pt x="1521" y="287"/>
                </a:lnTo>
                <a:lnTo>
                  <a:pt x="1524" y="301"/>
                </a:lnTo>
                <a:lnTo>
                  <a:pt x="1526" y="276"/>
                </a:lnTo>
                <a:lnTo>
                  <a:pt x="1528" y="278"/>
                </a:lnTo>
                <a:lnTo>
                  <a:pt x="1531" y="291"/>
                </a:lnTo>
                <a:lnTo>
                  <a:pt x="1533" y="266"/>
                </a:lnTo>
                <a:lnTo>
                  <a:pt x="1535" y="223"/>
                </a:lnTo>
                <a:lnTo>
                  <a:pt x="1537" y="249"/>
                </a:lnTo>
                <a:lnTo>
                  <a:pt x="1540" y="282"/>
                </a:lnTo>
                <a:lnTo>
                  <a:pt x="1542" y="301"/>
                </a:lnTo>
                <a:lnTo>
                  <a:pt x="1544" y="259"/>
                </a:lnTo>
                <a:lnTo>
                  <a:pt x="1547" y="258"/>
                </a:lnTo>
                <a:lnTo>
                  <a:pt x="1549" y="233"/>
                </a:lnTo>
                <a:lnTo>
                  <a:pt x="1551" y="242"/>
                </a:lnTo>
                <a:lnTo>
                  <a:pt x="1554" y="216"/>
                </a:lnTo>
                <a:lnTo>
                  <a:pt x="1556" y="247"/>
                </a:lnTo>
                <a:lnTo>
                  <a:pt x="1558" y="248"/>
                </a:lnTo>
                <a:lnTo>
                  <a:pt x="1560" y="235"/>
                </a:lnTo>
                <a:lnTo>
                  <a:pt x="1563" y="214"/>
                </a:lnTo>
                <a:lnTo>
                  <a:pt x="1565" y="241"/>
                </a:lnTo>
                <a:lnTo>
                  <a:pt x="1567" y="236"/>
                </a:lnTo>
                <a:lnTo>
                  <a:pt x="1570" y="261"/>
                </a:lnTo>
                <a:lnTo>
                  <a:pt x="1572" y="181"/>
                </a:lnTo>
                <a:lnTo>
                  <a:pt x="1574" y="219"/>
                </a:lnTo>
                <a:lnTo>
                  <a:pt x="1577" y="228"/>
                </a:lnTo>
                <a:lnTo>
                  <a:pt x="1579" y="266"/>
                </a:lnTo>
                <a:lnTo>
                  <a:pt x="1581" y="283"/>
                </a:lnTo>
                <a:lnTo>
                  <a:pt x="1583" y="291"/>
                </a:lnTo>
                <a:lnTo>
                  <a:pt x="1586" y="310"/>
                </a:lnTo>
                <a:lnTo>
                  <a:pt x="1588" y="249"/>
                </a:lnTo>
                <a:lnTo>
                  <a:pt x="1590" y="208"/>
                </a:lnTo>
                <a:lnTo>
                  <a:pt x="1593" y="166"/>
                </a:lnTo>
                <a:lnTo>
                  <a:pt x="1595" y="194"/>
                </a:lnTo>
                <a:lnTo>
                  <a:pt x="1597" y="233"/>
                </a:lnTo>
                <a:lnTo>
                  <a:pt x="1599" y="242"/>
                </a:lnTo>
                <a:lnTo>
                  <a:pt x="1602" y="280"/>
                </a:lnTo>
                <a:lnTo>
                  <a:pt x="1604" y="279"/>
                </a:lnTo>
                <a:lnTo>
                  <a:pt x="1606" y="258"/>
                </a:lnTo>
                <a:lnTo>
                  <a:pt x="1609" y="242"/>
                </a:lnTo>
                <a:lnTo>
                  <a:pt x="1611" y="195"/>
                </a:lnTo>
                <a:lnTo>
                  <a:pt x="1613" y="233"/>
                </a:lnTo>
                <a:lnTo>
                  <a:pt x="1616" y="195"/>
                </a:lnTo>
                <a:lnTo>
                  <a:pt x="1618" y="239"/>
                </a:lnTo>
                <a:lnTo>
                  <a:pt x="1620" y="240"/>
                </a:lnTo>
                <a:lnTo>
                  <a:pt x="1623" y="289"/>
                </a:lnTo>
                <a:lnTo>
                  <a:pt x="1625" y="222"/>
                </a:lnTo>
                <a:lnTo>
                  <a:pt x="1627" y="229"/>
                </a:lnTo>
                <a:lnTo>
                  <a:pt x="1629" y="207"/>
                </a:lnTo>
                <a:lnTo>
                  <a:pt x="1632" y="240"/>
                </a:lnTo>
                <a:lnTo>
                  <a:pt x="1634" y="249"/>
                </a:lnTo>
                <a:lnTo>
                  <a:pt x="1636" y="220"/>
                </a:lnTo>
                <a:lnTo>
                  <a:pt x="1638" y="203"/>
                </a:lnTo>
                <a:lnTo>
                  <a:pt x="1641" y="202"/>
                </a:lnTo>
                <a:lnTo>
                  <a:pt x="1643" y="213"/>
                </a:lnTo>
                <a:lnTo>
                  <a:pt x="1645" y="211"/>
                </a:lnTo>
                <a:lnTo>
                  <a:pt x="1648" y="209"/>
                </a:lnTo>
                <a:lnTo>
                  <a:pt x="1650" y="228"/>
                </a:lnTo>
                <a:lnTo>
                  <a:pt x="1652" y="263"/>
                </a:lnTo>
                <a:lnTo>
                  <a:pt x="1655" y="297"/>
                </a:lnTo>
                <a:lnTo>
                  <a:pt x="1657" y="313"/>
                </a:lnTo>
                <a:lnTo>
                  <a:pt x="1659" y="291"/>
                </a:lnTo>
                <a:lnTo>
                  <a:pt x="1662" y="237"/>
                </a:lnTo>
                <a:lnTo>
                  <a:pt x="1664" y="245"/>
                </a:lnTo>
                <a:lnTo>
                  <a:pt x="1666" y="316"/>
                </a:lnTo>
                <a:lnTo>
                  <a:pt x="1668" y="305"/>
                </a:lnTo>
                <a:lnTo>
                  <a:pt x="1671" y="291"/>
                </a:lnTo>
                <a:lnTo>
                  <a:pt x="1673" y="272"/>
                </a:lnTo>
                <a:lnTo>
                  <a:pt x="1675" y="343"/>
                </a:lnTo>
                <a:lnTo>
                  <a:pt x="1678" y="329"/>
                </a:lnTo>
                <a:lnTo>
                  <a:pt x="1680" y="285"/>
                </a:lnTo>
                <a:lnTo>
                  <a:pt x="1682" y="258"/>
                </a:lnTo>
                <a:lnTo>
                  <a:pt x="1684" y="241"/>
                </a:lnTo>
                <a:lnTo>
                  <a:pt x="1687" y="246"/>
                </a:lnTo>
                <a:lnTo>
                  <a:pt x="1689" y="249"/>
                </a:lnTo>
                <a:lnTo>
                  <a:pt x="1691" y="243"/>
                </a:lnTo>
                <a:lnTo>
                  <a:pt x="1694" y="228"/>
                </a:lnTo>
                <a:lnTo>
                  <a:pt x="1696" y="236"/>
                </a:lnTo>
                <a:lnTo>
                  <a:pt x="1698" y="249"/>
                </a:lnTo>
                <a:lnTo>
                  <a:pt x="1701" y="277"/>
                </a:lnTo>
                <a:lnTo>
                  <a:pt x="1703" y="295"/>
                </a:lnTo>
                <a:lnTo>
                  <a:pt x="1705" y="283"/>
                </a:lnTo>
                <a:lnTo>
                  <a:pt x="1708" y="299"/>
                </a:lnTo>
                <a:lnTo>
                  <a:pt x="1710" y="297"/>
                </a:lnTo>
                <a:lnTo>
                  <a:pt x="1712" y="288"/>
                </a:lnTo>
                <a:lnTo>
                  <a:pt x="1714" y="236"/>
                </a:lnTo>
                <a:lnTo>
                  <a:pt x="1717" y="228"/>
                </a:lnTo>
                <a:lnTo>
                  <a:pt x="1719" y="281"/>
                </a:lnTo>
                <a:lnTo>
                  <a:pt x="1721" y="330"/>
                </a:lnTo>
                <a:lnTo>
                  <a:pt x="1723" y="313"/>
                </a:lnTo>
                <a:lnTo>
                  <a:pt x="1726" y="309"/>
                </a:lnTo>
                <a:lnTo>
                  <a:pt x="1728" y="312"/>
                </a:lnTo>
                <a:lnTo>
                  <a:pt x="1730" y="334"/>
                </a:lnTo>
                <a:lnTo>
                  <a:pt x="1733" y="301"/>
                </a:lnTo>
                <a:lnTo>
                  <a:pt x="1735" y="242"/>
                </a:lnTo>
                <a:lnTo>
                  <a:pt x="1737" y="264"/>
                </a:lnTo>
                <a:lnTo>
                  <a:pt x="1740" y="262"/>
                </a:lnTo>
                <a:lnTo>
                  <a:pt x="1742" y="325"/>
                </a:lnTo>
                <a:lnTo>
                  <a:pt x="1744" y="272"/>
                </a:lnTo>
                <a:lnTo>
                  <a:pt x="1747" y="294"/>
                </a:lnTo>
                <a:lnTo>
                  <a:pt x="1749" y="264"/>
                </a:lnTo>
                <a:lnTo>
                  <a:pt x="1751" y="269"/>
                </a:lnTo>
                <a:lnTo>
                  <a:pt x="1754" y="281"/>
                </a:lnTo>
                <a:lnTo>
                  <a:pt x="1756" y="274"/>
                </a:lnTo>
                <a:lnTo>
                  <a:pt x="1758" y="282"/>
                </a:lnTo>
                <a:lnTo>
                  <a:pt x="1760" y="254"/>
                </a:lnTo>
                <a:lnTo>
                  <a:pt x="1762" y="293"/>
                </a:lnTo>
                <a:lnTo>
                  <a:pt x="1765" y="272"/>
                </a:lnTo>
                <a:lnTo>
                  <a:pt x="1767" y="266"/>
                </a:lnTo>
                <a:lnTo>
                  <a:pt x="1769" y="251"/>
                </a:lnTo>
                <a:lnTo>
                  <a:pt x="1772" y="265"/>
                </a:lnTo>
                <a:lnTo>
                  <a:pt x="1774" y="273"/>
                </a:lnTo>
                <a:lnTo>
                  <a:pt x="1776" y="270"/>
                </a:lnTo>
                <a:lnTo>
                  <a:pt x="1779" y="287"/>
                </a:lnTo>
                <a:lnTo>
                  <a:pt x="1781" y="300"/>
                </a:lnTo>
                <a:lnTo>
                  <a:pt x="1783" y="267"/>
                </a:lnTo>
                <a:lnTo>
                  <a:pt x="1786" y="195"/>
                </a:lnTo>
                <a:lnTo>
                  <a:pt x="1788" y="198"/>
                </a:lnTo>
                <a:lnTo>
                  <a:pt x="1790" y="202"/>
                </a:lnTo>
                <a:lnTo>
                  <a:pt x="1793" y="183"/>
                </a:lnTo>
                <a:lnTo>
                  <a:pt x="1795" y="156"/>
                </a:lnTo>
                <a:lnTo>
                  <a:pt x="1797" y="148"/>
                </a:lnTo>
                <a:lnTo>
                  <a:pt x="1800" y="221"/>
                </a:lnTo>
                <a:lnTo>
                  <a:pt x="1802" y="227"/>
                </a:lnTo>
                <a:lnTo>
                  <a:pt x="1804" y="278"/>
                </a:lnTo>
                <a:lnTo>
                  <a:pt x="1806" y="301"/>
                </a:lnTo>
                <a:lnTo>
                  <a:pt x="1808" y="307"/>
                </a:lnTo>
                <a:lnTo>
                  <a:pt x="1811" y="278"/>
                </a:lnTo>
                <a:lnTo>
                  <a:pt x="1813" y="265"/>
                </a:lnTo>
                <a:lnTo>
                  <a:pt x="1815" y="237"/>
                </a:lnTo>
                <a:lnTo>
                  <a:pt x="1818" y="222"/>
                </a:lnTo>
                <a:lnTo>
                  <a:pt x="1820" y="211"/>
                </a:lnTo>
                <a:lnTo>
                  <a:pt x="1822" y="237"/>
                </a:lnTo>
                <a:lnTo>
                  <a:pt x="1825" y="257"/>
                </a:lnTo>
                <a:lnTo>
                  <a:pt x="1827" y="266"/>
                </a:lnTo>
                <a:lnTo>
                  <a:pt x="1829" y="339"/>
                </a:lnTo>
                <a:lnTo>
                  <a:pt x="1832" y="350"/>
                </a:lnTo>
                <a:lnTo>
                  <a:pt x="1834" y="367"/>
                </a:lnTo>
                <a:lnTo>
                  <a:pt x="1836" y="275"/>
                </a:lnTo>
                <a:lnTo>
                  <a:pt x="1839" y="274"/>
                </a:lnTo>
                <a:lnTo>
                  <a:pt x="1841" y="253"/>
                </a:lnTo>
                <a:lnTo>
                  <a:pt x="1843" y="242"/>
                </a:lnTo>
                <a:lnTo>
                  <a:pt x="1845" y="268"/>
                </a:lnTo>
                <a:lnTo>
                  <a:pt x="1847" y="247"/>
                </a:lnTo>
                <a:lnTo>
                  <a:pt x="1850" y="279"/>
                </a:lnTo>
                <a:lnTo>
                  <a:pt x="1852" y="262"/>
                </a:lnTo>
                <a:lnTo>
                  <a:pt x="1854" y="232"/>
                </a:lnTo>
                <a:lnTo>
                  <a:pt x="1857" y="211"/>
                </a:lnTo>
                <a:lnTo>
                  <a:pt x="1859" y="207"/>
                </a:lnTo>
                <a:lnTo>
                  <a:pt x="1861" y="211"/>
                </a:lnTo>
                <a:lnTo>
                  <a:pt x="1864" y="234"/>
                </a:lnTo>
                <a:lnTo>
                  <a:pt x="1866" y="224"/>
                </a:lnTo>
                <a:lnTo>
                  <a:pt x="1868" y="273"/>
                </a:lnTo>
                <a:lnTo>
                  <a:pt x="1871" y="326"/>
                </a:lnTo>
                <a:lnTo>
                  <a:pt x="1873" y="304"/>
                </a:lnTo>
                <a:lnTo>
                  <a:pt x="1875" y="296"/>
                </a:lnTo>
                <a:lnTo>
                  <a:pt x="1878" y="245"/>
                </a:lnTo>
                <a:lnTo>
                  <a:pt x="1880" y="216"/>
                </a:lnTo>
                <a:lnTo>
                  <a:pt x="1882" y="187"/>
                </a:lnTo>
                <a:lnTo>
                  <a:pt x="1884" y="190"/>
                </a:lnTo>
                <a:lnTo>
                  <a:pt x="1887" y="233"/>
                </a:lnTo>
                <a:lnTo>
                  <a:pt x="1889" y="278"/>
                </a:lnTo>
                <a:lnTo>
                  <a:pt x="1891" y="247"/>
                </a:lnTo>
                <a:lnTo>
                  <a:pt x="1893" y="249"/>
                </a:lnTo>
                <a:lnTo>
                  <a:pt x="1896" y="236"/>
                </a:lnTo>
                <a:lnTo>
                  <a:pt x="1898" y="261"/>
                </a:lnTo>
                <a:lnTo>
                  <a:pt x="1900" y="272"/>
                </a:lnTo>
                <a:lnTo>
                  <a:pt x="1903" y="253"/>
                </a:lnTo>
                <a:lnTo>
                  <a:pt x="1905" y="260"/>
                </a:lnTo>
                <a:lnTo>
                  <a:pt x="1907" y="238"/>
                </a:lnTo>
                <a:lnTo>
                  <a:pt x="1910" y="228"/>
                </a:lnTo>
                <a:lnTo>
                  <a:pt x="1912" y="255"/>
                </a:lnTo>
                <a:lnTo>
                  <a:pt x="1914" y="261"/>
                </a:lnTo>
                <a:lnTo>
                  <a:pt x="1917" y="263"/>
                </a:lnTo>
                <a:lnTo>
                  <a:pt x="1919" y="231"/>
                </a:lnTo>
                <a:lnTo>
                  <a:pt x="1921" y="196"/>
                </a:lnTo>
                <a:lnTo>
                  <a:pt x="1924" y="139"/>
                </a:lnTo>
                <a:lnTo>
                  <a:pt x="1926" y="117"/>
                </a:lnTo>
                <a:lnTo>
                  <a:pt x="1928" y="182"/>
                </a:lnTo>
                <a:lnTo>
                  <a:pt x="1930" y="268"/>
                </a:lnTo>
                <a:lnTo>
                  <a:pt x="1933" y="259"/>
                </a:lnTo>
                <a:lnTo>
                  <a:pt x="1935" y="256"/>
                </a:lnTo>
                <a:lnTo>
                  <a:pt x="1937" y="240"/>
                </a:lnTo>
                <a:lnTo>
                  <a:pt x="1939" y="294"/>
                </a:lnTo>
                <a:lnTo>
                  <a:pt x="1942" y="271"/>
                </a:lnTo>
                <a:lnTo>
                  <a:pt x="1944" y="265"/>
                </a:lnTo>
                <a:lnTo>
                  <a:pt x="1946" y="248"/>
                </a:lnTo>
                <a:lnTo>
                  <a:pt x="1949" y="242"/>
                </a:lnTo>
                <a:lnTo>
                  <a:pt x="1951" y="258"/>
                </a:lnTo>
                <a:lnTo>
                  <a:pt x="1953" y="219"/>
                </a:lnTo>
                <a:lnTo>
                  <a:pt x="1956" y="225"/>
                </a:lnTo>
                <a:lnTo>
                  <a:pt x="1958" y="199"/>
                </a:lnTo>
                <a:lnTo>
                  <a:pt x="1960" y="238"/>
                </a:lnTo>
                <a:lnTo>
                  <a:pt x="1963" y="276"/>
                </a:lnTo>
                <a:lnTo>
                  <a:pt x="1965" y="274"/>
                </a:lnTo>
                <a:lnTo>
                  <a:pt x="1967" y="312"/>
                </a:lnTo>
                <a:lnTo>
                  <a:pt x="1969" y="316"/>
                </a:lnTo>
                <a:lnTo>
                  <a:pt x="1972" y="360"/>
                </a:lnTo>
                <a:lnTo>
                  <a:pt x="1974" y="335"/>
                </a:lnTo>
                <a:lnTo>
                  <a:pt x="1976" y="285"/>
                </a:lnTo>
                <a:lnTo>
                  <a:pt x="1979" y="309"/>
                </a:lnTo>
                <a:lnTo>
                  <a:pt x="1981" y="273"/>
                </a:lnTo>
                <a:lnTo>
                  <a:pt x="1983" y="266"/>
                </a:lnTo>
                <a:lnTo>
                  <a:pt x="1985" y="243"/>
                </a:lnTo>
                <a:lnTo>
                  <a:pt x="1988" y="308"/>
                </a:lnTo>
                <a:lnTo>
                  <a:pt x="1990" y="355"/>
                </a:lnTo>
                <a:lnTo>
                  <a:pt x="1992" y="337"/>
                </a:lnTo>
                <a:lnTo>
                  <a:pt x="1995" y="315"/>
                </a:lnTo>
                <a:lnTo>
                  <a:pt x="1997" y="261"/>
                </a:lnTo>
                <a:lnTo>
                  <a:pt x="1999" y="265"/>
                </a:lnTo>
                <a:lnTo>
                  <a:pt x="2002" y="247"/>
                </a:lnTo>
                <a:lnTo>
                  <a:pt x="2004" y="292"/>
                </a:lnTo>
                <a:lnTo>
                  <a:pt x="2006" y="320"/>
                </a:lnTo>
                <a:lnTo>
                  <a:pt x="2008" y="312"/>
                </a:lnTo>
                <a:lnTo>
                  <a:pt x="2011" y="314"/>
                </a:lnTo>
                <a:lnTo>
                  <a:pt x="2013" y="245"/>
                </a:lnTo>
                <a:lnTo>
                  <a:pt x="2015" y="243"/>
                </a:lnTo>
                <a:lnTo>
                  <a:pt x="2018" y="225"/>
                </a:lnTo>
                <a:lnTo>
                  <a:pt x="2020" y="257"/>
                </a:lnTo>
                <a:lnTo>
                  <a:pt x="2022" y="267"/>
                </a:lnTo>
                <a:lnTo>
                  <a:pt x="2025" y="274"/>
                </a:lnTo>
                <a:lnTo>
                  <a:pt x="2027" y="300"/>
                </a:lnTo>
                <a:lnTo>
                  <a:pt x="2029" y="314"/>
                </a:lnTo>
                <a:lnTo>
                  <a:pt x="2031" y="312"/>
                </a:lnTo>
                <a:lnTo>
                  <a:pt x="2034" y="280"/>
                </a:lnTo>
                <a:lnTo>
                  <a:pt x="2036" y="297"/>
                </a:lnTo>
                <a:lnTo>
                  <a:pt x="2038" y="300"/>
                </a:lnTo>
                <a:lnTo>
                  <a:pt x="2041" y="304"/>
                </a:lnTo>
                <a:lnTo>
                  <a:pt x="2043" y="268"/>
                </a:lnTo>
                <a:lnTo>
                  <a:pt x="2045" y="261"/>
                </a:lnTo>
                <a:lnTo>
                  <a:pt x="2048" y="270"/>
                </a:lnTo>
                <a:lnTo>
                  <a:pt x="2050" y="276"/>
                </a:lnTo>
                <a:lnTo>
                  <a:pt x="2052" y="273"/>
                </a:lnTo>
                <a:lnTo>
                  <a:pt x="2054" y="271"/>
                </a:lnTo>
                <a:lnTo>
                  <a:pt x="2057" y="254"/>
                </a:lnTo>
                <a:lnTo>
                  <a:pt x="2059" y="255"/>
                </a:lnTo>
                <a:lnTo>
                  <a:pt x="2061" y="262"/>
                </a:lnTo>
                <a:lnTo>
                  <a:pt x="2064" y="287"/>
                </a:lnTo>
                <a:lnTo>
                  <a:pt x="2066" y="328"/>
                </a:lnTo>
                <a:lnTo>
                  <a:pt x="2068" y="354"/>
                </a:lnTo>
                <a:lnTo>
                  <a:pt x="2071" y="299"/>
                </a:lnTo>
                <a:lnTo>
                  <a:pt x="2073" y="266"/>
                </a:lnTo>
                <a:lnTo>
                  <a:pt x="2075" y="251"/>
                </a:lnTo>
                <a:lnTo>
                  <a:pt x="2077" y="293"/>
                </a:lnTo>
                <a:lnTo>
                  <a:pt x="2080" y="270"/>
                </a:lnTo>
                <a:lnTo>
                  <a:pt x="2082" y="259"/>
                </a:lnTo>
                <a:lnTo>
                  <a:pt x="2084" y="282"/>
                </a:lnTo>
                <a:lnTo>
                  <a:pt x="2087" y="272"/>
                </a:lnTo>
                <a:lnTo>
                  <a:pt x="2089" y="272"/>
                </a:lnTo>
                <a:lnTo>
                  <a:pt x="2091" y="243"/>
                </a:lnTo>
                <a:lnTo>
                  <a:pt x="2093" y="262"/>
                </a:lnTo>
                <a:lnTo>
                  <a:pt x="2096" y="244"/>
                </a:lnTo>
                <a:lnTo>
                  <a:pt x="2098" y="268"/>
                </a:lnTo>
                <a:lnTo>
                  <a:pt x="2100" y="226"/>
                </a:lnTo>
                <a:lnTo>
                  <a:pt x="2103" y="245"/>
                </a:lnTo>
                <a:lnTo>
                  <a:pt x="2105" y="224"/>
                </a:lnTo>
                <a:lnTo>
                  <a:pt x="2107" y="295"/>
                </a:lnTo>
                <a:lnTo>
                  <a:pt x="2110" y="302"/>
                </a:lnTo>
                <a:lnTo>
                  <a:pt x="2112" y="278"/>
                </a:lnTo>
                <a:lnTo>
                  <a:pt x="2114" y="247"/>
                </a:lnTo>
                <a:lnTo>
                  <a:pt x="2116" y="245"/>
                </a:lnTo>
                <a:lnTo>
                  <a:pt x="2119" y="243"/>
                </a:lnTo>
                <a:lnTo>
                  <a:pt x="2121" y="284"/>
                </a:lnTo>
                <a:lnTo>
                  <a:pt x="2123" y="275"/>
                </a:lnTo>
                <a:lnTo>
                  <a:pt x="2126" y="317"/>
                </a:lnTo>
                <a:lnTo>
                  <a:pt x="2128" y="263"/>
                </a:lnTo>
                <a:lnTo>
                  <a:pt x="2130" y="249"/>
                </a:lnTo>
                <a:lnTo>
                  <a:pt x="2132" y="204"/>
                </a:lnTo>
                <a:lnTo>
                  <a:pt x="2135" y="237"/>
                </a:lnTo>
                <a:lnTo>
                  <a:pt x="2137" y="245"/>
                </a:lnTo>
                <a:lnTo>
                  <a:pt x="2139" y="310"/>
                </a:lnTo>
                <a:lnTo>
                  <a:pt x="2142" y="281"/>
                </a:lnTo>
                <a:lnTo>
                  <a:pt x="2144" y="257"/>
                </a:lnTo>
                <a:lnTo>
                  <a:pt x="2146" y="149"/>
                </a:lnTo>
                <a:lnTo>
                  <a:pt x="2149" y="161"/>
                </a:lnTo>
                <a:lnTo>
                  <a:pt x="2151" y="215"/>
                </a:lnTo>
                <a:lnTo>
                  <a:pt x="2153" y="290"/>
                </a:lnTo>
                <a:lnTo>
                  <a:pt x="2156" y="297"/>
                </a:lnTo>
                <a:lnTo>
                  <a:pt x="2158" y="296"/>
                </a:lnTo>
                <a:lnTo>
                  <a:pt x="2160" y="303"/>
                </a:lnTo>
                <a:lnTo>
                  <a:pt x="2162" y="300"/>
                </a:lnTo>
                <a:lnTo>
                  <a:pt x="2165" y="249"/>
                </a:lnTo>
                <a:lnTo>
                  <a:pt x="2167" y="256"/>
                </a:lnTo>
                <a:lnTo>
                  <a:pt x="2169" y="281"/>
                </a:lnTo>
                <a:lnTo>
                  <a:pt x="2171" y="288"/>
                </a:lnTo>
                <a:lnTo>
                  <a:pt x="2174" y="290"/>
                </a:lnTo>
                <a:lnTo>
                  <a:pt x="2176" y="266"/>
                </a:lnTo>
                <a:lnTo>
                  <a:pt x="2178" y="286"/>
                </a:lnTo>
                <a:lnTo>
                  <a:pt x="2181" y="303"/>
                </a:lnTo>
                <a:lnTo>
                  <a:pt x="2183" y="301"/>
                </a:lnTo>
                <a:lnTo>
                  <a:pt x="2185" y="283"/>
                </a:lnTo>
                <a:lnTo>
                  <a:pt x="2188" y="263"/>
                </a:lnTo>
                <a:lnTo>
                  <a:pt x="2190" y="288"/>
                </a:lnTo>
                <a:lnTo>
                  <a:pt x="2192" y="347"/>
                </a:lnTo>
                <a:lnTo>
                  <a:pt x="2195" y="328"/>
                </a:lnTo>
                <a:lnTo>
                  <a:pt x="2197" y="300"/>
                </a:lnTo>
                <a:lnTo>
                  <a:pt x="2199" y="262"/>
                </a:lnTo>
                <a:lnTo>
                  <a:pt x="2202" y="293"/>
                </a:lnTo>
                <a:lnTo>
                  <a:pt x="2204" y="279"/>
                </a:lnTo>
                <a:lnTo>
                  <a:pt x="2206" y="265"/>
                </a:lnTo>
                <a:lnTo>
                  <a:pt x="2208" y="232"/>
                </a:lnTo>
                <a:lnTo>
                  <a:pt x="2211" y="243"/>
                </a:lnTo>
                <a:lnTo>
                  <a:pt x="2213" y="260"/>
                </a:lnTo>
                <a:lnTo>
                  <a:pt x="2215" y="265"/>
                </a:lnTo>
                <a:lnTo>
                  <a:pt x="2217" y="280"/>
                </a:lnTo>
                <a:lnTo>
                  <a:pt x="2220" y="324"/>
                </a:lnTo>
                <a:lnTo>
                  <a:pt x="2222" y="299"/>
                </a:lnTo>
                <a:lnTo>
                  <a:pt x="2224" y="253"/>
                </a:lnTo>
                <a:lnTo>
                  <a:pt x="2227" y="255"/>
                </a:lnTo>
                <a:lnTo>
                  <a:pt x="2229" y="316"/>
                </a:lnTo>
                <a:lnTo>
                  <a:pt x="2231" y="348"/>
                </a:lnTo>
                <a:lnTo>
                  <a:pt x="2234" y="340"/>
                </a:lnTo>
                <a:lnTo>
                  <a:pt x="2236" y="330"/>
                </a:lnTo>
                <a:lnTo>
                  <a:pt x="2238" y="345"/>
                </a:lnTo>
                <a:lnTo>
                  <a:pt x="2241" y="324"/>
                </a:lnTo>
                <a:lnTo>
                  <a:pt x="2243" y="282"/>
                </a:lnTo>
                <a:lnTo>
                  <a:pt x="2245" y="255"/>
                </a:lnTo>
                <a:lnTo>
                  <a:pt x="2248" y="260"/>
                </a:lnTo>
                <a:lnTo>
                  <a:pt x="2250" y="267"/>
                </a:lnTo>
                <a:lnTo>
                  <a:pt x="2252" y="291"/>
                </a:lnTo>
                <a:lnTo>
                  <a:pt x="2254" y="303"/>
                </a:lnTo>
                <a:lnTo>
                  <a:pt x="2256" y="295"/>
                </a:lnTo>
                <a:lnTo>
                  <a:pt x="2259" y="277"/>
                </a:lnTo>
                <a:lnTo>
                  <a:pt x="2261" y="219"/>
                </a:lnTo>
                <a:lnTo>
                  <a:pt x="2263" y="282"/>
                </a:lnTo>
                <a:lnTo>
                  <a:pt x="2266" y="296"/>
                </a:lnTo>
                <a:lnTo>
                  <a:pt x="2268" y="312"/>
                </a:lnTo>
                <a:lnTo>
                  <a:pt x="2270" y="276"/>
                </a:lnTo>
                <a:lnTo>
                  <a:pt x="2273" y="273"/>
                </a:lnTo>
                <a:lnTo>
                  <a:pt x="2275" y="283"/>
                </a:lnTo>
                <a:lnTo>
                  <a:pt x="2277" y="256"/>
                </a:lnTo>
                <a:lnTo>
                  <a:pt x="2280" y="286"/>
                </a:lnTo>
                <a:lnTo>
                  <a:pt x="2282" y="276"/>
                </a:lnTo>
                <a:lnTo>
                  <a:pt x="2284" y="312"/>
                </a:lnTo>
                <a:lnTo>
                  <a:pt x="2287" y="314"/>
                </a:lnTo>
                <a:lnTo>
                  <a:pt x="2289" y="330"/>
                </a:lnTo>
                <a:lnTo>
                  <a:pt x="2291" y="309"/>
                </a:lnTo>
                <a:lnTo>
                  <a:pt x="2294" y="227"/>
                </a:lnTo>
                <a:lnTo>
                  <a:pt x="2295" y="162"/>
                </a:lnTo>
                <a:lnTo>
                  <a:pt x="2298" y="136"/>
                </a:lnTo>
                <a:lnTo>
                  <a:pt x="2300" y="161"/>
                </a:lnTo>
                <a:lnTo>
                  <a:pt x="2302" y="267"/>
                </a:lnTo>
                <a:lnTo>
                  <a:pt x="2305" y="301"/>
                </a:lnTo>
                <a:lnTo>
                  <a:pt x="2307" y="314"/>
                </a:lnTo>
                <a:lnTo>
                  <a:pt x="2309" y="292"/>
                </a:lnTo>
                <a:lnTo>
                  <a:pt x="2312" y="263"/>
                </a:lnTo>
                <a:lnTo>
                  <a:pt x="2314" y="266"/>
                </a:lnTo>
                <a:lnTo>
                  <a:pt x="2316" y="234"/>
                </a:lnTo>
                <a:lnTo>
                  <a:pt x="2319" y="251"/>
                </a:lnTo>
                <a:lnTo>
                  <a:pt x="2321" y="221"/>
                </a:lnTo>
                <a:lnTo>
                  <a:pt x="2323" y="212"/>
                </a:lnTo>
                <a:lnTo>
                  <a:pt x="2326" y="238"/>
                </a:lnTo>
                <a:lnTo>
                  <a:pt x="2328" y="279"/>
                </a:lnTo>
                <a:lnTo>
                  <a:pt x="2330" y="301"/>
                </a:lnTo>
                <a:lnTo>
                  <a:pt x="2333" y="262"/>
                </a:lnTo>
                <a:lnTo>
                  <a:pt x="2335" y="247"/>
                </a:lnTo>
                <a:lnTo>
                  <a:pt x="2337" y="259"/>
                </a:lnTo>
                <a:lnTo>
                  <a:pt x="2339" y="289"/>
                </a:lnTo>
                <a:lnTo>
                  <a:pt x="2341" y="321"/>
                </a:lnTo>
                <a:lnTo>
                  <a:pt x="2344" y="327"/>
                </a:lnTo>
                <a:lnTo>
                  <a:pt x="2346" y="289"/>
                </a:lnTo>
                <a:lnTo>
                  <a:pt x="2348" y="250"/>
                </a:lnTo>
                <a:lnTo>
                  <a:pt x="2351" y="226"/>
                </a:lnTo>
                <a:lnTo>
                  <a:pt x="2353" y="268"/>
                </a:lnTo>
                <a:lnTo>
                  <a:pt x="2355" y="291"/>
                </a:lnTo>
                <a:lnTo>
                  <a:pt x="2358" y="275"/>
                </a:lnTo>
                <a:lnTo>
                  <a:pt x="2360" y="232"/>
                </a:lnTo>
                <a:lnTo>
                  <a:pt x="2362" y="201"/>
                </a:lnTo>
                <a:lnTo>
                  <a:pt x="2365" y="222"/>
                </a:lnTo>
                <a:lnTo>
                  <a:pt x="2367" y="276"/>
                </a:lnTo>
                <a:lnTo>
                  <a:pt x="2369" y="255"/>
                </a:lnTo>
                <a:lnTo>
                  <a:pt x="2372" y="251"/>
                </a:lnTo>
                <a:lnTo>
                  <a:pt x="2374" y="210"/>
                </a:lnTo>
                <a:lnTo>
                  <a:pt x="2376" y="241"/>
                </a:lnTo>
                <a:lnTo>
                  <a:pt x="2378" y="212"/>
                </a:lnTo>
                <a:lnTo>
                  <a:pt x="2381" y="250"/>
                </a:lnTo>
                <a:lnTo>
                  <a:pt x="2383" y="266"/>
                </a:lnTo>
                <a:lnTo>
                  <a:pt x="2385" y="293"/>
                </a:lnTo>
                <a:lnTo>
                  <a:pt x="2387" y="210"/>
                </a:lnTo>
                <a:lnTo>
                  <a:pt x="2390" y="222"/>
                </a:lnTo>
                <a:lnTo>
                  <a:pt x="2392" y="216"/>
                </a:lnTo>
                <a:lnTo>
                  <a:pt x="2394" y="263"/>
                </a:lnTo>
                <a:lnTo>
                  <a:pt x="2397" y="220"/>
                </a:lnTo>
                <a:lnTo>
                  <a:pt x="2399" y="246"/>
                </a:lnTo>
                <a:lnTo>
                  <a:pt x="2401" y="255"/>
                </a:lnTo>
                <a:lnTo>
                  <a:pt x="2404" y="264"/>
                </a:lnTo>
                <a:lnTo>
                  <a:pt x="2406" y="165"/>
                </a:lnTo>
                <a:lnTo>
                  <a:pt x="2408" y="172"/>
                </a:lnTo>
                <a:lnTo>
                  <a:pt x="2411" y="197"/>
                </a:lnTo>
                <a:lnTo>
                  <a:pt x="2413" y="282"/>
                </a:lnTo>
                <a:lnTo>
                  <a:pt x="2415" y="260"/>
                </a:lnTo>
                <a:lnTo>
                  <a:pt x="2418" y="265"/>
                </a:lnTo>
                <a:lnTo>
                  <a:pt x="2420" y="247"/>
                </a:lnTo>
                <a:lnTo>
                  <a:pt x="2422" y="266"/>
                </a:lnTo>
                <a:lnTo>
                  <a:pt x="2424" y="239"/>
                </a:lnTo>
                <a:lnTo>
                  <a:pt x="2427" y="279"/>
                </a:lnTo>
                <a:lnTo>
                  <a:pt x="2429" y="251"/>
                </a:lnTo>
                <a:lnTo>
                  <a:pt x="2431" y="274"/>
                </a:lnTo>
                <a:lnTo>
                  <a:pt x="2433" y="282"/>
                </a:lnTo>
                <a:lnTo>
                  <a:pt x="2436" y="301"/>
                </a:lnTo>
                <a:lnTo>
                  <a:pt x="2438" y="276"/>
                </a:lnTo>
                <a:lnTo>
                  <a:pt x="2440" y="204"/>
                </a:lnTo>
                <a:lnTo>
                  <a:pt x="2443" y="213"/>
                </a:lnTo>
                <a:lnTo>
                  <a:pt x="2445" y="239"/>
                </a:lnTo>
                <a:lnTo>
                  <a:pt x="2447" y="220"/>
                </a:lnTo>
                <a:lnTo>
                  <a:pt x="2450" y="234"/>
                </a:lnTo>
                <a:lnTo>
                  <a:pt x="2452" y="210"/>
                </a:lnTo>
                <a:lnTo>
                  <a:pt x="2454" y="272"/>
                </a:lnTo>
                <a:lnTo>
                  <a:pt x="2457" y="255"/>
                </a:lnTo>
                <a:lnTo>
                  <a:pt x="2459" y="238"/>
                </a:lnTo>
                <a:lnTo>
                  <a:pt x="2461" y="244"/>
                </a:lnTo>
                <a:lnTo>
                  <a:pt x="2463" y="248"/>
                </a:lnTo>
                <a:lnTo>
                  <a:pt x="2466" y="282"/>
                </a:lnTo>
                <a:lnTo>
                  <a:pt x="2468" y="268"/>
                </a:lnTo>
                <a:lnTo>
                  <a:pt x="2470" y="286"/>
                </a:lnTo>
                <a:lnTo>
                  <a:pt x="2473" y="263"/>
                </a:lnTo>
                <a:lnTo>
                  <a:pt x="2475" y="263"/>
                </a:lnTo>
                <a:lnTo>
                  <a:pt x="2477" y="216"/>
                </a:lnTo>
                <a:lnTo>
                  <a:pt x="2479" y="202"/>
                </a:lnTo>
                <a:lnTo>
                  <a:pt x="2482" y="211"/>
                </a:lnTo>
                <a:lnTo>
                  <a:pt x="2484" y="269"/>
                </a:lnTo>
                <a:lnTo>
                  <a:pt x="2486" y="313"/>
                </a:lnTo>
                <a:lnTo>
                  <a:pt x="2489" y="311"/>
                </a:lnTo>
                <a:lnTo>
                  <a:pt x="2491" y="303"/>
                </a:lnTo>
                <a:lnTo>
                  <a:pt x="2493" y="304"/>
                </a:lnTo>
                <a:lnTo>
                  <a:pt x="2496" y="318"/>
                </a:lnTo>
                <a:lnTo>
                  <a:pt x="2498" y="262"/>
                </a:lnTo>
                <a:lnTo>
                  <a:pt x="2500" y="283"/>
                </a:lnTo>
                <a:lnTo>
                  <a:pt x="2502" y="231"/>
                </a:lnTo>
                <a:lnTo>
                  <a:pt x="2505" y="281"/>
                </a:lnTo>
                <a:lnTo>
                  <a:pt x="2507" y="266"/>
                </a:lnTo>
                <a:lnTo>
                  <a:pt x="2509" y="299"/>
                </a:lnTo>
                <a:lnTo>
                  <a:pt x="2512" y="289"/>
                </a:lnTo>
                <a:lnTo>
                  <a:pt x="2514" y="253"/>
                </a:lnTo>
                <a:lnTo>
                  <a:pt x="2516" y="261"/>
                </a:lnTo>
                <a:lnTo>
                  <a:pt x="2519" y="277"/>
                </a:lnTo>
                <a:lnTo>
                  <a:pt x="2521" y="267"/>
                </a:lnTo>
                <a:lnTo>
                  <a:pt x="2523" y="232"/>
                </a:lnTo>
                <a:lnTo>
                  <a:pt x="2525" y="211"/>
                </a:lnTo>
                <a:lnTo>
                  <a:pt x="2528" y="230"/>
                </a:lnTo>
                <a:lnTo>
                  <a:pt x="2530" y="204"/>
                </a:lnTo>
                <a:lnTo>
                  <a:pt x="2532" y="166"/>
                </a:lnTo>
                <a:lnTo>
                  <a:pt x="2535" y="158"/>
                </a:lnTo>
                <a:lnTo>
                  <a:pt x="2537" y="187"/>
                </a:lnTo>
                <a:lnTo>
                  <a:pt x="2539" y="267"/>
                </a:lnTo>
                <a:lnTo>
                  <a:pt x="2541" y="272"/>
                </a:lnTo>
                <a:lnTo>
                  <a:pt x="2544" y="285"/>
                </a:lnTo>
                <a:lnTo>
                  <a:pt x="2546" y="264"/>
                </a:lnTo>
                <a:lnTo>
                  <a:pt x="2548" y="286"/>
                </a:lnTo>
                <a:lnTo>
                  <a:pt x="2551" y="317"/>
                </a:lnTo>
                <a:lnTo>
                  <a:pt x="2553" y="270"/>
                </a:lnTo>
                <a:lnTo>
                  <a:pt x="2555" y="217"/>
                </a:lnTo>
                <a:lnTo>
                  <a:pt x="2558" y="194"/>
                </a:lnTo>
                <a:lnTo>
                  <a:pt x="2560" y="194"/>
                </a:lnTo>
                <a:lnTo>
                  <a:pt x="2562" y="205"/>
                </a:lnTo>
                <a:lnTo>
                  <a:pt x="2564" y="248"/>
                </a:lnTo>
                <a:lnTo>
                  <a:pt x="2567" y="271"/>
                </a:lnTo>
                <a:lnTo>
                  <a:pt x="2569" y="285"/>
                </a:lnTo>
                <a:lnTo>
                  <a:pt x="2571" y="247"/>
                </a:lnTo>
                <a:lnTo>
                  <a:pt x="2574" y="223"/>
                </a:lnTo>
                <a:lnTo>
                  <a:pt x="2576" y="239"/>
                </a:lnTo>
                <a:lnTo>
                  <a:pt x="2578" y="255"/>
                </a:lnTo>
                <a:lnTo>
                  <a:pt x="2581" y="311"/>
                </a:lnTo>
                <a:lnTo>
                  <a:pt x="2583" y="309"/>
                </a:lnTo>
                <a:lnTo>
                  <a:pt x="2585" y="335"/>
                </a:lnTo>
                <a:lnTo>
                  <a:pt x="2587" y="296"/>
                </a:lnTo>
                <a:lnTo>
                  <a:pt x="2590" y="298"/>
                </a:lnTo>
                <a:lnTo>
                  <a:pt x="2592" y="268"/>
                </a:lnTo>
                <a:lnTo>
                  <a:pt x="2594" y="303"/>
                </a:lnTo>
                <a:lnTo>
                  <a:pt x="2597" y="289"/>
                </a:lnTo>
                <a:lnTo>
                  <a:pt x="2599" y="230"/>
                </a:lnTo>
                <a:lnTo>
                  <a:pt x="2601" y="234"/>
                </a:lnTo>
                <a:lnTo>
                  <a:pt x="2604" y="252"/>
                </a:lnTo>
                <a:lnTo>
                  <a:pt x="2606" y="311"/>
                </a:lnTo>
                <a:lnTo>
                  <a:pt x="2608" y="328"/>
                </a:lnTo>
                <a:lnTo>
                  <a:pt x="2610" y="305"/>
                </a:lnTo>
                <a:lnTo>
                  <a:pt x="2613" y="247"/>
                </a:lnTo>
                <a:lnTo>
                  <a:pt x="2615" y="225"/>
                </a:lnTo>
                <a:lnTo>
                  <a:pt x="2617" y="241"/>
                </a:lnTo>
                <a:lnTo>
                  <a:pt x="2620" y="264"/>
                </a:lnTo>
                <a:lnTo>
                  <a:pt x="2622" y="228"/>
                </a:lnTo>
                <a:lnTo>
                  <a:pt x="2624" y="196"/>
                </a:lnTo>
                <a:lnTo>
                  <a:pt x="2626" y="200"/>
                </a:lnTo>
                <a:lnTo>
                  <a:pt x="2629" y="226"/>
                </a:lnTo>
                <a:lnTo>
                  <a:pt x="2631" y="285"/>
                </a:lnTo>
                <a:lnTo>
                  <a:pt x="2633" y="328"/>
                </a:lnTo>
                <a:lnTo>
                  <a:pt x="2636" y="344"/>
                </a:lnTo>
                <a:lnTo>
                  <a:pt x="2638" y="308"/>
                </a:lnTo>
                <a:lnTo>
                  <a:pt x="2640" y="230"/>
                </a:lnTo>
                <a:lnTo>
                  <a:pt x="2643" y="178"/>
                </a:lnTo>
                <a:lnTo>
                  <a:pt x="2645" y="167"/>
                </a:lnTo>
                <a:lnTo>
                  <a:pt x="2647" y="190"/>
                </a:lnTo>
                <a:lnTo>
                  <a:pt x="2650" y="198"/>
                </a:lnTo>
                <a:lnTo>
                  <a:pt x="2652" y="235"/>
                </a:lnTo>
                <a:lnTo>
                  <a:pt x="2654" y="241"/>
                </a:lnTo>
                <a:lnTo>
                  <a:pt x="2656" y="209"/>
                </a:lnTo>
                <a:lnTo>
                  <a:pt x="2659" y="186"/>
                </a:lnTo>
                <a:lnTo>
                  <a:pt x="2661" y="220"/>
                </a:lnTo>
                <a:lnTo>
                  <a:pt x="2663" y="259"/>
                </a:lnTo>
                <a:lnTo>
                  <a:pt x="2665" y="243"/>
                </a:lnTo>
                <a:lnTo>
                  <a:pt x="2668" y="230"/>
                </a:lnTo>
                <a:lnTo>
                  <a:pt x="2670" y="279"/>
                </a:lnTo>
                <a:lnTo>
                  <a:pt x="2672" y="343"/>
                </a:lnTo>
                <a:lnTo>
                  <a:pt x="2675" y="364"/>
                </a:lnTo>
                <a:lnTo>
                  <a:pt x="2677" y="288"/>
                </a:lnTo>
                <a:lnTo>
                  <a:pt x="2679" y="224"/>
                </a:lnTo>
                <a:lnTo>
                  <a:pt x="2682" y="194"/>
                </a:lnTo>
                <a:lnTo>
                  <a:pt x="2684" y="220"/>
                </a:lnTo>
                <a:lnTo>
                  <a:pt x="2686" y="255"/>
                </a:lnTo>
                <a:lnTo>
                  <a:pt x="2689" y="234"/>
                </a:lnTo>
                <a:lnTo>
                  <a:pt x="2691" y="201"/>
                </a:lnTo>
                <a:lnTo>
                  <a:pt x="2693" y="152"/>
                </a:lnTo>
                <a:lnTo>
                  <a:pt x="2696" y="182"/>
                </a:lnTo>
                <a:lnTo>
                  <a:pt x="2698" y="221"/>
                </a:lnTo>
                <a:lnTo>
                  <a:pt x="2700" y="275"/>
                </a:lnTo>
                <a:lnTo>
                  <a:pt x="2702" y="275"/>
                </a:lnTo>
                <a:lnTo>
                  <a:pt x="2705" y="304"/>
                </a:lnTo>
                <a:lnTo>
                  <a:pt x="2707" y="310"/>
                </a:lnTo>
                <a:lnTo>
                  <a:pt x="2709" y="268"/>
                </a:lnTo>
                <a:lnTo>
                  <a:pt x="2711" y="246"/>
                </a:lnTo>
                <a:lnTo>
                  <a:pt x="2714" y="221"/>
                </a:lnTo>
                <a:lnTo>
                  <a:pt x="2716" y="322"/>
                </a:lnTo>
                <a:lnTo>
                  <a:pt x="2718" y="318"/>
                </a:lnTo>
                <a:lnTo>
                  <a:pt x="2721" y="284"/>
                </a:lnTo>
                <a:lnTo>
                  <a:pt x="2723" y="232"/>
                </a:lnTo>
                <a:lnTo>
                  <a:pt x="2725" y="215"/>
                </a:lnTo>
                <a:lnTo>
                  <a:pt x="2728" y="256"/>
                </a:lnTo>
                <a:lnTo>
                  <a:pt x="2730" y="240"/>
                </a:lnTo>
                <a:lnTo>
                  <a:pt x="2732" y="284"/>
                </a:lnTo>
                <a:lnTo>
                  <a:pt x="2735" y="281"/>
                </a:lnTo>
                <a:lnTo>
                  <a:pt x="2737" y="263"/>
                </a:lnTo>
                <a:lnTo>
                  <a:pt x="2739" y="280"/>
                </a:lnTo>
                <a:lnTo>
                  <a:pt x="2742" y="303"/>
                </a:lnTo>
                <a:lnTo>
                  <a:pt x="2744" y="327"/>
                </a:lnTo>
                <a:lnTo>
                  <a:pt x="2746" y="297"/>
                </a:lnTo>
                <a:lnTo>
                  <a:pt x="2748" y="278"/>
                </a:lnTo>
                <a:lnTo>
                  <a:pt x="2750" y="295"/>
                </a:lnTo>
                <a:lnTo>
                  <a:pt x="2753" y="284"/>
                </a:lnTo>
                <a:lnTo>
                  <a:pt x="2755" y="295"/>
                </a:lnTo>
                <a:lnTo>
                  <a:pt x="2757" y="269"/>
                </a:lnTo>
                <a:lnTo>
                  <a:pt x="2760" y="258"/>
                </a:lnTo>
                <a:lnTo>
                  <a:pt x="2762" y="206"/>
                </a:lnTo>
                <a:lnTo>
                  <a:pt x="2764" y="205"/>
                </a:lnTo>
                <a:lnTo>
                  <a:pt x="2767" y="231"/>
                </a:lnTo>
                <a:lnTo>
                  <a:pt x="2769" y="272"/>
                </a:lnTo>
                <a:lnTo>
                  <a:pt x="2771" y="306"/>
                </a:lnTo>
                <a:lnTo>
                  <a:pt x="2774" y="295"/>
                </a:lnTo>
                <a:lnTo>
                  <a:pt x="2776" y="318"/>
                </a:lnTo>
                <a:lnTo>
                  <a:pt x="2778" y="317"/>
                </a:lnTo>
                <a:lnTo>
                  <a:pt x="2781" y="342"/>
                </a:lnTo>
                <a:lnTo>
                  <a:pt x="2783" y="309"/>
                </a:lnTo>
                <a:lnTo>
                  <a:pt x="2785" y="262"/>
                </a:lnTo>
                <a:lnTo>
                  <a:pt x="2787" y="245"/>
                </a:lnTo>
                <a:lnTo>
                  <a:pt x="2789" y="216"/>
                </a:lnTo>
                <a:lnTo>
                  <a:pt x="2792" y="235"/>
                </a:lnTo>
                <a:lnTo>
                  <a:pt x="2794" y="229"/>
                </a:lnTo>
                <a:lnTo>
                  <a:pt x="2796" y="291"/>
                </a:lnTo>
                <a:lnTo>
                  <a:pt x="2799" y="321"/>
                </a:lnTo>
                <a:lnTo>
                  <a:pt x="2801" y="329"/>
                </a:lnTo>
                <a:lnTo>
                  <a:pt x="2803" y="316"/>
                </a:lnTo>
                <a:lnTo>
                  <a:pt x="2806" y="303"/>
                </a:lnTo>
                <a:lnTo>
                  <a:pt x="2808" y="322"/>
                </a:lnTo>
                <a:lnTo>
                  <a:pt x="2810" y="338"/>
                </a:lnTo>
                <a:lnTo>
                  <a:pt x="2813" y="305"/>
                </a:lnTo>
                <a:lnTo>
                  <a:pt x="2815" y="268"/>
                </a:lnTo>
                <a:lnTo>
                  <a:pt x="2817" y="250"/>
                </a:lnTo>
                <a:lnTo>
                  <a:pt x="2820" y="284"/>
                </a:lnTo>
                <a:lnTo>
                  <a:pt x="2822" y="366"/>
                </a:lnTo>
                <a:lnTo>
                  <a:pt x="2824" y="375"/>
                </a:lnTo>
                <a:lnTo>
                  <a:pt x="2827" y="345"/>
                </a:lnTo>
                <a:lnTo>
                  <a:pt x="2829" y="248"/>
                </a:lnTo>
                <a:lnTo>
                  <a:pt x="2831" y="221"/>
                </a:lnTo>
                <a:lnTo>
                  <a:pt x="2833" y="231"/>
                </a:lnTo>
                <a:lnTo>
                  <a:pt x="2835" y="261"/>
                </a:lnTo>
                <a:lnTo>
                  <a:pt x="2838" y="297"/>
                </a:lnTo>
                <a:lnTo>
                  <a:pt x="2840" y="329"/>
                </a:lnTo>
                <a:lnTo>
                  <a:pt x="2842" y="301"/>
                </a:lnTo>
                <a:lnTo>
                  <a:pt x="2845" y="287"/>
                </a:lnTo>
                <a:lnTo>
                  <a:pt x="2847" y="304"/>
                </a:lnTo>
                <a:lnTo>
                  <a:pt x="2849" y="374"/>
                </a:lnTo>
                <a:lnTo>
                  <a:pt x="2852" y="315"/>
                </a:lnTo>
                <a:lnTo>
                  <a:pt x="2854" y="251"/>
                </a:lnTo>
                <a:lnTo>
                  <a:pt x="2856" y="192"/>
                </a:lnTo>
                <a:lnTo>
                  <a:pt x="2859" y="237"/>
                </a:lnTo>
                <a:lnTo>
                  <a:pt x="2861" y="227"/>
                </a:lnTo>
                <a:lnTo>
                  <a:pt x="2863" y="247"/>
                </a:lnTo>
                <a:lnTo>
                  <a:pt x="2866" y="249"/>
                </a:lnTo>
                <a:lnTo>
                  <a:pt x="2868" y="260"/>
                </a:lnTo>
                <a:lnTo>
                  <a:pt x="2870" y="240"/>
                </a:lnTo>
                <a:lnTo>
                  <a:pt x="2872" y="230"/>
                </a:lnTo>
                <a:lnTo>
                  <a:pt x="2875" y="308"/>
                </a:lnTo>
                <a:lnTo>
                  <a:pt x="2877" y="337"/>
                </a:lnTo>
                <a:lnTo>
                  <a:pt x="2879" y="353"/>
                </a:lnTo>
                <a:lnTo>
                  <a:pt x="2881" y="271"/>
                </a:lnTo>
                <a:lnTo>
                  <a:pt x="2884" y="209"/>
                </a:lnTo>
                <a:lnTo>
                  <a:pt x="2886" y="159"/>
                </a:lnTo>
                <a:lnTo>
                  <a:pt x="2888" y="199"/>
                </a:lnTo>
                <a:lnTo>
                  <a:pt x="2891" y="197"/>
                </a:lnTo>
                <a:lnTo>
                  <a:pt x="2893" y="282"/>
                </a:lnTo>
                <a:lnTo>
                  <a:pt x="2895" y="269"/>
                </a:lnTo>
                <a:lnTo>
                  <a:pt x="2898" y="277"/>
                </a:lnTo>
                <a:lnTo>
                  <a:pt x="2900" y="221"/>
                </a:lnTo>
                <a:lnTo>
                  <a:pt x="2902" y="267"/>
                </a:lnTo>
                <a:lnTo>
                  <a:pt x="2905" y="325"/>
                </a:lnTo>
                <a:lnTo>
                  <a:pt x="2907" y="285"/>
                </a:lnTo>
                <a:lnTo>
                  <a:pt x="2909" y="247"/>
                </a:lnTo>
                <a:lnTo>
                  <a:pt x="2911" y="206"/>
                </a:lnTo>
                <a:lnTo>
                  <a:pt x="2914" y="256"/>
                </a:lnTo>
                <a:lnTo>
                  <a:pt x="2916" y="231"/>
                </a:lnTo>
                <a:lnTo>
                  <a:pt x="2918" y="249"/>
                </a:lnTo>
                <a:lnTo>
                  <a:pt x="2921" y="279"/>
                </a:lnTo>
                <a:lnTo>
                  <a:pt x="2923" y="286"/>
                </a:lnTo>
                <a:lnTo>
                  <a:pt x="2925" y="306"/>
                </a:lnTo>
                <a:lnTo>
                  <a:pt x="2927" y="255"/>
                </a:lnTo>
                <a:lnTo>
                  <a:pt x="2930" y="280"/>
                </a:lnTo>
                <a:lnTo>
                  <a:pt x="2932" y="252"/>
                </a:lnTo>
                <a:lnTo>
                  <a:pt x="2934" y="238"/>
                </a:lnTo>
                <a:lnTo>
                  <a:pt x="2937" y="237"/>
                </a:lnTo>
                <a:lnTo>
                  <a:pt x="2939" y="292"/>
                </a:lnTo>
                <a:lnTo>
                  <a:pt x="2941" y="371"/>
                </a:lnTo>
                <a:lnTo>
                  <a:pt x="2944" y="365"/>
                </a:lnTo>
                <a:lnTo>
                  <a:pt x="2946" y="329"/>
                </a:lnTo>
                <a:lnTo>
                  <a:pt x="2948" y="275"/>
                </a:lnTo>
                <a:lnTo>
                  <a:pt x="2951" y="278"/>
                </a:lnTo>
                <a:lnTo>
                  <a:pt x="2953" y="269"/>
                </a:lnTo>
                <a:lnTo>
                  <a:pt x="2955" y="277"/>
                </a:lnTo>
                <a:lnTo>
                  <a:pt x="2957" y="224"/>
                </a:lnTo>
                <a:lnTo>
                  <a:pt x="2960" y="208"/>
                </a:lnTo>
                <a:lnTo>
                  <a:pt x="2962" y="221"/>
                </a:lnTo>
                <a:lnTo>
                  <a:pt x="2964" y="230"/>
                </a:lnTo>
                <a:lnTo>
                  <a:pt x="2967" y="237"/>
                </a:lnTo>
                <a:lnTo>
                  <a:pt x="2969" y="204"/>
                </a:lnTo>
                <a:lnTo>
                  <a:pt x="2971" y="228"/>
                </a:lnTo>
                <a:lnTo>
                  <a:pt x="2973" y="292"/>
                </a:lnTo>
                <a:lnTo>
                  <a:pt x="2976" y="298"/>
                </a:lnTo>
                <a:lnTo>
                  <a:pt x="2978" y="294"/>
                </a:lnTo>
                <a:lnTo>
                  <a:pt x="2980" y="222"/>
                </a:lnTo>
                <a:lnTo>
                  <a:pt x="2983" y="241"/>
                </a:lnTo>
                <a:lnTo>
                  <a:pt x="2985" y="276"/>
                </a:lnTo>
                <a:lnTo>
                  <a:pt x="2987" y="308"/>
                </a:lnTo>
                <a:lnTo>
                  <a:pt x="2990" y="283"/>
                </a:lnTo>
                <a:lnTo>
                  <a:pt x="2992" y="290"/>
                </a:lnTo>
                <a:lnTo>
                  <a:pt x="2994" y="327"/>
                </a:lnTo>
                <a:lnTo>
                  <a:pt x="2996" y="344"/>
                </a:lnTo>
                <a:lnTo>
                  <a:pt x="2999" y="284"/>
                </a:lnTo>
                <a:lnTo>
                  <a:pt x="3001" y="195"/>
                </a:lnTo>
                <a:lnTo>
                  <a:pt x="3003" y="247"/>
                </a:lnTo>
                <a:lnTo>
                  <a:pt x="3006" y="289"/>
                </a:lnTo>
                <a:lnTo>
                  <a:pt x="3008" y="349"/>
                </a:lnTo>
                <a:lnTo>
                  <a:pt x="3010" y="326"/>
                </a:lnTo>
                <a:lnTo>
                  <a:pt x="3012" y="263"/>
                </a:lnTo>
                <a:lnTo>
                  <a:pt x="3015" y="250"/>
                </a:lnTo>
                <a:lnTo>
                  <a:pt x="3017" y="215"/>
                </a:lnTo>
                <a:lnTo>
                  <a:pt x="3019" y="272"/>
                </a:lnTo>
                <a:lnTo>
                  <a:pt x="3022" y="264"/>
                </a:lnTo>
                <a:lnTo>
                  <a:pt x="3024" y="270"/>
                </a:lnTo>
                <a:lnTo>
                  <a:pt x="3026" y="213"/>
                </a:lnTo>
                <a:lnTo>
                  <a:pt x="3029" y="187"/>
                </a:lnTo>
                <a:lnTo>
                  <a:pt x="3031" y="178"/>
                </a:lnTo>
                <a:lnTo>
                  <a:pt x="3033" y="171"/>
                </a:lnTo>
                <a:lnTo>
                  <a:pt x="3035" y="168"/>
                </a:lnTo>
                <a:lnTo>
                  <a:pt x="3038" y="242"/>
                </a:lnTo>
                <a:lnTo>
                  <a:pt x="3040" y="343"/>
                </a:lnTo>
                <a:lnTo>
                  <a:pt x="3042" y="351"/>
                </a:lnTo>
                <a:lnTo>
                  <a:pt x="3045" y="302"/>
                </a:lnTo>
                <a:lnTo>
                  <a:pt x="3047" y="247"/>
                </a:lnTo>
                <a:lnTo>
                  <a:pt x="3049" y="253"/>
                </a:lnTo>
                <a:lnTo>
                  <a:pt x="3052" y="251"/>
                </a:lnTo>
                <a:lnTo>
                  <a:pt x="3054" y="243"/>
                </a:lnTo>
                <a:lnTo>
                  <a:pt x="3056" y="214"/>
                </a:lnTo>
                <a:lnTo>
                  <a:pt x="3058" y="202"/>
                </a:lnTo>
                <a:lnTo>
                  <a:pt x="3061" y="180"/>
                </a:lnTo>
                <a:lnTo>
                  <a:pt x="3063" y="205"/>
                </a:lnTo>
                <a:lnTo>
                  <a:pt x="3065" y="181"/>
                </a:lnTo>
                <a:lnTo>
                  <a:pt x="3068" y="199"/>
                </a:lnTo>
                <a:lnTo>
                  <a:pt x="3070" y="183"/>
                </a:lnTo>
                <a:lnTo>
                  <a:pt x="3072" y="158"/>
                </a:lnTo>
                <a:lnTo>
                  <a:pt x="3074" y="146"/>
                </a:lnTo>
                <a:lnTo>
                  <a:pt x="3077" y="126"/>
                </a:lnTo>
                <a:lnTo>
                  <a:pt x="3079" y="96"/>
                </a:lnTo>
                <a:lnTo>
                  <a:pt x="3081" y="61"/>
                </a:lnTo>
                <a:lnTo>
                  <a:pt x="3084" y="19"/>
                </a:lnTo>
                <a:lnTo>
                  <a:pt x="3086" y="30"/>
                </a:lnTo>
                <a:lnTo>
                  <a:pt x="3088" y="4"/>
                </a:lnTo>
                <a:lnTo>
                  <a:pt x="3091" y="12"/>
                </a:lnTo>
                <a:lnTo>
                  <a:pt x="3093" y="11"/>
                </a:lnTo>
                <a:lnTo>
                  <a:pt x="3095" y="21"/>
                </a:lnTo>
                <a:lnTo>
                  <a:pt x="3098" y="25"/>
                </a:lnTo>
                <a:lnTo>
                  <a:pt x="3100" y="27"/>
                </a:lnTo>
                <a:lnTo>
                  <a:pt x="3102" y="37"/>
                </a:lnTo>
                <a:lnTo>
                  <a:pt x="3104" y="44"/>
                </a:lnTo>
                <a:lnTo>
                  <a:pt x="3107" y="68"/>
                </a:lnTo>
                <a:lnTo>
                  <a:pt x="3109" y="87"/>
                </a:lnTo>
                <a:lnTo>
                  <a:pt x="3111" y="119"/>
                </a:lnTo>
                <a:lnTo>
                  <a:pt x="3114" y="125"/>
                </a:lnTo>
                <a:lnTo>
                  <a:pt x="3116" y="129"/>
                </a:lnTo>
                <a:lnTo>
                  <a:pt x="3118" y="143"/>
                </a:lnTo>
                <a:lnTo>
                  <a:pt x="3120" y="170"/>
                </a:lnTo>
                <a:lnTo>
                  <a:pt x="3123" y="218"/>
                </a:lnTo>
                <a:lnTo>
                  <a:pt x="3125" y="253"/>
                </a:lnTo>
                <a:lnTo>
                  <a:pt x="3127" y="288"/>
                </a:lnTo>
                <a:lnTo>
                  <a:pt x="3130" y="322"/>
                </a:lnTo>
                <a:lnTo>
                  <a:pt x="3132" y="330"/>
                </a:lnTo>
                <a:lnTo>
                  <a:pt x="3134" y="341"/>
                </a:lnTo>
                <a:lnTo>
                  <a:pt x="3137" y="343"/>
                </a:lnTo>
                <a:lnTo>
                  <a:pt x="3139" y="376"/>
                </a:lnTo>
                <a:lnTo>
                  <a:pt x="3141" y="395"/>
                </a:lnTo>
                <a:lnTo>
                  <a:pt x="3144" y="413"/>
                </a:lnTo>
                <a:lnTo>
                  <a:pt x="3146" y="422"/>
                </a:lnTo>
                <a:lnTo>
                  <a:pt x="3148" y="462"/>
                </a:lnTo>
                <a:lnTo>
                  <a:pt x="3150" y="472"/>
                </a:lnTo>
                <a:lnTo>
                  <a:pt x="3153" y="471"/>
                </a:lnTo>
                <a:lnTo>
                  <a:pt x="3155" y="454"/>
                </a:lnTo>
                <a:lnTo>
                  <a:pt x="3157" y="469"/>
                </a:lnTo>
                <a:lnTo>
                  <a:pt x="3159" y="469"/>
                </a:lnTo>
                <a:lnTo>
                  <a:pt x="3162" y="466"/>
                </a:lnTo>
                <a:lnTo>
                  <a:pt x="3164" y="459"/>
                </a:lnTo>
                <a:lnTo>
                  <a:pt x="3166" y="470"/>
                </a:lnTo>
                <a:lnTo>
                  <a:pt x="3169" y="455"/>
                </a:lnTo>
                <a:lnTo>
                  <a:pt x="3171" y="433"/>
                </a:lnTo>
                <a:lnTo>
                  <a:pt x="3173" y="397"/>
                </a:lnTo>
                <a:lnTo>
                  <a:pt x="3176" y="396"/>
                </a:lnTo>
                <a:lnTo>
                  <a:pt x="3178" y="380"/>
                </a:lnTo>
                <a:lnTo>
                  <a:pt x="3180" y="370"/>
                </a:lnTo>
                <a:lnTo>
                  <a:pt x="3183" y="334"/>
                </a:lnTo>
                <a:lnTo>
                  <a:pt x="3185" y="310"/>
                </a:lnTo>
                <a:lnTo>
                  <a:pt x="3187" y="300"/>
                </a:lnTo>
                <a:lnTo>
                  <a:pt x="3190" y="267"/>
                </a:lnTo>
                <a:lnTo>
                  <a:pt x="3192" y="239"/>
                </a:lnTo>
                <a:lnTo>
                  <a:pt x="3194" y="200"/>
                </a:lnTo>
                <a:lnTo>
                  <a:pt x="3196" y="187"/>
                </a:lnTo>
                <a:lnTo>
                  <a:pt x="3198" y="175"/>
                </a:lnTo>
                <a:lnTo>
                  <a:pt x="3201" y="163"/>
                </a:lnTo>
                <a:lnTo>
                  <a:pt x="3203" y="144"/>
                </a:lnTo>
                <a:lnTo>
                  <a:pt x="3205" y="121"/>
                </a:lnTo>
                <a:lnTo>
                  <a:pt x="3208" y="90"/>
                </a:lnTo>
                <a:lnTo>
                  <a:pt x="3210" y="59"/>
                </a:lnTo>
                <a:lnTo>
                  <a:pt x="3212" y="49"/>
                </a:lnTo>
                <a:lnTo>
                  <a:pt x="3215" y="25"/>
                </a:lnTo>
                <a:lnTo>
                  <a:pt x="3217" y="23"/>
                </a:lnTo>
                <a:lnTo>
                  <a:pt x="3219" y="6"/>
                </a:lnTo>
                <a:lnTo>
                  <a:pt x="3222" y="4"/>
                </a:lnTo>
                <a:lnTo>
                  <a:pt x="3224" y="4"/>
                </a:lnTo>
                <a:lnTo>
                  <a:pt x="3226" y="9"/>
                </a:lnTo>
                <a:lnTo>
                  <a:pt x="3229" y="22"/>
                </a:lnTo>
                <a:lnTo>
                  <a:pt x="3231" y="22"/>
                </a:lnTo>
                <a:lnTo>
                  <a:pt x="3233" y="45"/>
                </a:lnTo>
                <a:lnTo>
                  <a:pt x="3236" y="71"/>
                </a:lnTo>
                <a:lnTo>
                  <a:pt x="3238" y="102"/>
                </a:lnTo>
                <a:lnTo>
                  <a:pt x="3240" y="110"/>
                </a:lnTo>
                <a:lnTo>
                  <a:pt x="3242" y="126"/>
                </a:lnTo>
                <a:lnTo>
                  <a:pt x="3244" y="145"/>
                </a:lnTo>
                <a:lnTo>
                  <a:pt x="3247" y="169"/>
                </a:lnTo>
                <a:lnTo>
                  <a:pt x="3249" y="191"/>
                </a:lnTo>
                <a:lnTo>
                  <a:pt x="3251" y="216"/>
                </a:lnTo>
                <a:lnTo>
                  <a:pt x="3254" y="239"/>
                </a:lnTo>
                <a:lnTo>
                  <a:pt x="3256" y="283"/>
                </a:lnTo>
                <a:lnTo>
                  <a:pt x="3258" y="314"/>
                </a:lnTo>
                <a:lnTo>
                  <a:pt x="3261" y="348"/>
                </a:lnTo>
                <a:lnTo>
                  <a:pt x="3263" y="360"/>
                </a:lnTo>
                <a:lnTo>
                  <a:pt x="3265" y="385"/>
                </a:lnTo>
                <a:lnTo>
                  <a:pt x="3268" y="406"/>
                </a:lnTo>
                <a:lnTo>
                  <a:pt x="3270" y="429"/>
                </a:lnTo>
                <a:lnTo>
                  <a:pt x="3272" y="449"/>
                </a:lnTo>
                <a:lnTo>
                  <a:pt x="3275" y="476"/>
                </a:lnTo>
                <a:lnTo>
                  <a:pt x="3277" y="486"/>
                </a:lnTo>
                <a:lnTo>
                  <a:pt x="3279" y="480"/>
                </a:lnTo>
                <a:lnTo>
                  <a:pt x="3281" y="469"/>
                </a:lnTo>
                <a:lnTo>
                  <a:pt x="3283" y="473"/>
                </a:lnTo>
                <a:lnTo>
                  <a:pt x="3286" y="493"/>
                </a:lnTo>
                <a:lnTo>
                  <a:pt x="3288" y="488"/>
                </a:lnTo>
                <a:lnTo>
                  <a:pt x="3290" y="478"/>
                </a:lnTo>
                <a:lnTo>
                  <a:pt x="3293" y="460"/>
                </a:lnTo>
                <a:lnTo>
                  <a:pt x="3295" y="463"/>
                </a:lnTo>
                <a:lnTo>
                  <a:pt x="3297" y="458"/>
                </a:lnTo>
                <a:lnTo>
                  <a:pt x="3300" y="451"/>
                </a:lnTo>
                <a:lnTo>
                  <a:pt x="3302" y="425"/>
                </a:lnTo>
                <a:lnTo>
                  <a:pt x="3304" y="404"/>
                </a:lnTo>
                <a:lnTo>
                  <a:pt x="3307" y="369"/>
                </a:lnTo>
                <a:lnTo>
                  <a:pt x="3309" y="333"/>
                </a:lnTo>
                <a:lnTo>
                  <a:pt x="3311" y="312"/>
                </a:lnTo>
                <a:lnTo>
                  <a:pt x="3314" y="289"/>
                </a:lnTo>
                <a:lnTo>
                  <a:pt x="3316" y="273"/>
                </a:lnTo>
                <a:lnTo>
                  <a:pt x="3318" y="244"/>
                </a:lnTo>
                <a:lnTo>
                  <a:pt x="3320" y="229"/>
                </a:lnTo>
                <a:lnTo>
                  <a:pt x="3323" y="199"/>
                </a:lnTo>
                <a:lnTo>
                  <a:pt x="3325" y="167"/>
                </a:lnTo>
                <a:lnTo>
                  <a:pt x="3327" y="139"/>
                </a:lnTo>
                <a:lnTo>
                  <a:pt x="3329" y="126"/>
                </a:lnTo>
                <a:lnTo>
                  <a:pt x="3332" y="109"/>
                </a:lnTo>
                <a:lnTo>
                  <a:pt x="3334" y="89"/>
                </a:lnTo>
                <a:lnTo>
                  <a:pt x="3336" y="67"/>
                </a:lnTo>
                <a:lnTo>
                  <a:pt x="3339" y="56"/>
                </a:lnTo>
                <a:lnTo>
                  <a:pt x="3341" y="28"/>
                </a:lnTo>
                <a:lnTo>
                  <a:pt x="3343" y="17"/>
                </a:lnTo>
                <a:lnTo>
                  <a:pt x="3346" y="0"/>
                </a:lnTo>
                <a:lnTo>
                  <a:pt x="3348" y="9"/>
                </a:lnTo>
                <a:lnTo>
                  <a:pt x="3350" y="27"/>
                </a:lnTo>
                <a:lnTo>
                  <a:pt x="3353" y="22"/>
                </a:lnTo>
                <a:lnTo>
                  <a:pt x="3355" y="35"/>
                </a:lnTo>
                <a:lnTo>
                  <a:pt x="3357" y="37"/>
                </a:lnTo>
                <a:lnTo>
                  <a:pt x="3360" y="89"/>
                </a:lnTo>
                <a:lnTo>
                  <a:pt x="3362" y="114"/>
                </a:lnTo>
                <a:lnTo>
                  <a:pt x="3364" y="137"/>
                </a:lnTo>
                <a:lnTo>
                  <a:pt x="3366" y="134"/>
                </a:lnTo>
                <a:lnTo>
                  <a:pt x="3369" y="137"/>
                </a:lnTo>
                <a:lnTo>
                  <a:pt x="3371" y="158"/>
                </a:lnTo>
                <a:lnTo>
                  <a:pt x="3373" y="194"/>
                </a:lnTo>
                <a:lnTo>
                  <a:pt x="3375" y="225"/>
                </a:lnTo>
                <a:lnTo>
                  <a:pt x="3378" y="242"/>
                </a:lnTo>
                <a:lnTo>
                  <a:pt x="3380" y="243"/>
                </a:lnTo>
                <a:lnTo>
                  <a:pt x="3382" y="267"/>
                </a:lnTo>
                <a:lnTo>
                  <a:pt x="3385" y="296"/>
                </a:lnTo>
                <a:lnTo>
                  <a:pt x="3387" y="337"/>
                </a:lnTo>
                <a:lnTo>
                  <a:pt x="3389" y="360"/>
                </a:lnTo>
                <a:lnTo>
                  <a:pt x="3392" y="394"/>
                </a:lnTo>
                <a:lnTo>
                  <a:pt x="3394" y="423"/>
                </a:lnTo>
                <a:lnTo>
                  <a:pt x="3396" y="444"/>
                </a:lnTo>
                <a:lnTo>
                  <a:pt x="3399" y="461"/>
                </a:lnTo>
                <a:lnTo>
                  <a:pt x="3401" y="461"/>
                </a:lnTo>
                <a:lnTo>
                  <a:pt x="3403" y="494"/>
                </a:lnTo>
                <a:lnTo>
                  <a:pt x="3405" y="484"/>
                </a:lnTo>
                <a:lnTo>
                  <a:pt x="3408" y="513"/>
                </a:lnTo>
                <a:lnTo>
                  <a:pt x="3410" y="506"/>
                </a:lnTo>
                <a:lnTo>
                  <a:pt x="3412" y="512"/>
                </a:lnTo>
                <a:lnTo>
                  <a:pt x="3415" y="481"/>
                </a:lnTo>
                <a:lnTo>
                  <a:pt x="3417" y="475"/>
                </a:lnTo>
                <a:lnTo>
                  <a:pt x="3419" y="481"/>
                </a:lnTo>
                <a:lnTo>
                  <a:pt x="3421" y="472"/>
                </a:lnTo>
                <a:lnTo>
                  <a:pt x="3424" y="452"/>
                </a:lnTo>
                <a:lnTo>
                  <a:pt x="3426" y="435"/>
                </a:lnTo>
                <a:lnTo>
                  <a:pt x="3428" y="421"/>
                </a:lnTo>
                <a:lnTo>
                  <a:pt x="3431" y="403"/>
                </a:lnTo>
                <a:lnTo>
                  <a:pt x="3433" y="383"/>
                </a:lnTo>
                <a:lnTo>
                  <a:pt x="3435" y="359"/>
                </a:lnTo>
                <a:lnTo>
                  <a:pt x="3438" y="339"/>
                </a:lnTo>
                <a:lnTo>
                  <a:pt x="3440" y="316"/>
                </a:lnTo>
                <a:lnTo>
                  <a:pt x="3442" y="282"/>
                </a:lnTo>
                <a:lnTo>
                  <a:pt x="3444" y="283"/>
                </a:lnTo>
                <a:lnTo>
                  <a:pt x="3447" y="265"/>
                </a:lnTo>
                <a:lnTo>
                  <a:pt x="3449" y="235"/>
                </a:lnTo>
                <a:lnTo>
                  <a:pt x="3451" y="206"/>
                </a:lnTo>
                <a:lnTo>
                  <a:pt x="3454" y="227"/>
                </a:lnTo>
                <a:lnTo>
                  <a:pt x="3456" y="282"/>
                </a:lnTo>
                <a:lnTo>
                  <a:pt x="3458" y="284"/>
                </a:lnTo>
                <a:lnTo>
                  <a:pt x="3460" y="198"/>
                </a:lnTo>
                <a:lnTo>
                  <a:pt x="3463" y="199"/>
                </a:lnTo>
                <a:lnTo>
                  <a:pt x="3465" y="221"/>
                </a:lnTo>
                <a:lnTo>
                  <a:pt x="3467" y="302"/>
                </a:lnTo>
                <a:lnTo>
                  <a:pt x="3470" y="267"/>
                </a:lnTo>
                <a:lnTo>
                  <a:pt x="3472" y="248"/>
                </a:lnTo>
                <a:lnTo>
                  <a:pt x="3474" y="246"/>
                </a:lnTo>
                <a:lnTo>
                  <a:pt x="3477" y="190"/>
                </a:lnTo>
                <a:lnTo>
                  <a:pt x="3479" y="211"/>
                </a:lnTo>
                <a:lnTo>
                  <a:pt x="3481" y="203"/>
                </a:lnTo>
                <a:lnTo>
                  <a:pt x="3484" y="319"/>
                </a:lnTo>
                <a:lnTo>
                  <a:pt x="3486" y="330"/>
                </a:lnTo>
                <a:lnTo>
                  <a:pt x="3488" y="350"/>
                </a:lnTo>
                <a:lnTo>
                  <a:pt x="3490" y="315"/>
                </a:lnTo>
                <a:lnTo>
                  <a:pt x="3493" y="289"/>
                </a:lnTo>
                <a:lnTo>
                  <a:pt x="3495" y="268"/>
                </a:lnTo>
                <a:lnTo>
                  <a:pt x="3497" y="309"/>
                </a:lnTo>
                <a:lnTo>
                  <a:pt x="3500" y="321"/>
                </a:lnTo>
                <a:lnTo>
                  <a:pt x="3502" y="281"/>
                </a:lnTo>
                <a:lnTo>
                  <a:pt x="3504" y="212"/>
                </a:lnTo>
                <a:lnTo>
                  <a:pt x="3506" y="213"/>
                </a:lnTo>
                <a:lnTo>
                  <a:pt x="3509" y="215"/>
                </a:lnTo>
                <a:lnTo>
                  <a:pt x="3511" y="238"/>
                </a:lnTo>
                <a:lnTo>
                  <a:pt x="3513" y="236"/>
                </a:lnTo>
                <a:lnTo>
                  <a:pt x="3516" y="262"/>
                </a:lnTo>
                <a:lnTo>
                  <a:pt x="3518" y="244"/>
                </a:lnTo>
                <a:lnTo>
                  <a:pt x="3520" y="222"/>
                </a:lnTo>
                <a:lnTo>
                  <a:pt x="3523" y="198"/>
                </a:lnTo>
                <a:lnTo>
                  <a:pt x="3525" y="188"/>
                </a:lnTo>
                <a:lnTo>
                  <a:pt x="3527" y="234"/>
                </a:lnTo>
                <a:lnTo>
                  <a:pt x="3529" y="243"/>
                </a:lnTo>
                <a:lnTo>
                  <a:pt x="3532" y="269"/>
                </a:lnTo>
                <a:lnTo>
                  <a:pt x="3534" y="156"/>
                </a:lnTo>
                <a:lnTo>
                  <a:pt x="3536" y="202"/>
                </a:lnTo>
                <a:lnTo>
                  <a:pt x="3539" y="195"/>
                </a:lnTo>
                <a:lnTo>
                  <a:pt x="3541" y="313"/>
                </a:lnTo>
                <a:lnTo>
                  <a:pt x="3543" y="268"/>
                </a:lnTo>
                <a:lnTo>
                  <a:pt x="3546" y="263"/>
                </a:lnTo>
                <a:lnTo>
                  <a:pt x="3548" y="178"/>
                </a:lnTo>
                <a:lnTo>
                  <a:pt x="3550" y="186"/>
                </a:lnTo>
                <a:lnTo>
                  <a:pt x="3552" y="187"/>
                </a:lnTo>
                <a:lnTo>
                  <a:pt x="3555" y="231"/>
                </a:lnTo>
                <a:lnTo>
                  <a:pt x="3557" y="238"/>
                </a:lnTo>
                <a:lnTo>
                  <a:pt x="3559" y="259"/>
                </a:lnTo>
                <a:lnTo>
                  <a:pt x="3562" y="263"/>
                </a:lnTo>
                <a:lnTo>
                  <a:pt x="3564" y="287"/>
                </a:lnTo>
                <a:lnTo>
                  <a:pt x="3566" y="287"/>
                </a:lnTo>
                <a:lnTo>
                  <a:pt x="3568" y="282"/>
                </a:lnTo>
                <a:lnTo>
                  <a:pt x="3571" y="258"/>
                </a:lnTo>
                <a:lnTo>
                  <a:pt x="3573" y="276"/>
                </a:lnTo>
                <a:lnTo>
                  <a:pt x="3575" y="267"/>
                </a:lnTo>
                <a:lnTo>
                  <a:pt x="3578" y="284"/>
                </a:lnTo>
                <a:lnTo>
                  <a:pt x="3580" y="240"/>
                </a:lnTo>
                <a:lnTo>
                  <a:pt x="3582" y="300"/>
                </a:lnTo>
                <a:lnTo>
                  <a:pt x="3585" y="307"/>
                </a:lnTo>
                <a:lnTo>
                  <a:pt x="3587" y="360"/>
                </a:lnTo>
                <a:lnTo>
                  <a:pt x="3589" y="302"/>
                </a:lnTo>
                <a:lnTo>
                  <a:pt x="3592" y="342"/>
                </a:lnTo>
                <a:lnTo>
                  <a:pt x="3594" y="341"/>
                </a:lnTo>
                <a:lnTo>
                  <a:pt x="3596" y="313"/>
                </a:lnTo>
                <a:lnTo>
                  <a:pt x="3598" y="232"/>
                </a:lnTo>
                <a:lnTo>
                  <a:pt x="3601" y="224"/>
                </a:lnTo>
                <a:lnTo>
                  <a:pt x="3603" y="236"/>
                </a:lnTo>
                <a:lnTo>
                  <a:pt x="3605" y="269"/>
                </a:lnTo>
                <a:lnTo>
                  <a:pt x="3607" y="269"/>
                </a:lnTo>
                <a:lnTo>
                  <a:pt x="3610" y="238"/>
                </a:lnTo>
                <a:lnTo>
                  <a:pt x="3612" y="251"/>
                </a:lnTo>
                <a:lnTo>
                  <a:pt x="3614" y="203"/>
                </a:lnTo>
                <a:lnTo>
                  <a:pt x="3617" y="256"/>
                </a:lnTo>
                <a:lnTo>
                  <a:pt x="3619" y="257"/>
                </a:lnTo>
                <a:lnTo>
                  <a:pt x="3621" y="332"/>
                </a:lnTo>
                <a:lnTo>
                  <a:pt x="3624" y="351"/>
                </a:lnTo>
                <a:lnTo>
                  <a:pt x="3626" y="319"/>
                </a:lnTo>
                <a:lnTo>
                  <a:pt x="3628" y="285"/>
                </a:lnTo>
                <a:lnTo>
                  <a:pt x="3631" y="278"/>
                </a:lnTo>
                <a:lnTo>
                  <a:pt x="3633" y="298"/>
                </a:lnTo>
                <a:lnTo>
                  <a:pt x="3635" y="263"/>
                </a:lnTo>
                <a:lnTo>
                  <a:pt x="3638" y="255"/>
                </a:lnTo>
                <a:lnTo>
                  <a:pt x="3640" y="225"/>
                </a:lnTo>
                <a:lnTo>
                  <a:pt x="3642" y="269"/>
                </a:lnTo>
                <a:lnTo>
                  <a:pt x="3644" y="280"/>
                </a:lnTo>
                <a:lnTo>
                  <a:pt x="3647" y="317"/>
                </a:lnTo>
                <a:lnTo>
                  <a:pt x="3649" y="299"/>
                </a:lnTo>
                <a:lnTo>
                  <a:pt x="3651" y="288"/>
                </a:lnTo>
                <a:lnTo>
                  <a:pt x="3653" y="267"/>
                </a:lnTo>
                <a:lnTo>
                  <a:pt x="3656" y="291"/>
                </a:lnTo>
                <a:lnTo>
                  <a:pt x="3658" y="279"/>
                </a:lnTo>
                <a:lnTo>
                  <a:pt x="3660" y="279"/>
                </a:lnTo>
                <a:lnTo>
                  <a:pt x="3663" y="232"/>
                </a:lnTo>
                <a:lnTo>
                  <a:pt x="3665" y="285"/>
                </a:lnTo>
                <a:lnTo>
                  <a:pt x="3667" y="281"/>
                </a:lnTo>
                <a:lnTo>
                  <a:pt x="3670" y="258"/>
                </a:lnTo>
                <a:lnTo>
                  <a:pt x="3672" y="205"/>
                </a:lnTo>
                <a:lnTo>
                  <a:pt x="3674" y="216"/>
                </a:lnTo>
                <a:lnTo>
                  <a:pt x="3677" y="226"/>
                </a:lnTo>
                <a:lnTo>
                  <a:pt x="3679" y="242"/>
                </a:lnTo>
                <a:lnTo>
                  <a:pt x="3681" y="263"/>
                </a:lnTo>
                <a:lnTo>
                  <a:pt x="3684" y="270"/>
                </a:lnTo>
                <a:lnTo>
                  <a:pt x="3686" y="267"/>
                </a:lnTo>
                <a:lnTo>
                  <a:pt x="3688" y="265"/>
                </a:lnTo>
                <a:lnTo>
                  <a:pt x="3690" y="313"/>
                </a:lnTo>
                <a:lnTo>
                  <a:pt x="3692" y="324"/>
                </a:lnTo>
                <a:lnTo>
                  <a:pt x="3695" y="292"/>
                </a:lnTo>
                <a:lnTo>
                  <a:pt x="3697" y="262"/>
                </a:lnTo>
                <a:lnTo>
                  <a:pt x="3699" y="277"/>
                </a:lnTo>
                <a:lnTo>
                  <a:pt x="3702" y="303"/>
                </a:lnTo>
                <a:lnTo>
                  <a:pt x="3704" y="312"/>
                </a:lnTo>
                <a:lnTo>
                  <a:pt x="3706" y="304"/>
                </a:lnTo>
                <a:lnTo>
                  <a:pt x="3709" y="289"/>
                </a:lnTo>
                <a:lnTo>
                  <a:pt x="3711" y="291"/>
                </a:lnTo>
                <a:lnTo>
                  <a:pt x="3713" y="251"/>
                </a:lnTo>
                <a:lnTo>
                  <a:pt x="3716" y="249"/>
                </a:lnTo>
                <a:lnTo>
                  <a:pt x="3718" y="243"/>
                </a:lnTo>
                <a:lnTo>
                  <a:pt x="3720" y="263"/>
                </a:lnTo>
                <a:lnTo>
                  <a:pt x="3723" y="258"/>
                </a:lnTo>
                <a:lnTo>
                  <a:pt x="3725" y="279"/>
                </a:lnTo>
                <a:lnTo>
                  <a:pt x="3727" y="297"/>
                </a:lnTo>
                <a:lnTo>
                  <a:pt x="3729" y="308"/>
                </a:lnTo>
                <a:lnTo>
                  <a:pt x="3731" y="260"/>
                </a:lnTo>
                <a:lnTo>
                  <a:pt x="3734" y="221"/>
                </a:lnTo>
                <a:lnTo>
                  <a:pt x="3736" y="229"/>
                </a:lnTo>
                <a:lnTo>
                  <a:pt x="3738" y="267"/>
                </a:lnTo>
                <a:lnTo>
                  <a:pt x="3741" y="290"/>
                </a:lnTo>
                <a:lnTo>
                  <a:pt x="3743" y="283"/>
                </a:lnTo>
                <a:lnTo>
                  <a:pt x="3745" y="305"/>
                </a:lnTo>
                <a:lnTo>
                  <a:pt x="3748" y="299"/>
                </a:lnTo>
                <a:lnTo>
                  <a:pt x="3750" y="340"/>
                </a:lnTo>
                <a:lnTo>
                  <a:pt x="3752" y="333"/>
                </a:lnTo>
                <a:lnTo>
                  <a:pt x="3755" y="309"/>
                </a:lnTo>
                <a:lnTo>
                  <a:pt x="3757" y="291"/>
                </a:lnTo>
                <a:lnTo>
                  <a:pt x="3759" y="299"/>
                </a:lnTo>
                <a:lnTo>
                  <a:pt x="3762" y="300"/>
                </a:lnTo>
                <a:lnTo>
                  <a:pt x="3764" y="279"/>
                </a:lnTo>
                <a:lnTo>
                  <a:pt x="3766" y="228"/>
                </a:lnTo>
                <a:lnTo>
                  <a:pt x="3769" y="256"/>
                </a:lnTo>
                <a:lnTo>
                  <a:pt x="3771" y="240"/>
                </a:lnTo>
                <a:lnTo>
                  <a:pt x="3773" y="267"/>
                </a:lnTo>
                <a:lnTo>
                  <a:pt x="3775" y="254"/>
                </a:lnTo>
                <a:lnTo>
                  <a:pt x="3777" y="330"/>
                </a:lnTo>
                <a:lnTo>
                  <a:pt x="3780" y="327"/>
                </a:lnTo>
                <a:lnTo>
                  <a:pt x="3782" y="332"/>
                </a:lnTo>
                <a:lnTo>
                  <a:pt x="3784" y="269"/>
                </a:lnTo>
                <a:lnTo>
                  <a:pt x="3787" y="293"/>
                </a:lnTo>
                <a:lnTo>
                  <a:pt x="3789" y="305"/>
                </a:lnTo>
                <a:lnTo>
                  <a:pt x="3791" y="351"/>
                </a:lnTo>
                <a:lnTo>
                  <a:pt x="3794" y="305"/>
                </a:lnTo>
                <a:lnTo>
                  <a:pt x="3796" y="305"/>
                </a:lnTo>
                <a:lnTo>
                  <a:pt x="3798" y="241"/>
                </a:lnTo>
                <a:lnTo>
                  <a:pt x="3801" y="242"/>
                </a:lnTo>
                <a:lnTo>
                  <a:pt x="3803" y="201"/>
                </a:lnTo>
                <a:lnTo>
                  <a:pt x="3805" y="224"/>
                </a:lnTo>
                <a:lnTo>
                  <a:pt x="3808" y="222"/>
                </a:lnTo>
                <a:lnTo>
                  <a:pt x="3810" y="281"/>
                </a:lnTo>
                <a:lnTo>
                  <a:pt x="3812" y="259"/>
                </a:lnTo>
                <a:lnTo>
                  <a:pt x="3814" y="289"/>
                </a:lnTo>
                <a:lnTo>
                  <a:pt x="3817" y="296"/>
                </a:lnTo>
                <a:lnTo>
                  <a:pt x="3819" y="251"/>
                </a:lnTo>
                <a:lnTo>
                  <a:pt x="3821" y="196"/>
                </a:lnTo>
                <a:lnTo>
                  <a:pt x="3823" y="154"/>
                </a:lnTo>
                <a:lnTo>
                  <a:pt x="3826" y="183"/>
                </a:lnTo>
                <a:lnTo>
                  <a:pt x="3828" y="221"/>
                </a:lnTo>
                <a:lnTo>
                  <a:pt x="3830" y="259"/>
                </a:lnTo>
                <a:lnTo>
                  <a:pt x="3833" y="256"/>
                </a:lnTo>
                <a:lnTo>
                  <a:pt x="3835" y="268"/>
                </a:lnTo>
                <a:lnTo>
                  <a:pt x="3837" y="258"/>
                </a:lnTo>
                <a:lnTo>
                  <a:pt x="3840" y="296"/>
                </a:lnTo>
                <a:lnTo>
                  <a:pt x="3842" y="347"/>
                </a:lnTo>
                <a:lnTo>
                  <a:pt x="3844" y="358"/>
                </a:lnTo>
                <a:lnTo>
                  <a:pt x="3847" y="370"/>
                </a:lnTo>
                <a:lnTo>
                  <a:pt x="3849" y="289"/>
                </a:lnTo>
                <a:lnTo>
                  <a:pt x="3851" y="268"/>
                </a:lnTo>
                <a:lnTo>
                  <a:pt x="3854" y="242"/>
                </a:lnTo>
                <a:lnTo>
                  <a:pt x="3856" y="260"/>
                </a:lnTo>
                <a:lnTo>
                  <a:pt x="3858" y="256"/>
                </a:lnTo>
                <a:lnTo>
                  <a:pt x="3860" y="281"/>
                </a:lnTo>
                <a:lnTo>
                  <a:pt x="3863" y="293"/>
                </a:lnTo>
                <a:lnTo>
                  <a:pt x="3865" y="311"/>
                </a:lnTo>
                <a:lnTo>
                  <a:pt x="3867" y="309"/>
                </a:lnTo>
                <a:lnTo>
                  <a:pt x="3869" y="255"/>
                </a:lnTo>
                <a:lnTo>
                  <a:pt x="3872" y="232"/>
                </a:lnTo>
                <a:lnTo>
                  <a:pt x="3874" y="260"/>
                </a:lnTo>
                <a:lnTo>
                  <a:pt x="3876" y="330"/>
                </a:lnTo>
                <a:lnTo>
                  <a:pt x="3879" y="307"/>
                </a:lnTo>
                <a:lnTo>
                  <a:pt x="3881" y="271"/>
                </a:lnTo>
                <a:lnTo>
                  <a:pt x="3883" y="218"/>
                </a:lnTo>
                <a:lnTo>
                  <a:pt x="3886" y="259"/>
                </a:lnTo>
                <a:lnTo>
                  <a:pt x="3888" y="243"/>
                </a:lnTo>
                <a:lnTo>
                  <a:pt x="3890" y="287"/>
                </a:lnTo>
                <a:lnTo>
                  <a:pt x="3893" y="291"/>
                </a:lnTo>
                <a:lnTo>
                  <a:pt x="3895" y="301"/>
                </a:lnTo>
                <a:lnTo>
                  <a:pt x="3897" y="283"/>
                </a:lnTo>
                <a:lnTo>
                  <a:pt x="3899" y="253"/>
                </a:lnTo>
                <a:lnTo>
                  <a:pt x="3902" y="262"/>
                </a:lnTo>
                <a:lnTo>
                  <a:pt x="3904" y="271"/>
                </a:lnTo>
                <a:lnTo>
                  <a:pt x="3906" y="282"/>
                </a:lnTo>
                <a:lnTo>
                  <a:pt x="3908" y="252"/>
                </a:lnTo>
                <a:lnTo>
                  <a:pt x="3911" y="224"/>
                </a:lnTo>
                <a:lnTo>
                  <a:pt x="3913" y="195"/>
                </a:lnTo>
                <a:lnTo>
                  <a:pt x="3915" y="245"/>
                </a:lnTo>
                <a:lnTo>
                  <a:pt x="3918" y="279"/>
                </a:lnTo>
                <a:lnTo>
                  <a:pt x="3920" y="301"/>
                </a:lnTo>
                <a:lnTo>
                  <a:pt x="3922" y="247"/>
                </a:lnTo>
                <a:lnTo>
                  <a:pt x="3925" y="257"/>
                </a:lnTo>
                <a:lnTo>
                  <a:pt x="3927" y="280"/>
                </a:lnTo>
                <a:lnTo>
                  <a:pt x="3929" y="317"/>
                </a:lnTo>
                <a:lnTo>
                  <a:pt x="3932" y="262"/>
                </a:lnTo>
                <a:lnTo>
                  <a:pt x="3934" y="258"/>
                </a:lnTo>
                <a:lnTo>
                  <a:pt x="3936" y="271"/>
                </a:lnTo>
                <a:lnTo>
                  <a:pt x="3938" y="315"/>
                </a:lnTo>
                <a:lnTo>
                  <a:pt x="3941" y="332"/>
                </a:lnTo>
                <a:lnTo>
                  <a:pt x="3943" y="300"/>
                </a:lnTo>
                <a:lnTo>
                  <a:pt x="3945" y="299"/>
                </a:lnTo>
                <a:lnTo>
                  <a:pt x="3948" y="258"/>
                </a:lnTo>
                <a:lnTo>
                  <a:pt x="3950" y="236"/>
                </a:lnTo>
                <a:lnTo>
                  <a:pt x="3952" y="225"/>
                </a:lnTo>
                <a:lnTo>
                  <a:pt x="3954" y="218"/>
                </a:lnTo>
                <a:lnTo>
                  <a:pt x="3957" y="236"/>
                </a:lnTo>
                <a:lnTo>
                  <a:pt x="3959" y="208"/>
                </a:lnTo>
                <a:lnTo>
                  <a:pt x="3961" y="269"/>
                </a:lnTo>
                <a:lnTo>
                  <a:pt x="3964" y="335"/>
                </a:lnTo>
                <a:lnTo>
                  <a:pt x="3966" y="383"/>
                </a:lnTo>
                <a:lnTo>
                  <a:pt x="3968" y="371"/>
                </a:lnTo>
                <a:lnTo>
                  <a:pt x="3971" y="333"/>
                </a:lnTo>
                <a:lnTo>
                  <a:pt x="3973" y="306"/>
                </a:lnTo>
                <a:lnTo>
                  <a:pt x="3975" y="243"/>
                </a:lnTo>
                <a:lnTo>
                  <a:pt x="3977" y="274"/>
                </a:lnTo>
                <a:lnTo>
                  <a:pt x="3980" y="243"/>
                </a:lnTo>
                <a:lnTo>
                  <a:pt x="3982" y="276"/>
                </a:lnTo>
                <a:lnTo>
                  <a:pt x="3984" y="239"/>
                </a:lnTo>
                <a:lnTo>
                  <a:pt x="3987" y="308"/>
                </a:lnTo>
                <a:lnTo>
                  <a:pt x="3989" y="321"/>
                </a:lnTo>
                <a:lnTo>
                  <a:pt x="3991" y="333"/>
                </a:lnTo>
                <a:lnTo>
                  <a:pt x="3994" y="331"/>
                </a:lnTo>
                <a:lnTo>
                  <a:pt x="3996" y="356"/>
                </a:lnTo>
                <a:lnTo>
                  <a:pt x="3998" y="339"/>
                </a:lnTo>
                <a:lnTo>
                  <a:pt x="4000" y="328"/>
                </a:lnTo>
                <a:lnTo>
                  <a:pt x="4003" y="281"/>
                </a:lnTo>
                <a:lnTo>
                  <a:pt x="4005" y="268"/>
                </a:lnTo>
                <a:lnTo>
                  <a:pt x="4007" y="264"/>
                </a:lnTo>
                <a:lnTo>
                  <a:pt x="4010" y="274"/>
                </a:lnTo>
                <a:lnTo>
                  <a:pt x="4012" y="296"/>
                </a:lnTo>
                <a:lnTo>
                  <a:pt x="4014" y="267"/>
                </a:lnTo>
                <a:lnTo>
                  <a:pt x="4017" y="266"/>
                </a:lnTo>
                <a:lnTo>
                  <a:pt x="4019" y="210"/>
                </a:lnTo>
                <a:lnTo>
                  <a:pt x="4021" y="234"/>
                </a:lnTo>
                <a:lnTo>
                  <a:pt x="4023" y="223"/>
                </a:lnTo>
                <a:lnTo>
                  <a:pt x="4026" y="283"/>
                </a:lnTo>
                <a:lnTo>
                  <a:pt x="4028" y="284"/>
                </a:lnTo>
                <a:lnTo>
                  <a:pt x="4030" y="286"/>
                </a:lnTo>
                <a:lnTo>
                  <a:pt x="4033" y="248"/>
                </a:lnTo>
                <a:lnTo>
                  <a:pt x="4035" y="271"/>
                </a:lnTo>
                <a:lnTo>
                  <a:pt x="4037" y="293"/>
                </a:lnTo>
                <a:lnTo>
                  <a:pt x="4040" y="296"/>
                </a:lnTo>
                <a:lnTo>
                  <a:pt x="4042" y="298"/>
                </a:lnTo>
                <a:lnTo>
                  <a:pt x="4044" y="284"/>
                </a:lnTo>
                <a:lnTo>
                  <a:pt x="4046" y="262"/>
                </a:lnTo>
                <a:lnTo>
                  <a:pt x="4049" y="269"/>
                </a:lnTo>
                <a:lnTo>
                  <a:pt x="4051" y="269"/>
                </a:lnTo>
                <a:lnTo>
                  <a:pt x="4053" y="309"/>
                </a:lnTo>
                <a:lnTo>
                  <a:pt x="4056" y="270"/>
                </a:lnTo>
                <a:lnTo>
                  <a:pt x="4058" y="286"/>
                </a:lnTo>
                <a:lnTo>
                  <a:pt x="4060" y="253"/>
                </a:lnTo>
                <a:lnTo>
                  <a:pt x="4062" y="214"/>
                </a:lnTo>
                <a:lnTo>
                  <a:pt x="4065" y="216"/>
                </a:lnTo>
                <a:lnTo>
                  <a:pt x="4067" y="236"/>
                </a:lnTo>
                <a:lnTo>
                  <a:pt x="4069" y="277"/>
                </a:lnTo>
                <a:lnTo>
                  <a:pt x="4072" y="279"/>
                </a:lnTo>
                <a:lnTo>
                  <a:pt x="4074" y="292"/>
                </a:lnTo>
                <a:lnTo>
                  <a:pt x="4076" y="249"/>
                </a:lnTo>
                <a:lnTo>
                  <a:pt x="4079" y="223"/>
                </a:lnTo>
                <a:lnTo>
                  <a:pt x="4081" y="191"/>
                </a:lnTo>
                <a:lnTo>
                  <a:pt x="4083" y="210"/>
                </a:lnTo>
                <a:lnTo>
                  <a:pt x="4086" y="259"/>
                </a:lnTo>
                <a:lnTo>
                  <a:pt x="4088" y="262"/>
                </a:lnTo>
                <a:lnTo>
                  <a:pt x="4090" y="301"/>
                </a:lnTo>
                <a:lnTo>
                  <a:pt x="4092" y="226"/>
                </a:lnTo>
                <a:lnTo>
                  <a:pt x="4095" y="236"/>
                </a:lnTo>
                <a:lnTo>
                  <a:pt x="4097" y="214"/>
                </a:lnTo>
                <a:lnTo>
                  <a:pt x="4099" y="228"/>
                </a:lnTo>
                <a:lnTo>
                  <a:pt x="4101" y="227"/>
                </a:lnTo>
                <a:lnTo>
                  <a:pt x="4104" y="242"/>
                </a:lnTo>
                <a:lnTo>
                  <a:pt x="4106" y="275"/>
                </a:lnTo>
                <a:lnTo>
                  <a:pt x="4108" y="290"/>
                </a:lnTo>
                <a:lnTo>
                  <a:pt x="4111" y="311"/>
                </a:lnTo>
                <a:lnTo>
                  <a:pt x="4113" y="316"/>
                </a:lnTo>
                <a:lnTo>
                  <a:pt x="4115" y="273"/>
                </a:lnTo>
                <a:lnTo>
                  <a:pt x="4118" y="177"/>
                </a:lnTo>
                <a:lnTo>
                  <a:pt x="4120" y="182"/>
                </a:lnTo>
                <a:lnTo>
                  <a:pt x="4122" y="180"/>
                </a:lnTo>
                <a:lnTo>
                  <a:pt x="4125" y="262"/>
                </a:lnTo>
                <a:lnTo>
                  <a:pt x="4127" y="249"/>
                </a:lnTo>
                <a:lnTo>
                  <a:pt x="4129" y="319"/>
                </a:lnTo>
                <a:lnTo>
                  <a:pt x="4132" y="304"/>
                </a:lnTo>
                <a:lnTo>
                  <a:pt x="4134" y="295"/>
                </a:lnTo>
                <a:lnTo>
                  <a:pt x="4136" y="250"/>
                </a:lnTo>
                <a:lnTo>
                  <a:pt x="4138" y="234"/>
                </a:lnTo>
                <a:lnTo>
                  <a:pt x="4141" y="278"/>
                </a:lnTo>
                <a:lnTo>
                  <a:pt x="4143" y="293"/>
                </a:lnTo>
                <a:lnTo>
                  <a:pt x="4145" y="293"/>
                </a:lnTo>
                <a:lnTo>
                  <a:pt x="4147" y="239"/>
                </a:lnTo>
                <a:lnTo>
                  <a:pt x="4150" y="203"/>
                </a:lnTo>
                <a:lnTo>
                  <a:pt x="4152" y="246"/>
                </a:lnTo>
                <a:lnTo>
                  <a:pt x="4154" y="239"/>
                </a:lnTo>
                <a:lnTo>
                  <a:pt x="4157" y="255"/>
                </a:lnTo>
                <a:lnTo>
                  <a:pt x="4159" y="261"/>
                </a:lnTo>
                <a:lnTo>
                  <a:pt x="4161" y="255"/>
                </a:lnTo>
                <a:lnTo>
                  <a:pt x="4164" y="260"/>
                </a:lnTo>
                <a:lnTo>
                  <a:pt x="4166" y="205"/>
                </a:lnTo>
                <a:lnTo>
                  <a:pt x="4168" y="226"/>
                </a:lnTo>
                <a:lnTo>
                  <a:pt x="4171" y="225"/>
                </a:lnTo>
                <a:lnTo>
                  <a:pt x="4173" y="229"/>
                </a:lnTo>
                <a:lnTo>
                  <a:pt x="4175" y="205"/>
                </a:lnTo>
                <a:lnTo>
                  <a:pt x="4177" y="263"/>
                </a:lnTo>
                <a:lnTo>
                  <a:pt x="4180" y="255"/>
                </a:lnTo>
                <a:lnTo>
                  <a:pt x="4182" y="295"/>
                </a:lnTo>
                <a:lnTo>
                  <a:pt x="4184" y="265"/>
                </a:lnTo>
                <a:lnTo>
                  <a:pt x="4186" y="263"/>
                </a:lnTo>
                <a:lnTo>
                  <a:pt x="4189" y="263"/>
                </a:lnTo>
                <a:lnTo>
                  <a:pt x="4191" y="229"/>
                </a:lnTo>
                <a:lnTo>
                  <a:pt x="4193" y="236"/>
                </a:lnTo>
                <a:lnTo>
                  <a:pt x="4196" y="219"/>
                </a:lnTo>
                <a:lnTo>
                  <a:pt x="4198" y="286"/>
                </a:lnTo>
                <a:lnTo>
                  <a:pt x="4200" y="270"/>
                </a:lnTo>
                <a:lnTo>
                  <a:pt x="4203" y="280"/>
                </a:lnTo>
                <a:lnTo>
                  <a:pt x="4205" y="236"/>
                </a:lnTo>
                <a:lnTo>
                  <a:pt x="4207" y="250"/>
                </a:lnTo>
                <a:lnTo>
                  <a:pt x="4210" y="249"/>
                </a:lnTo>
                <a:lnTo>
                  <a:pt x="4212" y="249"/>
                </a:lnTo>
                <a:lnTo>
                  <a:pt x="4214" y="229"/>
                </a:lnTo>
                <a:lnTo>
                  <a:pt x="4217" y="231"/>
                </a:lnTo>
                <a:lnTo>
                  <a:pt x="4219" y="240"/>
                </a:lnTo>
                <a:lnTo>
                  <a:pt x="4221" y="238"/>
                </a:lnTo>
                <a:lnTo>
                  <a:pt x="4223" y="244"/>
                </a:lnTo>
                <a:lnTo>
                  <a:pt x="4225" y="212"/>
                </a:lnTo>
                <a:lnTo>
                  <a:pt x="4228" y="289"/>
                </a:lnTo>
                <a:lnTo>
                  <a:pt x="4230" y="335"/>
                </a:lnTo>
                <a:lnTo>
                  <a:pt x="4232" y="370"/>
                </a:lnTo>
                <a:lnTo>
                  <a:pt x="4235" y="356"/>
                </a:lnTo>
                <a:lnTo>
                  <a:pt x="4237" y="267"/>
                </a:lnTo>
                <a:lnTo>
                  <a:pt x="4239" y="276"/>
                </a:lnTo>
                <a:lnTo>
                  <a:pt x="4242" y="219"/>
                </a:lnTo>
                <a:lnTo>
                  <a:pt x="4244" y="218"/>
                </a:lnTo>
                <a:lnTo>
                  <a:pt x="4246" y="216"/>
                </a:lnTo>
                <a:lnTo>
                  <a:pt x="4249" y="252"/>
                </a:lnTo>
                <a:lnTo>
                  <a:pt x="4251" y="309"/>
                </a:lnTo>
                <a:lnTo>
                  <a:pt x="4253" y="292"/>
                </a:lnTo>
                <a:lnTo>
                  <a:pt x="4256" y="308"/>
                </a:lnTo>
                <a:lnTo>
                  <a:pt x="4258" y="258"/>
                </a:lnTo>
                <a:lnTo>
                  <a:pt x="4260" y="231"/>
                </a:lnTo>
                <a:lnTo>
                  <a:pt x="4263" y="208"/>
                </a:lnTo>
                <a:lnTo>
                  <a:pt x="4265" y="242"/>
                </a:lnTo>
                <a:lnTo>
                  <a:pt x="4267" y="273"/>
                </a:lnTo>
                <a:lnTo>
                  <a:pt x="4269" y="271"/>
                </a:lnTo>
                <a:lnTo>
                  <a:pt x="4271" y="247"/>
                </a:lnTo>
                <a:lnTo>
                  <a:pt x="4274" y="289"/>
                </a:lnTo>
                <a:lnTo>
                  <a:pt x="4276" y="299"/>
                </a:lnTo>
                <a:lnTo>
                  <a:pt x="4278" y="320"/>
                </a:lnTo>
                <a:lnTo>
                  <a:pt x="4281" y="245"/>
                </a:lnTo>
                <a:lnTo>
                  <a:pt x="4283" y="248"/>
                </a:lnTo>
                <a:lnTo>
                  <a:pt x="4285" y="245"/>
                </a:lnTo>
                <a:lnTo>
                  <a:pt x="4288" y="287"/>
                </a:lnTo>
                <a:lnTo>
                  <a:pt x="4290" y="325"/>
                </a:lnTo>
                <a:lnTo>
                  <a:pt x="4292" y="342"/>
                </a:lnTo>
                <a:lnTo>
                  <a:pt x="4295" y="346"/>
                </a:lnTo>
                <a:lnTo>
                  <a:pt x="4297" y="274"/>
                </a:lnTo>
                <a:lnTo>
                  <a:pt x="4299" y="276"/>
                </a:lnTo>
                <a:lnTo>
                  <a:pt x="4302" y="253"/>
                </a:lnTo>
                <a:lnTo>
                  <a:pt x="4304" y="305"/>
                </a:lnTo>
                <a:lnTo>
                  <a:pt x="4306" y="263"/>
                </a:lnTo>
                <a:lnTo>
                  <a:pt x="4308" y="280"/>
                </a:lnTo>
                <a:lnTo>
                  <a:pt x="4311" y="279"/>
                </a:lnTo>
                <a:lnTo>
                  <a:pt x="4313" y="287"/>
                </a:lnTo>
                <a:lnTo>
                  <a:pt x="4315" y="249"/>
                </a:lnTo>
                <a:lnTo>
                  <a:pt x="4317" y="216"/>
                </a:lnTo>
                <a:lnTo>
                  <a:pt x="4320" y="204"/>
                </a:lnTo>
                <a:lnTo>
                  <a:pt x="4322" y="266"/>
                </a:lnTo>
                <a:lnTo>
                  <a:pt x="4324" y="283"/>
                </a:lnTo>
                <a:lnTo>
                  <a:pt x="4327" y="261"/>
                </a:lnTo>
                <a:lnTo>
                  <a:pt x="4329" y="245"/>
                </a:lnTo>
                <a:lnTo>
                  <a:pt x="4331" y="211"/>
                </a:lnTo>
                <a:lnTo>
                  <a:pt x="4334" y="232"/>
                </a:lnTo>
                <a:lnTo>
                  <a:pt x="4336" y="196"/>
                </a:lnTo>
                <a:lnTo>
                  <a:pt x="4338" y="243"/>
                </a:lnTo>
                <a:lnTo>
                  <a:pt x="4341" y="313"/>
                </a:lnTo>
                <a:lnTo>
                  <a:pt x="4343" y="325"/>
                </a:lnTo>
                <a:lnTo>
                  <a:pt x="4345" y="263"/>
                </a:lnTo>
                <a:lnTo>
                  <a:pt x="4347" y="228"/>
                </a:lnTo>
                <a:lnTo>
                  <a:pt x="4350" y="192"/>
                </a:lnTo>
                <a:lnTo>
                  <a:pt x="4352" y="202"/>
                </a:lnTo>
                <a:lnTo>
                  <a:pt x="4354" y="227"/>
                </a:lnTo>
                <a:lnTo>
                  <a:pt x="4356" y="219"/>
                </a:lnTo>
                <a:lnTo>
                  <a:pt x="4359" y="264"/>
                </a:lnTo>
                <a:lnTo>
                  <a:pt x="4361" y="250"/>
                </a:lnTo>
                <a:lnTo>
                  <a:pt x="4363" y="295"/>
                </a:lnTo>
                <a:lnTo>
                  <a:pt x="4366" y="272"/>
                </a:lnTo>
                <a:lnTo>
                  <a:pt x="4368" y="251"/>
                </a:lnTo>
                <a:lnTo>
                  <a:pt x="4370" y="253"/>
                </a:lnTo>
                <a:lnTo>
                  <a:pt x="4373" y="235"/>
                </a:lnTo>
                <a:lnTo>
                  <a:pt x="4375" y="290"/>
                </a:lnTo>
                <a:lnTo>
                  <a:pt x="4377" y="266"/>
                </a:lnTo>
                <a:lnTo>
                  <a:pt x="4380" y="297"/>
                </a:lnTo>
                <a:lnTo>
                  <a:pt x="4382" y="220"/>
                </a:lnTo>
                <a:lnTo>
                  <a:pt x="4384" y="266"/>
                </a:lnTo>
                <a:lnTo>
                  <a:pt x="4387" y="281"/>
                </a:lnTo>
                <a:lnTo>
                  <a:pt x="4389" y="322"/>
                </a:lnTo>
                <a:lnTo>
                  <a:pt x="4391" y="265"/>
                </a:lnTo>
                <a:lnTo>
                  <a:pt x="4393" y="262"/>
                </a:lnTo>
                <a:lnTo>
                  <a:pt x="4396" y="245"/>
                </a:lnTo>
                <a:lnTo>
                  <a:pt x="4398" y="336"/>
                </a:lnTo>
                <a:lnTo>
                  <a:pt x="4400" y="324"/>
                </a:lnTo>
                <a:lnTo>
                  <a:pt x="4402" y="310"/>
                </a:lnTo>
                <a:lnTo>
                  <a:pt x="4405" y="286"/>
                </a:lnTo>
                <a:lnTo>
                  <a:pt x="4407" y="305"/>
                </a:lnTo>
                <a:lnTo>
                  <a:pt x="4409" y="273"/>
                </a:lnTo>
                <a:lnTo>
                  <a:pt x="4412" y="187"/>
                </a:lnTo>
                <a:lnTo>
                  <a:pt x="4414" y="192"/>
                </a:lnTo>
                <a:lnTo>
                  <a:pt x="4416" y="223"/>
                </a:lnTo>
                <a:lnTo>
                  <a:pt x="4419" y="280"/>
                </a:lnTo>
                <a:lnTo>
                  <a:pt x="4421" y="240"/>
                </a:lnTo>
                <a:lnTo>
                  <a:pt x="4423" y="218"/>
                </a:lnTo>
                <a:lnTo>
                  <a:pt x="4426" y="234"/>
                </a:lnTo>
                <a:lnTo>
                  <a:pt x="4428" y="250"/>
                </a:lnTo>
                <a:lnTo>
                  <a:pt x="4430" y="263"/>
                </a:lnTo>
                <a:lnTo>
                  <a:pt x="4432" y="235"/>
                </a:lnTo>
                <a:lnTo>
                  <a:pt x="4435" y="258"/>
                </a:lnTo>
                <a:lnTo>
                  <a:pt x="4437" y="309"/>
                </a:lnTo>
                <a:lnTo>
                  <a:pt x="4439" y="300"/>
                </a:lnTo>
                <a:lnTo>
                  <a:pt x="4442" y="256"/>
                </a:lnTo>
                <a:lnTo>
                  <a:pt x="4444" y="254"/>
                </a:lnTo>
                <a:lnTo>
                  <a:pt x="4446" y="269"/>
                </a:lnTo>
                <a:lnTo>
                  <a:pt x="4448" y="301"/>
                </a:lnTo>
                <a:lnTo>
                  <a:pt x="4451" y="298"/>
                </a:lnTo>
                <a:lnTo>
                  <a:pt x="4453" y="334"/>
                </a:lnTo>
                <a:lnTo>
                  <a:pt x="4455" y="305"/>
                </a:lnTo>
                <a:lnTo>
                  <a:pt x="4458" y="266"/>
                </a:lnTo>
                <a:lnTo>
                  <a:pt x="4460" y="228"/>
                </a:lnTo>
                <a:lnTo>
                  <a:pt x="4462" y="192"/>
                </a:lnTo>
                <a:lnTo>
                  <a:pt x="4465" y="202"/>
                </a:lnTo>
                <a:lnTo>
                  <a:pt x="4467" y="222"/>
                </a:lnTo>
                <a:lnTo>
                  <a:pt x="4469" y="258"/>
                </a:lnTo>
                <a:lnTo>
                  <a:pt x="4471" y="237"/>
                </a:lnTo>
                <a:lnTo>
                  <a:pt x="4474" y="246"/>
                </a:lnTo>
                <a:lnTo>
                  <a:pt x="4476" y="294"/>
                </a:lnTo>
                <a:lnTo>
                  <a:pt x="4478" y="258"/>
                </a:lnTo>
                <a:lnTo>
                  <a:pt x="4481" y="250"/>
                </a:lnTo>
                <a:lnTo>
                  <a:pt x="4483" y="234"/>
                </a:lnTo>
                <a:lnTo>
                  <a:pt x="4485" y="297"/>
                </a:lnTo>
                <a:lnTo>
                  <a:pt x="4488" y="254"/>
                </a:lnTo>
                <a:lnTo>
                  <a:pt x="4490" y="256"/>
                </a:lnTo>
                <a:lnTo>
                  <a:pt x="4492" y="248"/>
                </a:lnTo>
                <a:lnTo>
                  <a:pt x="4494" y="252"/>
                </a:lnTo>
                <a:lnTo>
                  <a:pt x="4497" y="233"/>
                </a:lnTo>
                <a:lnTo>
                  <a:pt x="4499" y="261"/>
                </a:lnTo>
                <a:lnTo>
                  <a:pt x="4501" y="290"/>
                </a:lnTo>
                <a:lnTo>
                  <a:pt x="4504" y="278"/>
                </a:lnTo>
                <a:lnTo>
                  <a:pt x="4506" y="244"/>
                </a:lnTo>
                <a:lnTo>
                  <a:pt x="4508" y="280"/>
                </a:lnTo>
                <a:lnTo>
                  <a:pt x="4510" y="285"/>
                </a:lnTo>
                <a:lnTo>
                  <a:pt x="4513" y="308"/>
                </a:lnTo>
                <a:lnTo>
                  <a:pt x="4515" y="274"/>
                </a:lnTo>
                <a:lnTo>
                  <a:pt x="4517" y="277"/>
                </a:lnTo>
                <a:lnTo>
                  <a:pt x="4520" y="237"/>
                </a:lnTo>
                <a:lnTo>
                  <a:pt x="4522" y="240"/>
                </a:lnTo>
                <a:lnTo>
                  <a:pt x="4524" y="262"/>
                </a:lnTo>
                <a:lnTo>
                  <a:pt x="4527" y="275"/>
                </a:lnTo>
                <a:lnTo>
                  <a:pt x="4529" y="283"/>
                </a:lnTo>
                <a:lnTo>
                  <a:pt x="4531" y="278"/>
                </a:lnTo>
                <a:lnTo>
                  <a:pt x="4534" y="288"/>
                </a:lnTo>
                <a:lnTo>
                  <a:pt x="4536" y="275"/>
                </a:lnTo>
                <a:lnTo>
                  <a:pt x="4538" y="264"/>
                </a:lnTo>
                <a:lnTo>
                  <a:pt x="4540" y="284"/>
                </a:lnTo>
                <a:lnTo>
                  <a:pt x="4543" y="283"/>
                </a:lnTo>
                <a:lnTo>
                  <a:pt x="4545" y="257"/>
                </a:lnTo>
                <a:lnTo>
                  <a:pt x="4547" y="268"/>
                </a:lnTo>
                <a:lnTo>
                  <a:pt x="4550" y="308"/>
                </a:lnTo>
                <a:lnTo>
                  <a:pt x="4552" y="310"/>
                </a:lnTo>
                <a:lnTo>
                  <a:pt x="4554" y="284"/>
                </a:lnTo>
                <a:lnTo>
                  <a:pt x="4556" y="245"/>
                </a:lnTo>
                <a:lnTo>
                  <a:pt x="4559" y="282"/>
                </a:lnTo>
                <a:lnTo>
                  <a:pt x="4561" y="241"/>
                </a:lnTo>
                <a:lnTo>
                  <a:pt x="4563" y="234"/>
                </a:lnTo>
                <a:lnTo>
                  <a:pt x="4566" y="231"/>
                </a:lnTo>
                <a:lnTo>
                  <a:pt x="4568" y="266"/>
                </a:lnTo>
                <a:lnTo>
                  <a:pt x="4570" y="255"/>
                </a:lnTo>
                <a:lnTo>
                  <a:pt x="4573" y="286"/>
                </a:lnTo>
                <a:lnTo>
                  <a:pt x="4575" y="319"/>
                </a:lnTo>
                <a:lnTo>
                  <a:pt x="4577" y="290"/>
                </a:lnTo>
                <a:lnTo>
                  <a:pt x="4580" y="259"/>
                </a:lnTo>
                <a:lnTo>
                  <a:pt x="4582" y="249"/>
                </a:lnTo>
                <a:lnTo>
                  <a:pt x="4584" y="271"/>
                </a:lnTo>
                <a:lnTo>
                  <a:pt x="4586" y="279"/>
                </a:lnTo>
                <a:lnTo>
                  <a:pt x="4589" y="249"/>
                </a:lnTo>
                <a:lnTo>
                  <a:pt x="4591" y="280"/>
                </a:lnTo>
                <a:lnTo>
                  <a:pt x="4593" y="256"/>
                </a:lnTo>
              </a:path>
            </a:pathLst>
          </a:custGeom>
          <a:noFill/>
          <a:ln w="6350"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8" name="Rectangle 7">
            <a:extLst>
              <a:ext uri="{FF2B5EF4-FFF2-40B4-BE49-F238E27FC236}">
                <a16:creationId xmlns:a16="http://schemas.microsoft.com/office/drawing/2014/main" id="{9BA1BD87-EA40-B401-F4FA-B5EA8832A233}"/>
              </a:ext>
            </a:extLst>
          </p:cNvPr>
          <p:cNvSpPr/>
          <p:nvPr/>
        </p:nvSpPr>
        <p:spPr>
          <a:xfrm>
            <a:off x="804869" y="5029799"/>
            <a:ext cx="380232" cy="369332"/>
          </a:xfrm>
          <a:prstGeom prst="rect">
            <a:avLst/>
          </a:prstGeom>
        </p:spPr>
        <p:txBody>
          <a:bodyPr wrap="none">
            <a:spAutoFit/>
          </a:bodyPr>
          <a:lstStyle/>
          <a:p>
            <a:r>
              <a:rPr lang="en-US" i="1" dirty="0"/>
              <a:t>T</a:t>
            </a:r>
            <a:r>
              <a:rPr lang="en-US" i="1" baseline="-25000" dirty="0"/>
              <a:t>B</a:t>
            </a:r>
            <a:endParaRPr lang="en-US" dirty="0"/>
          </a:p>
        </p:txBody>
      </p:sp>
      <p:sp>
        <p:nvSpPr>
          <p:cNvPr id="9" name="Freeform 40">
            <a:extLst>
              <a:ext uri="{FF2B5EF4-FFF2-40B4-BE49-F238E27FC236}">
                <a16:creationId xmlns:a16="http://schemas.microsoft.com/office/drawing/2014/main" id="{3F8DF49F-974E-441A-D429-18834FBBD68A}"/>
              </a:ext>
            </a:extLst>
          </p:cNvPr>
          <p:cNvSpPr>
            <a:spLocks/>
          </p:cNvSpPr>
          <p:nvPr/>
        </p:nvSpPr>
        <p:spPr bwMode="auto">
          <a:xfrm>
            <a:off x="1295619" y="6088353"/>
            <a:ext cx="4800381" cy="632657"/>
          </a:xfrm>
          <a:custGeom>
            <a:avLst/>
            <a:gdLst>
              <a:gd name="T0" fmla="*/ 64 w 4135"/>
              <a:gd name="T1" fmla="*/ 97 h 676"/>
              <a:gd name="T2" fmla="*/ 133 w 4135"/>
              <a:gd name="T3" fmla="*/ 67 h 676"/>
              <a:gd name="T4" fmla="*/ 202 w 4135"/>
              <a:gd name="T5" fmla="*/ 46 h 676"/>
              <a:gd name="T6" fmla="*/ 271 w 4135"/>
              <a:gd name="T7" fmla="*/ 17 h 676"/>
              <a:gd name="T8" fmla="*/ 340 w 4135"/>
              <a:gd name="T9" fmla="*/ 54 h 676"/>
              <a:gd name="T10" fmla="*/ 409 w 4135"/>
              <a:gd name="T11" fmla="*/ 38 h 676"/>
              <a:gd name="T12" fmla="*/ 478 w 4135"/>
              <a:gd name="T13" fmla="*/ 51 h 676"/>
              <a:gd name="T14" fmla="*/ 546 w 4135"/>
              <a:gd name="T15" fmla="*/ 54 h 676"/>
              <a:gd name="T16" fmla="*/ 615 w 4135"/>
              <a:gd name="T17" fmla="*/ 56 h 676"/>
              <a:gd name="T18" fmla="*/ 684 w 4135"/>
              <a:gd name="T19" fmla="*/ 49 h 676"/>
              <a:gd name="T20" fmla="*/ 753 w 4135"/>
              <a:gd name="T21" fmla="*/ 55 h 676"/>
              <a:gd name="T22" fmla="*/ 822 w 4135"/>
              <a:gd name="T23" fmla="*/ 57 h 676"/>
              <a:gd name="T24" fmla="*/ 891 w 4135"/>
              <a:gd name="T25" fmla="*/ 60 h 676"/>
              <a:gd name="T26" fmla="*/ 960 w 4135"/>
              <a:gd name="T27" fmla="*/ 97 h 676"/>
              <a:gd name="T28" fmla="*/ 1029 w 4135"/>
              <a:gd name="T29" fmla="*/ 61 h 676"/>
              <a:gd name="T30" fmla="*/ 1098 w 4135"/>
              <a:gd name="T31" fmla="*/ 44 h 676"/>
              <a:gd name="T32" fmla="*/ 1167 w 4135"/>
              <a:gd name="T33" fmla="*/ 356 h 676"/>
              <a:gd name="T34" fmla="*/ 1236 w 4135"/>
              <a:gd name="T35" fmla="*/ 425 h 676"/>
              <a:gd name="T36" fmla="*/ 1305 w 4135"/>
              <a:gd name="T37" fmla="*/ 539 h 676"/>
              <a:gd name="T38" fmla="*/ 1374 w 4135"/>
              <a:gd name="T39" fmla="*/ 575 h 676"/>
              <a:gd name="T40" fmla="*/ 1442 w 4135"/>
              <a:gd name="T41" fmla="*/ 621 h 676"/>
              <a:gd name="T42" fmla="*/ 1512 w 4135"/>
              <a:gd name="T43" fmla="*/ 648 h 676"/>
              <a:gd name="T44" fmla="*/ 1580 w 4135"/>
              <a:gd name="T45" fmla="*/ 663 h 676"/>
              <a:gd name="T46" fmla="*/ 1649 w 4135"/>
              <a:gd name="T47" fmla="*/ 662 h 676"/>
              <a:gd name="T48" fmla="*/ 1718 w 4135"/>
              <a:gd name="T49" fmla="*/ 664 h 676"/>
              <a:gd name="T50" fmla="*/ 1787 w 4135"/>
              <a:gd name="T51" fmla="*/ 670 h 676"/>
              <a:gd name="T52" fmla="*/ 1856 w 4135"/>
              <a:gd name="T53" fmla="*/ 659 h 676"/>
              <a:gd name="T54" fmla="*/ 1925 w 4135"/>
              <a:gd name="T55" fmla="*/ 603 h 676"/>
              <a:gd name="T56" fmla="*/ 1994 w 4135"/>
              <a:gd name="T57" fmla="*/ 554 h 676"/>
              <a:gd name="T58" fmla="*/ 2063 w 4135"/>
              <a:gd name="T59" fmla="*/ 490 h 676"/>
              <a:gd name="T60" fmla="*/ 2132 w 4135"/>
              <a:gd name="T61" fmla="*/ 372 h 676"/>
              <a:gd name="T62" fmla="*/ 2201 w 4135"/>
              <a:gd name="T63" fmla="*/ 298 h 676"/>
              <a:gd name="T64" fmla="*/ 2270 w 4135"/>
              <a:gd name="T65" fmla="*/ 93 h 676"/>
              <a:gd name="T66" fmla="*/ 2338 w 4135"/>
              <a:gd name="T67" fmla="*/ 84 h 676"/>
              <a:gd name="T68" fmla="*/ 2408 w 4135"/>
              <a:gd name="T69" fmla="*/ 107 h 676"/>
              <a:gd name="T70" fmla="*/ 2476 w 4135"/>
              <a:gd name="T71" fmla="*/ 118 h 676"/>
              <a:gd name="T72" fmla="*/ 2545 w 4135"/>
              <a:gd name="T73" fmla="*/ 76 h 676"/>
              <a:gd name="T74" fmla="*/ 2614 w 4135"/>
              <a:gd name="T75" fmla="*/ 61 h 676"/>
              <a:gd name="T76" fmla="*/ 2683 w 4135"/>
              <a:gd name="T77" fmla="*/ 84 h 676"/>
              <a:gd name="T78" fmla="*/ 2752 w 4135"/>
              <a:gd name="T79" fmla="*/ 66 h 676"/>
              <a:gd name="T80" fmla="*/ 2821 w 4135"/>
              <a:gd name="T81" fmla="*/ 65 h 676"/>
              <a:gd name="T82" fmla="*/ 2890 w 4135"/>
              <a:gd name="T83" fmla="*/ 33 h 676"/>
              <a:gd name="T84" fmla="*/ 2959 w 4135"/>
              <a:gd name="T85" fmla="*/ 72 h 676"/>
              <a:gd name="T86" fmla="*/ 3028 w 4135"/>
              <a:gd name="T87" fmla="*/ 82 h 676"/>
              <a:gd name="T88" fmla="*/ 3097 w 4135"/>
              <a:gd name="T89" fmla="*/ 57 h 676"/>
              <a:gd name="T90" fmla="*/ 3166 w 4135"/>
              <a:gd name="T91" fmla="*/ 95 h 676"/>
              <a:gd name="T92" fmla="*/ 3235 w 4135"/>
              <a:gd name="T93" fmla="*/ 38 h 676"/>
              <a:gd name="T94" fmla="*/ 3304 w 4135"/>
              <a:gd name="T95" fmla="*/ 25 h 676"/>
              <a:gd name="T96" fmla="*/ 3372 w 4135"/>
              <a:gd name="T97" fmla="*/ 38 h 676"/>
              <a:gd name="T98" fmla="*/ 3441 w 4135"/>
              <a:gd name="T99" fmla="*/ 93 h 676"/>
              <a:gd name="T100" fmla="*/ 3510 w 4135"/>
              <a:gd name="T101" fmla="*/ 90 h 676"/>
              <a:gd name="T102" fmla="*/ 3579 w 4135"/>
              <a:gd name="T103" fmla="*/ 52 h 676"/>
              <a:gd name="T104" fmla="*/ 3648 w 4135"/>
              <a:gd name="T105" fmla="*/ 39 h 676"/>
              <a:gd name="T106" fmla="*/ 3717 w 4135"/>
              <a:gd name="T107" fmla="*/ 89 h 676"/>
              <a:gd name="T108" fmla="*/ 3786 w 4135"/>
              <a:gd name="T109" fmla="*/ 109 h 676"/>
              <a:gd name="T110" fmla="*/ 3855 w 4135"/>
              <a:gd name="T111" fmla="*/ 119 h 676"/>
              <a:gd name="T112" fmla="*/ 3924 w 4135"/>
              <a:gd name="T113" fmla="*/ 85 h 676"/>
              <a:gd name="T114" fmla="*/ 3993 w 4135"/>
              <a:gd name="T115" fmla="*/ 26 h 676"/>
              <a:gd name="T116" fmla="*/ 4062 w 4135"/>
              <a:gd name="T117" fmla="*/ 25 h 676"/>
              <a:gd name="T118" fmla="*/ 4131 w 4135"/>
              <a:gd name="T119" fmla="*/ 43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35" h="676">
                <a:moveTo>
                  <a:pt x="0" y="21"/>
                </a:moveTo>
                <a:lnTo>
                  <a:pt x="4" y="18"/>
                </a:lnTo>
                <a:lnTo>
                  <a:pt x="9" y="32"/>
                </a:lnTo>
                <a:lnTo>
                  <a:pt x="13" y="46"/>
                </a:lnTo>
                <a:lnTo>
                  <a:pt x="18" y="49"/>
                </a:lnTo>
                <a:lnTo>
                  <a:pt x="23" y="57"/>
                </a:lnTo>
                <a:lnTo>
                  <a:pt x="27" y="67"/>
                </a:lnTo>
                <a:lnTo>
                  <a:pt x="32" y="63"/>
                </a:lnTo>
                <a:lnTo>
                  <a:pt x="36" y="66"/>
                </a:lnTo>
                <a:lnTo>
                  <a:pt x="41" y="73"/>
                </a:lnTo>
                <a:lnTo>
                  <a:pt x="46" y="89"/>
                </a:lnTo>
                <a:lnTo>
                  <a:pt x="50" y="89"/>
                </a:lnTo>
                <a:lnTo>
                  <a:pt x="55" y="92"/>
                </a:lnTo>
                <a:lnTo>
                  <a:pt x="59" y="104"/>
                </a:lnTo>
                <a:lnTo>
                  <a:pt x="64" y="97"/>
                </a:lnTo>
                <a:lnTo>
                  <a:pt x="69" y="83"/>
                </a:lnTo>
                <a:lnTo>
                  <a:pt x="73" y="86"/>
                </a:lnTo>
                <a:lnTo>
                  <a:pt x="78" y="81"/>
                </a:lnTo>
                <a:lnTo>
                  <a:pt x="82" y="75"/>
                </a:lnTo>
                <a:lnTo>
                  <a:pt x="87" y="79"/>
                </a:lnTo>
                <a:lnTo>
                  <a:pt x="92" y="79"/>
                </a:lnTo>
                <a:lnTo>
                  <a:pt x="96" y="77"/>
                </a:lnTo>
                <a:lnTo>
                  <a:pt x="101" y="85"/>
                </a:lnTo>
                <a:lnTo>
                  <a:pt x="105" y="91"/>
                </a:lnTo>
                <a:lnTo>
                  <a:pt x="110" y="92"/>
                </a:lnTo>
                <a:lnTo>
                  <a:pt x="115" y="89"/>
                </a:lnTo>
                <a:lnTo>
                  <a:pt x="119" y="79"/>
                </a:lnTo>
                <a:lnTo>
                  <a:pt x="124" y="59"/>
                </a:lnTo>
                <a:lnTo>
                  <a:pt x="128" y="51"/>
                </a:lnTo>
                <a:lnTo>
                  <a:pt x="133" y="67"/>
                </a:lnTo>
                <a:lnTo>
                  <a:pt x="138" y="35"/>
                </a:lnTo>
                <a:lnTo>
                  <a:pt x="142" y="4"/>
                </a:lnTo>
                <a:lnTo>
                  <a:pt x="147" y="9"/>
                </a:lnTo>
                <a:lnTo>
                  <a:pt x="151" y="4"/>
                </a:lnTo>
                <a:lnTo>
                  <a:pt x="156" y="11"/>
                </a:lnTo>
                <a:lnTo>
                  <a:pt x="160" y="18"/>
                </a:lnTo>
                <a:lnTo>
                  <a:pt x="165" y="19"/>
                </a:lnTo>
                <a:lnTo>
                  <a:pt x="170" y="30"/>
                </a:lnTo>
                <a:lnTo>
                  <a:pt x="174" y="23"/>
                </a:lnTo>
                <a:lnTo>
                  <a:pt x="179" y="20"/>
                </a:lnTo>
                <a:lnTo>
                  <a:pt x="184" y="25"/>
                </a:lnTo>
                <a:lnTo>
                  <a:pt x="188" y="26"/>
                </a:lnTo>
                <a:lnTo>
                  <a:pt x="193" y="27"/>
                </a:lnTo>
                <a:lnTo>
                  <a:pt x="197" y="25"/>
                </a:lnTo>
                <a:lnTo>
                  <a:pt x="202" y="46"/>
                </a:lnTo>
                <a:lnTo>
                  <a:pt x="206" y="62"/>
                </a:lnTo>
                <a:lnTo>
                  <a:pt x="211" y="60"/>
                </a:lnTo>
                <a:lnTo>
                  <a:pt x="216" y="59"/>
                </a:lnTo>
                <a:lnTo>
                  <a:pt x="220" y="46"/>
                </a:lnTo>
                <a:lnTo>
                  <a:pt x="225" y="42"/>
                </a:lnTo>
                <a:lnTo>
                  <a:pt x="230" y="37"/>
                </a:lnTo>
                <a:lnTo>
                  <a:pt x="234" y="33"/>
                </a:lnTo>
                <a:lnTo>
                  <a:pt x="239" y="27"/>
                </a:lnTo>
                <a:lnTo>
                  <a:pt x="243" y="33"/>
                </a:lnTo>
                <a:lnTo>
                  <a:pt x="248" y="33"/>
                </a:lnTo>
                <a:lnTo>
                  <a:pt x="252" y="27"/>
                </a:lnTo>
                <a:lnTo>
                  <a:pt x="257" y="19"/>
                </a:lnTo>
                <a:lnTo>
                  <a:pt x="262" y="20"/>
                </a:lnTo>
                <a:lnTo>
                  <a:pt x="266" y="18"/>
                </a:lnTo>
                <a:lnTo>
                  <a:pt x="271" y="17"/>
                </a:lnTo>
                <a:lnTo>
                  <a:pt x="275" y="18"/>
                </a:lnTo>
                <a:lnTo>
                  <a:pt x="280" y="18"/>
                </a:lnTo>
                <a:lnTo>
                  <a:pt x="284" y="18"/>
                </a:lnTo>
                <a:lnTo>
                  <a:pt x="289" y="22"/>
                </a:lnTo>
                <a:lnTo>
                  <a:pt x="294" y="29"/>
                </a:lnTo>
                <a:lnTo>
                  <a:pt x="298" y="32"/>
                </a:lnTo>
                <a:lnTo>
                  <a:pt x="303" y="34"/>
                </a:lnTo>
                <a:lnTo>
                  <a:pt x="308" y="25"/>
                </a:lnTo>
                <a:lnTo>
                  <a:pt x="312" y="26"/>
                </a:lnTo>
                <a:lnTo>
                  <a:pt x="317" y="29"/>
                </a:lnTo>
                <a:lnTo>
                  <a:pt x="321" y="35"/>
                </a:lnTo>
                <a:lnTo>
                  <a:pt x="326" y="42"/>
                </a:lnTo>
                <a:lnTo>
                  <a:pt x="330" y="45"/>
                </a:lnTo>
                <a:lnTo>
                  <a:pt x="335" y="46"/>
                </a:lnTo>
                <a:lnTo>
                  <a:pt x="340" y="54"/>
                </a:lnTo>
                <a:lnTo>
                  <a:pt x="344" y="56"/>
                </a:lnTo>
                <a:lnTo>
                  <a:pt x="349" y="59"/>
                </a:lnTo>
                <a:lnTo>
                  <a:pt x="354" y="66"/>
                </a:lnTo>
                <a:lnTo>
                  <a:pt x="358" y="61"/>
                </a:lnTo>
                <a:lnTo>
                  <a:pt x="363" y="45"/>
                </a:lnTo>
                <a:lnTo>
                  <a:pt x="367" y="33"/>
                </a:lnTo>
                <a:lnTo>
                  <a:pt x="372" y="29"/>
                </a:lnTo>
                <a:lnTo>
                  <a:pt x="376" y="25"/>
                </a:lnTo>
                <a:lnTo>
                  <a:pt x="381" y="23"/>
                </a:lnTo>
                <a:lnTo>
                  <a:pt x="386" y="20"/>
                </a:lnTo>
                <a:lnTo>
                  <a:pt x="390" y="35"/>
                </a:lnTo>
                <a:lnTo>
                  <a:pt x="395" y="43"/>
                </a:lnTo>
                <a:lnTo>
                  <a:pt x="400" y="48"/>
                </a:lnTo>
                <a:lnTo>
                  <a:pt x="404" y="48"/>
                </a:lnTo>
                <a:lnTo>
                  <a:pt x="409" y="38"/>
                </a:lnTo>
                <a:lnTo>
                  <a:pt x="413" y="20"/>
                </a:lnTo>
                <a:lnTo>
                  <a:pt x="418" y="27"/>
                </a:lnTo>
                <a:lnTo>
                  <a:pt x="422" y="30"/>
                </a:lnTo>
                <a:lnTo>
                  <a:pt x="427" y="36"/>
                </a:lnTo>
                <a:lnTo>
                  <a:pt x="432" y="48"/>
                </a:lnTo>
                <a:lnTo>
                  <a:pt x="436" y="53"/>
                </a:lnTo>
                <a:lnTo>
                  <a:pt x="441" y="43"/>
                </a:lnTo>
                <a:lnTo>
                  <a:pt x="445" y="25"/>
                </a:lnTo>
                <a:lnTo>
                  <a:pt x="450" y="28"/>
                </a:lnTo>
                <a:lnTo>
                  <a:pt x="454" y="51"/>
                </a:lnTo>
                <a:lnTo>
                  <a:pt x="459" y="79"/>
                </a:lnTo>
                <a:lnTo>
                  <a:pt x="464" y="72"/>
                </a:lnTo>
                <a:lnTo>
                  <a:pt x="468" y="56"/>
                </a:lnTo>
                <a:lnTo>
                  <a:pt x="473" y="52"/>
                </a:lnTo>
                <a:lnTo>
                  <a:pt x="478" y="51"/>
                </a:lnTo>
                <a:lnTo>
                  <a:pt x="482" y="53"/>
                </a:lnTo>
                <a:lnTo>
                  <a:pt x="487" y="62"/>
                </a:lnTo>
                <a:lnTo>
                  <a:pt x="491" y="76"/>
                </a:lnTo>
                <a:lnTo>
                  <a:pt x="496" y="81"/>
                </a:lnTo>
                <a:lnTo>
                  <a:pt x="500" y="81"/>
                </a:lnTo>
                <a:lnTo>
                  <a:pt x="505" y="81"/>
                </a:lnTo>
                <a:lnTo>
                  <a:pt x="510" y="80"/>
                </a:lnTo>
                <a:lnTo>
                  <a:pt x="514" y="78"/>
                </a:lnTo>
                <a:lnTo>
                  <a:pt x="519" y="67"/>
                </a:lnTo>
                <a:lnTo>
                  <a:pt x="524" y="68"/>
                </a:lnTo>
                <a:lnTo>
                  <a:pt x="528" y="70"/>
                </a:lnTo>
                <a:lnTo>
                  <a:pt x="533" y="74"/>
                </a:lnTo>
                <a:lnTo>
                  <a:pt x="537" y="71"/>
                </a:lnTo>
                <a:lnTo>
                  <a:pt x="542" y="68"/>
                </a:lnTo>
                <a:lnTo>
                  <a:pt x="546" y="54"/>
                </a:lnTo>
                <a:lnTo>
                  <a:pt x="551" y="56"/>
                </a:lnTo>
                <a:lnTo>
                  <a:pt x="556" y="60"/>
                </a:lnTo>
                <a:lnTo>
                  <a:pt x="560" y="55"/>
                </a:lnTo>
                <a:lnTo>
                  <a:pt x="565" y="56"/>
                </a:lnTo>
                <a:lnTo>
                  <a:pt x="569" y="61"/>
                </a:lnTo>
                <a:lnTo>
                  <a:pt x="574" y="56"/>
                </a:lnTo>
                <a:lnTo>
                  <a:pt x="579" y="52"/>
                </a:lnTo>
                <a:lnTo>
                  <a:pt x="583" y="48"/>
                </a:lnTo>
                <a:lnTo>
                  <a:pt x="588" y="39"/>
                </a:lnTo>
                <a:lnTo>
                  <a:pt x="592" y="32"/>
                </a:lnTo>
                <a:lnTo>
                  <a:pt x="597" y="36"/>
                </a:lnTo>
                <a:lnTo>
                  <a:pt x="602" y="51"/>
                </a:lnTo>
                <a:lnTo>
                  <a:pt x="606" y="51"/>
                </a:lnTo>
                <a:lnTo>
                  <a:pt x="611" y="56"/>
                </a:lnTo>
                <a:lnTo>
                  <a:pt x="615" y="56"/>
                </a:lnTo>
                <a:lnTo>
                  <a:pt x="620" y="67"/>
                </a:lnTo>
                <a:lnTo>
                  <a:pt x="625" y="65"/>
                </a:lnTo>
                <a:lnTo>
                  <a:pt x="629" y="66"/>
                </a:lnTo>
                <a:lnTo>
                  <a:pt x="634" y="74"/>
                </a:lnTo>
                <a:lnTo>
                  <a:pt x="638" y="78"/>
                </a:lnTo>
                <a:lnTo>
                  <a:pt x="643" y="80"/>
                </a:lnTo>
                <a:lnTo>
                  <a:pt x="648" y="71"/>
                </a:lnTo>
                <a:lnTo>
                  <a:pt x="652" y="73"/>
                </a:lnTo>
                <a:lnTo>
                  <a:pt x="657" y="72"/>
                </a:lnTo>
                <a:lnTo>
                  <a:pt x="661" y="71"/>
                </a:lnTo>
                <a:lnTo>
                  <a:pt x="666" y="67"/>
                </a:lnTo>
                <a:lnTo>
                  <a:pt x="671" y="60"/>
                </a:lnTo>
                <a:lnTo>
                  <a:pt x="675" y="52"/>
                </a:lnTo>
                <a:lnTo>
                  <a:pt x="680" y="55"/>
                </a:lnTo>
                <a:lnTo>
                  <a:pt x="684" y="49"/>
                </a:lnTo>
                <a:lnTo>
                  <a:pt x="689" y="35"/>
                </a:lnTo>
                <a:lnTo>
                  <a:pt x="693" y="40"/>
                </a:lnTo>
                <a:lnTo>
                  <a:pt x="698" y="36"/>
                </a:lnTo>
                <a:lnTo>
                  <a:pt x="703" y="33"/>
                </a:lnTo>
                <a:lnTo>
                  <a:pt x="707" y="42"/>
                </a:lnTo>
                <a:lnTo>
                  <a:pt x="712" y="42"/>
                </a:lnTo>
                <a:lnTo>
                  <a:pt x="717" y="43"/>
                </a:lnTo>
                <a:lnTo>
                  <a:pt x="721" y="47"/>
                </a:lnTo>
                <a:lnTo>
                  <a:pt x="726" y="59"/>
                </a:lnTo>
                <a:lnTo>
                  <a:pt x="730" y="62"/>
                </a:lnTo>
                <a:lnTo>
                  <a:pt x="735" y="59"/>
                </a:lnTo>
                <a:lnTo>
                  <a:pt x="739" y="57"/>
                </a:lnTo>
                <a:lnTo>
                  <a:pt x="744" y="60"/>
                </a:lnTo>
                <a:lnTo>
                  <a:pt x="749" y="60"/>
                </a:lnTo>
                <a:lnTo>
                  <a:pt x="753" y="55"/>
                </a:lnTo>
                <a:lnTo>
                  <a:pt x="758" y="58"/>
                </a:lnTo>
                <a:lnTo>
                  <a:pt x="763" y="60"/>
                </a:lnTo>
                <a:lnTo>
                  <a:pt x="767" y="55"/>
                </a:lnTo>
                <a:lnTo>
                  <a:pt x="772" y="52"/>
                </a:lnTo>
                <a:lnTo>
                  <a:pt x="776" y="52"/>
                </a:lnTo>
                <a:lnTo>
                  <a:pt x="781" y="58"/>
                </a:lnTo>
                <a:lnTo>
                  <a:pt x="785" y="62"/>
                </a:lnTo>
                <a:lnTo>
                  <a:pt x="790" y="53"/>
                </a:lnTo>
                <a:lnTo>
                  <a:pt x="795" y="49"/>
                </a:lnTo>
                <a:lnTo>
                  <a:pt x="799" y="49"/>
                </a:lnTo>
                <a:lnTo>
                  <a:pt x="804" y="49"/>
                </a:lnTo>
                <a:lnTo>
                  <a:pt x="809" y="41"/>
                </a:lnTo>
                <a:lnTo>
                  <a:pt x="813" y="43"/>
                </a:lnTo>
                <a:lnTo>
                  <a:pt x="817" y="39"/>
                </a:lnTo>
                <a:lnTo>
                  <a:pt x="822" y="57"/>
                </a:lnTo>
                <a:lnTo>
                  <a:pt x="827" y="73"/>
                </a:lnTo>
                <a:lnTo>
                  <a:pt x="831" y="90"/>
                </a:lnTo>
                <a:lnTo>
                  <a:pt x="836" y="67"/>
                </a:lnTo>
                <a:lnTo>
                  <a:pt x="841" y="52"/>
                </a:lnTo>
                <a:lnTo>
                  <a:pt x="845" y="55"/>
                </a:lnTo>
                <a:lnTo>
                  <a:pt x="850" y="67"/>
                </a:lnTo>
                <a:lnTo>
                  <a:pt x="855" y="68"/>
                </a:lnTo>
                <a:lnTo>
                  <a:pt x="859" y="65"/>
                </a:lnTo>
                <a:lnTo>
                  <a:pt x="863" y="63"/>
                </a:lnTo>
                <a:lnTo>
                  <a:pt x="868" y="54"/>
                </a:lnTo>
                <a:lnTo>
                  <a:pt x="873" y="48"/>
                </a:lnTo>
                <a:lnTo>
                  <a:pt x="877" y="50"/>
                </a:lnTo>
                <a:lnTo>
                  <a:pt x="882" y="55"/>
                </a:lnTo>
                <a:lnTo>
                  <a:pt x="887" y="55"/>
                </a:lnTo>
                <a:lnTo>
                  <a:pt x="891" y="60"/>
                </a:lnTo>
                <a:lnTo>
                  <a:pt x="896" y="67"/>
                </a:lnTo>
                <a:lnTo>
                  <a:pt x="900" y="82"/>
                </a:lnTo>
                <a:lnTo>
                  <a:pt x="905" y="96"/>
                </a:lnTo>
                <a:lnTo>
                  <a:pt x="909" y="100"/>
                </a:lnTo>
                <a:lnTo>
                  <a:pt x="914" y="105"/>
                </a:lnTo>
                <a:lnTo>
                  <a:pt x="919" y="106"/>
                </a:lnTo>
                <a:lnTo>
                  <a:pt x="923" y="105"/>
                </a:lnTo>
                <a:lnTo>
                  <a:pt x="928" y="103"/>
                </a:lnTo>
                <a:lnTo>
                  <a:pt x="933" y="91"/>
                </a:lnTo>
                <a:lnTo>
                  <a:pt x="937" y="88"/>
                </a:lnTo>
                <a:lnTo>
                  <a:pt x="942" y="92"/>
                </a:lnTo>
                <a:lnTo>
                  <a:pt x="946" y="93"/>
                </a:lnTo>
                <a:lnTo>
                  <a:pt x="951" y="95"/>
                </a:lnTo>
                <a:lnTo>
                  <a:pt x="955" y="96"/>
                </a:lnTo>
                <a:lnTo>
                  <a:pt x="960" y="97"/>
                </a:lnTo>
                <a:lnTo>
                  <a:pt x="965" y="96"/>
                </a:lnTo>
                <a:lnTo>
                  <a:pt x="969" y="97"/>
                </a:lnTo>
                <a:lnTo>
                  <a:pt x="974" y="93"/>
                </a:lnTo>
                <a:lnTo>
                  <a:pt x="979" y="94"/>
                </a:lnTo>
                <a:lnTo>
                  <a:pt x="983" y="92"/>
                </a:lnTo>
                <a:lnTo>
                  <a:pt x="988" y="93"/>
                </a:lnTo>
                <a:lnTo>
                  <a:pt x="992" y="99"/>
                </a:lnTo>
                <a:lnTo>
                  <a:pt x="997" y="111"/>
                </a:lnTo>
                <a:lnTo>
                  <a:pt x="1001" y="105"/>
                </a:lnTo>
                <a:lnTo>
                  <a:pt x="1006" y="89"/>
                </a:lnTo>
                <a:lnTo>
                  <a:pt x="1011" y="101"/>
                </a:lnTo>
                <a:lnTo>
                  <a:pt x="1015" y="88"/>
                </a:lnTo>
                <a:lnTo>
                  <a:pt x="1020" y="81"/>
                </a:lnTo>
                <a:lnTo>
                  <a:pt x="1024" y="66"/>
                </a:lnTo>
                <a:lnTo>
                  <a:pt x="1029" y="61"/>
                </a:lnTo>
                <a:lnTo>
                  <a:pt x="1034" y="58"/>
                </a:lnTo>
                <a:lnTo>
                  <a:pt x="1038" y="59"/>
                </a:lnTo>
                <a:lnTo>
                  <a:pt x="1043" y="54"/>
                </a:lnTo>
                <a:lnTo>
                  <a:pt x="1047" y="55"/>
                </a:lnTo>
                <a:lnTo>
                  <a:pt x="1052" y="57"/>
                </a:lnTo>
                <a:lnTo>
                  <a:pt x="1057" y="58"/>
                </a:lnTo>
                <a:lnTo>
                  <a:pt x="1061" y="62"/>
                </a:lnTo>
                <a:lnTo>
                  <a:pt x="1066" y="62"/>
                </a:lnTo>
                <a:lnTo>
                  <a:pt x="1070" y="68"/>
                </a:lnTo>
                <a:lnTo>
                  <a:pt x="1075" y="56"/>
                </a:lnTo>
                <a:lnTo>
                  <a:pt x="1080" y="57"/>
                </a:lnTo>
                <a:lnTo>
                  <a:pt x="1084" y="70"/>
                </a:lnTo>
                <a:lnTo>
                  <a:pt x="1089" y="71"/>
                </a:lnTo>
                <a:lnTo>
                  <a:pt x="1093" y="59"/>
                </a:lnTo>
                <a:lnTo>
                  <a:pt x="1098" y="44"/>
                </a:lnTo>
                <a:lnTo>
                  <a:pt x="1102" y="43"/>
                </a:lnTo>
                <a:lnTo>
                  <a:pt x="1107" y="91"/>
                </a:lnTo>
                <a:lnTo>
                  <a:pt x="1112" y="135"/>
                </a:lnTo>
                <a:lnTo>
                  <a:pt x="1116" y="173"/>
                </a:lnTo>
                <a:lnTo>
                  <a:pt x="1121" y="203"/>
                </a:lnTo>
                <a:lnTo>
                  <a:pt x="1126" y="232"/>
                </a:lnTo>
                <a:lnTo>
                  <a:pt x="1130" y="260"/>
                </a:lnTo>
                <a:lnTo>
                  <a:pt x="1135" y="282"/>
                </a:lnTo>
                <a:lnTo>
                  <a:pt x="1139" y="300"/>
                </a:lnTo>
                <a:lnTo>
                  <a:pt x="1144" y="316"/>
                </a:lnTo>
                <a:lnTo>
                  <a:pt x="1148" y="331"/>
                </a:lnTo>
                <a:lnTo>
                  <a:pt x="1153" y="339"/>
                </a:lnTo>
                <a:lnTo>
                  <a:pt x="1158" y="343"/>
                </a:lnTo>
                <a:lnTo>
                  <a:pt x="1162" y="344"/>
                </a:lnTo>
                <a:lnTo>
                  <a:pt x="1167" y="356"/>
                </a:lnTo>
                <a:lnTo>
                  <a:pt x="1171" y="365"/>
                </a:lnTo>
                <a:lnTo>
                  <a:pt x="1176" y="370"/>
                </a:lnTo>
                <a:lnTo>
                  <a:pt x="1181" y="376"/>
                </a:lnTo>
                <a:lnTo>
                  <a:pt x="1185" y="393"/>
                </a:lnTo>
                <a:lnTo>
                  <a:pt x="1190" y="398"/>
                </a:lnTo>
                <a:lnTo>
                  <a:pt x="1194" y="400"/>
                </a:lnTo>
                <a:lnTo>
                  <a:pt x="1199" y="399"/>
                </a:lnTo>
                <a:lnTo>
                  <a:pt x="1204" y="400"/>
                </a:lnTo>
                <a:lnTo>
                  <a:pt x="1208" y="401"/>
                </a:lnTo>
                <a:lnTo>
                  <a:pt x="1213" y="403"/>
                </a:lnTo>
                <a:lnTo>
                  <a:pt x="1217" y="406"/>
                </a:lnTo>
                <a:lnTo>
                  <a:pt x="1222" y="407"/>
                </a:lnTo>
                <a:lnTo>
                  <a:pt x="1226" y="410"/>
                </a:lnTo>
                <a:lnTo>
                  <a:pt x="1231" y="419"/>
                </a:lnTo>
                <a:lnTo>
                  <a:pt x="1236" y="425"/>
                </a:lnTo>
                <a:lnTo>
                  <a:pt x="1240" y="431"/>
                </a:lnTo>
                <a:lnTo>
                  <a:pt x="1245" y="440"/>
                </a:lnTo>
                <a:lnTo>
                  <a:pt x="1250" y="450"/>
                </a:lnTo>
                <a:lnTo>
                  <a:pt x="1254" y="459"/>
                </a:lnTo>
                <a:lnTo>
                  <a:pt x="1259" y="470"/>
                </a:lnTo>
                <a:lnTo>
                  <a:pt x="1263" y="477"/>
                </a:lnTo>
                <a:lnTo>
                  <a:pt x="1268" y="483"/>
                </a:lnTo>
                <a:lnTo>
                  <a:pt x="1272" y="488"/>
                </a:lnTo>
                <a:lnTo>
                  <a:pt x="1277" y="493"/>
                </a:lnTo>
                <a:lnTo>
                  <a:pt x="1282" y="506"/>
                </a:lnTo>
                <a:lnTo>
                  <a:pt x="1286" y="524"/>
                </a:lnTo>
                <a:lnTo>
                  <a:pt x="1291" y="530"/>
                </a:lnTo>
                <a:lnTo>
                  <a:pt x="1296" y="536"/>
                </a:lnTo>
                <a:lnTo>
                  <a:pt x="1300" y="539"/>
                </a:lnTo>
                <a:lnTo>
                  <a:pt x="1305" y="539"/>
                </a:lnTo>
                <a:lnTo>
                  <a:pt x="1309" y="544"/>
                </a:lnTo>
                <a:lnTo>
                  <a:pt x="1314" y="549"/>
                </a:lnTo>
                <a:lnTo>
                  <a:pt x="1318" y="551"/>
                </a:lnTo>
                <a:lnTo>
                  <a:pt x="1323" y="552"/>
                </a:lnTo>
                <a:lnTo>
                  <a:pt x="1328" y="552"/>
                </a:lnTo>
                <a:lnTo>
                  <a:pt x="1332" y="553"/>
                </a:lnTo>
                <a:lnTo>
                  <a:pt x="1337" y="555"/>
                </a:lnTo>
                <a:lnTo>
                  <a:pt x="1342" y="557"/>
                </a:lnTo>
                <a:lnTo>
                  <a:pt x="1346" y="560"/>
                </a:lnTo>
                <a:lnTo>
                  <a:pt x="1351" y="565"/>
                </a:lnTo>
                <a:lnTo>
                  <a:pt x="1355" y="567"/>
                </a:lnTo>
                <a:lnTo>
                  <a:pt x="1360" y="569"/>
                </a:lnTo>
                <a:lnTo>
                  <a:pt x="1364" y="571"/>
                </a:lnTo>
                <a:lnTo>
                  <a:pt x="1369" y="573"/>
                </a:lnTo>
                <a:lnTo>
                  <a:pt x="1374" y="575"/>
                </a:lnTo>
                <a:lnTo>
                  <a:pt x="1378" y="578"/>
                </a:lnTo>
                <a:lnTo>
                  <a:pt x="1383" y="586"/>
                </a:lnTo>
                <a:lnTo>
                  <a:pt x="1388" y="601"/>
                </a:lnTo>
                <a:lnTo>
                  <a:pt x="1392" y="603"/>
                </a:lnTo>
                <a:lnTo>
                  <a:pt x="1396" y="605"/>
                </a:lnTo>
                <a:lnTo>
                  <a:pt x="1401" y="608"/>
                </a:lnTo>
                <a:lnTo>
                  <a:pt x="1406" y="609"/>
                </a:lnTo>
                <a:lnTo>
                  <a:pt x="1410" y="612"/>
                </a:lnTo>
                <a:lnTo>
                  <a:pt x="1415" y="613"/>
                </a:lnTo>
                <a:lnTo>
                  <a:pt x="1420" y="615"/>
                </a:lnTo>
                <a:lnTo>
                  <a:pt x="1424" y="616"/>
                </a:lnTo>
                <a:lnTo>
                  <a:pt x="1429" y="620"/>
                </a:lnTo>
                <a:lnTo>
                  <a:pt x="1433" y="621"/>
                </a:lnTo>
                <a:lnTo>
                  <a:pt x="1438" y="621"/>
                </a:lnTo>
                <a:lnTo>
                  <a:pt x="1442" y="621"/>
                </a:lnTo>
                <a:lnTo>
                  <a:pt x="1447" y="623"/>
                </a:lnTo>
                <a:lnTo>
                  <a:pt x="1452" y="625"/>
                </a:lnTo>
                <a:lnTo>
                  <a:pt x="1456" y="625"/>
                </a:lnTo>
                <a:lnTo>
                  <a:pt x="1461" y="626"/>
                </a:lnTo>
                <a:lnTo>
                  <a:pt x="1466" y="627"/>
                </a:lnTo>
                <a:lnTo>
                  <a:pt x="1470" y="635"/>
                </a:lnTo>
                <a:lnTo>
                  <a:pt x="1475" y="637"/>
                </a:lnTo>
                <a:lnTo>
                  <a:pt x="1479" y="639"/>
                </a:lnTo>
                <a:lnTo>
                  <a:pt x="1484" y="641"/>
                </a:lnTo>
                <a:lnTo>
                  <a:pt x="1488" y="642"/>
                </a:lnTo>
                <a:lnTo>
                  <a:pt x="1493" y="643"/>
                </a:lnTo>
                <a:lnTo>
                  <a:pt x="1498" y="648"/>
                </a:lnTo>
                <a:lnTo>
                  <a:pt x="1502" y="645"/>
                </a:lnTo>
                <a:lnTo>
                  <a:pt x="1507" y="647"/>
                </a:lnTo>
                <a:lnTo>
                  <a:pt x="1512" y="648"/>
                </a:lnTo>
                <a:lnTo>
                  <a:pt x="1516" y="653"/>
                </a:lnTo>
                <a:lnTo>
                  <a:pt x="1521" y="655"/>
                </a:lnTo>
                <a:lnTo>
                  <a:pt x="1525" y="663"/>
                </a:lnTo>
                <a:lnTo>
                  <a:pt x="1530" y="666"/>
                </a:lnTo>
                <a:lnTo>
                  <a:pt x="1534" y="668"/>
                </a:lnTo>
                <a:lnTo>
                  <a:pt x="1539" y="669"/>
                </a:lnTo>
                <a:lnTo>
                  <a:pt x="1544" y="670"/>
                </a:lnTo>
                <a:lnTo>
                  <a:pt x="1548" y="668"/>
                </a:lnTo>
                <a:lnTo>
                  <a:pt x="1553" y="668"/>
                </a:lnTo>
                <a:lnTo>
                  <a:pt x="1557" y="667"/>
                </a:lnTo>
                <a:lnTo>
                  <a:pt x="1562" y="666"/>
                </a:lnTo>
                <a:lnTo>
                  <a:pt x="1567" y="665"/>
                </a:lnTo>
                <a:lnTo>
                  <a:pt x="1571" y="664"/>
                </a:lnTo>
                <a:lnTo>
                  <a:pt x="1576" y="664"/>
                </a:lnTo>
                <a:lnTo>
                  <a:pt x="1580" y="663"/>
                </a:lnTo>
                <a:lnTo>
                  <a:pt x="1585" y="663"/>
                </a:lnTo>
                <a:lnTo>
                  <a:pt x="1590" y="659"/>
                </a:lnTo>
                <a:lnTo>
                  <a:pt x="1594" y="658"/>
                </a:lnTo>
                <a:lnTo>
                  <a:pt x="1599" y="657"/>
                </a:lnTo>
                <a:lnTo>
                  <a:pt x="1603" y="658"/>
                </a:lnTo>
                <a:lnTo>
                  <a:pt x="1608" y="658"/>
                </a:lnTo>
                <a:lnTo>
                  <a:pt x="1613" y="658"/>
                </a:lnTo>
                <a:lnTo>
                  <a:pt x="1617" y="657"/>
                </a:lnTo>
                <a:lnTo>
                  <a:pt x="1622" y="657"/>
                </a:lnTo>
                <a:lnTo>
                  <a:pt x="1626" y="658"/>
                </a:lnTo>
                <a:lnTo>
                  <a:pt x="1631" y="658"/>
                </a:lnTo>
                <a:lnTo>
                  <a:pt x="1635" y="659"/>
                </a:lnTo>
                <a:lnTo>
                  <a:pt x="1640" y="659"/>
                </a:lnTo>
                <a:lnTo>
                  <a:pt x="1645" y="661"/>
                </a:lnTo>
                <a:lnTo>
                  <a:pt x="1649" y="662"/>
                </a:lnTo>
                <a:lnTo>
                  <a:pt x="1654" y="663"/>
                </a:lnTo>
                <a:lnTo>
                  <a:pt x="1659" y="663"/>
                </a:lnTo>
                <a:lnTo>
                  <a:pt x="1663" y="664"/>
                </a:lnTo>
                <a:lnTo>
                  <a:pt x="1668" y="664"/>
                </a:lnTo>
                <a:lnTo>
                  <a:pt x="1672" y="665"/>
                </a:lnTo>
                <a:lnTo>
                  <a:pt x="1677" y="665"/>
                </a:lnTo>
                <a:lnTo>
                  <a:pt x="1681" y="665"/>
                </a:lnTo>
                <a:lnTo>
                  <a:pt x="1686" y="665"/>
                </a:lnTo>
                <a:lnTo>
                  <a:pt x="1691" y="665"/>
                </a:lnTo>
                <a:lnTo>
                  <a:pt x="1695" y="665"/>
                </a:lnTo>
                <a:lnTo>
                  <a:pt x="1700" y="664"/>
                </a:lnTo>
                <a:lnTo>
                  <a:pt x="1705" y="664"/>
                </a:lnTo>
                <a:lnTo>
                  <a:pt x="1709" y="663"/>
                </a:lnTo>
                <a:lnTo>
                  <a:pt x="1714" y="664"/>
                </a:lnTo>
                <a:lnTo>
                  <a:pt x="1718" y="664"/>
                </a:lnTo>
                <a:lnTo>
                  <a:pt x="1723" y="663"/>
                </a:lnTo>
                <a:lnTo>
                  <a:pt x="1727" y="662"/>
                </a:lnTo>
                <a:lnTo>
                  <a:pt x="1732" y="661"/>
                </a:lnTo>
                <a:lnTo>
                  <a:pt x="1737" y="661"/>
                </a:lnTo>
                <a:lnTo>
                  <a:pt x="1741" y="661"/>
                </a:lnTo>
                <a:lnTo>
                  <a:pt x="1746" y="661"/>
                </a:lnTo>
                <a:lnTo>
                  <a:pt x="1751" y="661"/>
                </a:lnTo>
                <a:lnTo>
                  <a:pt x="1755" y="662"/>
                </a:lnTo>
                <a:lnTo>
                  <a:pt x="1759" y="662"/>
                </a:lnTo>
                <a:lnTo>
                  <a:pt x="1764" y="663"/>
                </a:lnTo>
                <a:lnTo>
                  <a:pt x="1769" y="665"/>
                </a:lnTo>
                <a:lnTo>
                  <a:pt x="1773" y="667"/>
                </a:lnTo>
                <a:lnTo>
                  <a:pt x="1778" y="668"/>
                </a:lnTo>
                <a:lnTo>
                  <a:pt x="1783" y="668"/>
                </a:lnTo>
                <a:lnTo>
                  <a:pt x="1787" y="670"/>
                </a:lnTo>
                <a:lnTo>
                  <a:pt x="1792" y="674"/>
                </a:lnTo>
                <a:lnTo>
                  <a:pt x="1797" y="674"/>
                </a:lnTo>
                <a:lnTo>
                  <a:pt x="1801" y="675"/>
                </a:lnTo>
                <a:lnTo>
                  <a:pt x="1805" y="675"/>
                </a:lnTo>
                <a:lnTo>
                  <a:pt x="1810" y="676"/>
                </a:lnTo>
                <a:lnTo>
                  <a:pt x="1815" y="675"/>
                </a:lnTo>
                <a:lnTo>
                  <a:pt x="1819" y="673"/>
                </a:lnTo>
                <a:lnTo>
                  <a:pt x="1824" y="672"/>
                </a:lnTo>
                <a:lnTo>
                  <a:pt x="1829" y="672"/>
                </a:lnTo>
                <a:lnTo>
                  <a:pt x="1833" y="671"/>
                </a:lnTo>
                <a:lnTo>
                  <a:pt x="1838" y="670"/>
                </a:lnTo>
                <a:lnTo>
                  <a:pt x="1842" y="669"/>
                </a:lnTo>
                <a:lnTo>
                  <a:pt x="1847" y="668"/>
                </a:lnTo>
                <a:lnTo>
                  <a:pt x="1851" y="666"/>
                </a:lnTo>
                <a:lnTo>
                  <a:pt x="1856" y="659"/>
                </a:lnTo>
                <a:lnTo>
                  <a:pt x="1861" y="656"/>
                </a:lnTo>
                <a:lnTo>
                  <a:pt x="1865" y="653"/>
                </a:lnTo>
                <a:lnTo>
                  <a:pt x="1870" y="650"/>
                </a:lnTo>
                <a:lnTo>
                  <a:pt x="1875" y="639"/>
                </a:lnTo>
                <a:lnTo>
                  <a:pt x="1879" y="628"/>
                </a:lnTo>
                <a:lnTo>
                  <a:pt x="1884" y="617"/>
                </a:lnTo>
                <a:lnTo>
                  <a:pt x="1888" y="614"/>
                </a:lnTo>
                <a:lnTo>
                  <a:pt x="1893" y="611"/>
                </a:lnTo>
                <a:lnTo>
                  <a:pt x="1897" y="612"/>
                </a:lnTo>
                <a:lnTo>
                  <a:pt x="1902" y="611"/>
                </a:lnTo>
                <a:lnTo>
                  <a:pt x="1907" y="611"/>
                </a:lnTo>
                <a:lnTo>
                  <a:pt x="1911" y="608"/>
                </a:lnTo>
                <a:lnTo>
                  <a:pt x="1916" y="605"/>
                </a:lnTo>
                <a:lnTo>
                  <a:pt x="1921" y="606"/>
                </a:lnTo>
                <a:lnTo>
                  <a:pt x="1925" y="603"/>
                </a:lnTo>
                <a:lnTo>
                  <a:pt x="1930" y="604"/>
                </a:lnTo>
                <a:lnTo>
                  <a:pt x="1934" y="605"/>
                </a:lnTo>
                <a:lnTo>
                  <a:pt x="1939" y="602"/>
                </a:lnTo>
                <a:lnTo>
                  <a:pt x="1943" y="602"/>
                </a:lnTo>
                <a:lnTo>
                  <a:pt x="1948" y="601"/>
                </a:lnTo>
                <a:lnTo>
                  <a:pt x="1953" y="600"/>
                </a:lnTo>
                <a:lnTo>
                  <a:pt x="1957" y="599"/>
                </a:lnTo>
                <a:lnTo>
                  <a:pt x="1962" y="600"/>
                </a:lnTo>
                <a:lnTo>
                  <a:pt x="1966" y="599"/>
                </a:lnTo>
                <a:lnTo>
                  <a:pt x="1971" y="596"/>
                </a:lnTo>
                <a:lnTo>
                  <a:pt x="1976" y="584"/>
                </a:lnTo>
                <a:lnTo>
                  <a:pt x="1980" y="571"/>
                </a:lnTo>
                <a:lnTo>
                  <a:pt x="1985" y="563"/>
                </a:lnTo>
                <a:lnTo>
                  <a:pt x="1989" y="556"/>
                </a:lnTo>
                <a:lnTo>
                  <a:pt x="1994" y="554"/>
                </a:lnTo>
                <a:lnTo>
                  <a:pt x="1999" y="548"/>
                </a:lnTo>
                <a:lnTo>
                  <a:pt x="2003" y="544"/>
                </a:lnTo>
                <a:lnTo>
                  <a:pt x="2008" y="541"/>
                </a:lnTo>
                <a:lnTo>
                  <a:pt x="2012" y="537"/>
                </a:lnTo>
                <a:lnTo>
                  <a:pt x="2017" y="519"/>
                </a:lnTo>
                <a:lnTo>
                  <a:pt x="2022" y="508"/>
                </a:lnTo>
                <a:lnTo>
                  <a:pt x="2026" y="504"/>
                </a:lnTo>
                <a:lnTo>
                  <a:pt x="2031" y="504"/>
                </a:lnTo>
                <a:lnTo>
                  <a:pt x="2035" y="503"/>
                </a:lnTo>
                <a:lnTo>
                  <a:pt x="2040" y="502"/>
                </a:lnTo>
                <a:lnTo>
                  <a:pt x="2045" y="500"/>
                </a:lnTo>
                <a:lnTo>
                  <a:pt x="2049" y="500"/>
                </a:lnTo>
                <a:lnTo>
                  <a:pt x="2054" y="496"/>
                </a:lnTo>
                <a:lnTo>
                  <a:pt x="2058" y="493"/>
                </a:lnTo>
                <a:lnTo>
                  <a:pt x="2063" y="490"/>
                </a:lnTo>
                <a:lnTo>
                  <a:pt x="2068" y="488"/>
                </a:lnTo>
                <a:lnTo>
                  <a:pt x="2072" y="486"/>
                </a:lnTo>
                <a:lnTo>
                  <a:pt x="2077" y="483"/>
                </a:lnTo>
                <a:lnTo>
                  <a:pt x="2081" y="479"/>
                </a:lnTo>
                <a:lnTo>
                  <a:pt x="2086" y="473"/>
                </a:lnTo>
                <a:lnTo>
                  <a:pt x="2090" y="469"/>
                </a:lnTo>
                <a:lnTo>
                  <a:pt x="2095" y="458"/>
                </a:lnTo>
                <a:lnTo>
                  <a:pt x="2100" y="451"/>
                </a:lnTo>
                <a:lnTo>
                  <a:pt x="2104" y="443"/>
                </a:lnTo>
                <a:lnTo>
                  <a:pt x="2109" y="434"/>
                </a:lnTo>
                <a:lnTo>
                  <a:pt x="2113" y="423"/>
                </a:lnTo>
                <a:lnTo>
                  <a:pt x="2118" y="410"/>
                </a:lnTo>
                <a:lnTo>
                  <a:pt x="2123" y="398"/>
                </a:lnTo>
                <a:lnTo>
                  <a:pt x="2127" y="386"/>
                </a:lnTo>
                <a:lnTo>
                  <a:pt x="2132" y="372"/>
                </a:lnTo>
                <a:lnTo>
                  <a:pt x="2136" y="361"/>
                </a:lnTo>
                <a:lnTo>
                  <a:pt x="2141" y="351"/>
                </a:lnTo>
                <a:lnTo>
                  <a:pt x="2146" y="342"/>
                </a:lnTo>
                <a:lnTo>
                  <a:pt x="2150" y="334"/>
                </a:lnTo>
                <a:lnTo>
                  <a:pt x="2155" y="329"/>
                </a:lnTo>
                <a:lnTo>
                  <a:pt x="2159" y="327"/>
                </a:lnTo>
                <a:lnTo>
                  <a:pt x="2164" y="325"/>
                </a:lnTo>
                <a:lnTo>
                  <a:pt x="2168" y="324"/>
                </a:lnTo>
                <a:lnTo>
                  <a:pt x="2173" y="312"/>
                </a:lnTo>
                <a:lnTo>
                  <a:pt x="2178" y="311"/>
                </a:lnTo>
                <a:lnTo>
                  <a:pt x="2182" y="311"/>
                </a:lnTo>
                <a:lnTo>
                  <a:pt x="2187" y="307"/>
                </a:lnTo>
                <a:lnTo>
                  <a:pt x="2192" y="305"/>
                </a:lnTo>
                <a:lnTo>
                  <a:pt x="2196" y="302"/>
                </a:lnTo>
                <a:lnTo>
                  <a:pt x="2201" y="298"/>
                </a:lnTo>
                <a:lnTo>
                  <a:pt x="2205" y="283"/>
                </a:lnTo>
                <a:lnTo>
                  <a:pt x="2210" y="272"/>
                </a:lnTo>
                <a:lnTo>
                  <a:pt x="2214" y="260"/>
                </a:lnTo>
                <a:lnTo>
                  <a:pt x="2219" y="247"/>
                </a:lnTo>
                <a:lnTo>
                  <a:pt x="2224" y="242"/>
                </a:lnTo>
                <a:lnTo>
                  <a:pt x="2228" y="234"/>
                </a:lnTo>
                <a:lnTo>
                  <a:pt x="2233" y="219"/>
                </a:lnTo>
                <a:lnTo>
                  <a:pt x="2238" y="205"/>
                </a:lnTo>
                <a:lnTo>
                  <a:pt x="2242" y="184"/>
                </a:lnTo>
                <a:lnTo>
                  <a:pt x="2247" y="162"/>
                </a:lnTo>
                <a:lnTo>
                  <a:pt x="2251" y="128"/>
                </a:lnTo>
                <a:lnTo>
                  <a:pt x="2256" y="98"/>
                </a:lnTo>
                <a:lnTo>
                  <a:pt x="2260" y="82"/>
                </a:lnTo>
                <a:lnTo>
                  <a:pt x="2265" y="83"/>
                </a:lnTo>
                <a:lnTo>
                  <a:pt x="2270" y="93"/>
                </a:lnTo>
                <a:lnTo>
                  <a:pt x="2274" y="90"/>
                </a:lnTo>
                <a:lnTo>
                  <a:pt x="2279" y="87"/>
                </a:lnTo>
                <a:lnTo>
                  <a:pt x="2284" y="100"/>
                </a:lnTo>
                <a:lnTo>
                  <a:pt x="2288" y="104"/>
                </a:lnTo>
                <a:lnTo>
                  <a:pt x="2292" y="104"/>
                </a:lnTo>
                <a:lnTo>
                  <a:pt x="2297" y="105"/>
                </a:lnTo>
                <a:lnTo>
                  <a:pt x="2302" y="102"/>
                </a:lnTo>
                <a:lnTo>
                  <a:pt x="2306" y="99"/>
                </a:lnTo>
                <a:lnTo>
                  <a:pt x="2311" y="92"/>
                </a:lnTo>
                <a:lnTo>
                  <a:pt x="2316" y="91"/>
                </a:lnTo>
                <a:lnTo>
                  <a:pt x="2320" y="85"/>
                </a:lnTo>
                <a:lnTo>
                  <a:pt x="2325" y="84"/>
                </a:lnTo>
                <a:lnTo>
                  <a:pt x="2330" y="85"/>
                </a:lnTo>
                <a:lnTo>
                  <a:pt x="2334" y="84"/>
                </a:lnTo>
                <a:lnTo>
                  <a:pt x="2338" y="84"/>
                </a:lnTo>
                <a:lnTo>
                  <a:pt x="2343" y="85"/>
                </a:lnTo>
                <a:lnTo>
                  <a:pt x="2348" y="89"/>
                </a:lnTo>
                <a:lnTo>
                  <a:pt x="2352" y="90"/>
                </a:lnTo>
                <a:lnTo>
                  <a:pt x="2357" y="89"/>
                </a:lnTo>
                <a:lnTo>
                  <a:pt x="2362" y="97"/>
                </a:lnTo>
                <a:lnTo>
                  <a:pt x="2366" y="108"/>
                </a:lnTo>
                <a:lnTo>
                  <a:pt x="2371" y="126"/>
                </a:lnTo>
                <a:lnTo>
                  <a:pt x="2375" y="129"/>
                </a:lnTo>
                <a:lnTo>
                  <a:pt x="2380" y="126"/>
                </a:lnTo>
                <a:lnTo>
                  <a:pt x="2384" y="128"/>
                </a:lnTo>
                <a:lnTo>
                  <a:pt x="2389" y="125"/>
                </a:lnTo>
                <a:lnTo>
                  <a:pt x="2394" y="111"/>
                </a:lnTo>
                <a:lnTo>
                  <a:pt x="2398" y="107"/>
                </a:lnTo>
                <a:lnTo>
                  <a:pt x="2403" y="108"/>
                </a:lnTo>
                <a:lnTo>
                  <a:pt x="2408" y="107"/>
                </a:lnTo>
                <a:lnTo>
                  <a:pt x="2412" y="118"/>
                </a:lnTo>
                <a:lnTo>
                  <a:pt x="2417" y="139"/>
                </a:lnTo>
                <a:lnTo>
                  <a:pt x="2421" y="133"/>
                </a:lnTo>
                <a:lnTo>
                  <a:pt x="2426" y="123"/>
                </a:lnTo>
                <a:lnTo>
                  <a:pt x="2430" y="117"/>
                </a:lnTo>
                <a:lnTo>
                  <a:pt x="2435" y="119"/>
                </a:lnTo>
                <a:lnTo>
                  <a:pt x="2440" y="126"/>
                </a:lnTo>
                <a:lnTo>
                  <a:pt x="2444" y="133"/>
                </a:lnTo>
                <a:lnTo>
                  <a:pt x="2449" y="135"/>
                </a:lnTo>
                <a:lnTo>
                  <a:pt x="2454" y="137"/>
                </a:lnTo>
                <a:lnTo>
                  <a:pt x="2458" y="141"/>
                </a:lnTo>
                <a:lnTo>
                  <a:pt x="2463" y="146"/>
                </a:lnTo>
                <a:lnTo>
                  <a:pt x="2467" y="144"/>
                </a:lnTo>
                <a:lnTo>
                  <a:pt x="2472" y="137"/>
                </a:lnTo>
                <a:lnTo>
                  <a:pt x="2476" y="118"/>
                </a:lnTo>
                <a:lnTo>
                  <a:pt x="2481" y="103"/>
                </a:lnTo>
                <a:lnTo>
                  <a:pt x="2486" y="94"/>
                </a:lnTo>
                <a:lnTo>
                  <a:pt x="2490" y="97"/>
                </a:lnTo>
                <a:lnTo>
                  <a:pt x="2495" y="103"/>
                </a:lnTo>
                <a:lnTo>
                  <a:pt x="2499" y="101"/>
                </a:lnTo>
                <a:lnTo>
                  <a:pt x="2504" y="80"/>
                </a:lnTo>
                <a:lnTo>
                  <a:pt x="2509" y="70"/>
                </a:lnTo>
                <a:lnTo>
                  <a:pt x="2513" y="60"/>
                </a:lnTo>
                <a:lnTo>
                  <a:pt x="2518" y="55"/>
                </a:lnTo>
                <a:lnTo>
                  <a:pt x="2522" y="54"/>
                </a:lnTo>
                <a:lnTo>
                  <a:pt x="2527" y="72"/>
                </a:lnTo>
                <a:lnTo>
                  <a:pt x="2532" y="80"/>
                </a:lnTo>
                <a:lnTo>
                  <a:pt x="2536" y="80"/>
                </a:lnTo>
                <a:lnTo>
                  <a:pt x="2541" y="79"/>
                </a:lnTo>
                <a:lnTo>
                  <a:pt x="2545" y="76"/>
                </a:lnTo>
                <a:lnTo>
                  <a:pt x="2550" y="81"/>
                </a:lnTo>
                <a:lnTo>
                  <a:pt x="2555" y="88"/>
                </a:lnTo>
                <a:lnTo>
                  <a:pt x="2559" y="90"/>
                </a:lnTo>
                <a:lnTo>
                  <a:pt x="2564" y="92"/>
                </a:lnTo>
                <a:lnTo>
                  <a:pt x="2568" y="95"/>
                </a:lnTo>
                <a:lnTo>
                  <a:pt x="2573" y="88"/>
                </a:lnTo>
                <a:lnTo>
                  <a:pt x="2578" y="85"/>
                </a:lnTo>
                <a:lnTo>
                  <a:pt x="2582" y="77"/>
                </a:lnTo>
                <a:lnTo>
                  <a:pt x="2587" y="73"/>
                </a:lnTo>
                <a:lnTo>
                  <a:pt x="2591" y="72"/>
                </a:lnTo>
                <a:lnTo>
                  <a:pt x="2596" y="66"/>
                </a:lnTo>
                <a:lnTo>
                  <a:pt x="2601" y="62"/>
                </a:lnTo>
                <a:lnTo>
                  <a:pt x="2605" y="63"/>
                </a:lnTo>
                <a:lnTo>
                  <a:pt x="2610" y="60"/>
                </a:lnTo>
                <a:lnTo>
                  <a:pt x="2614" y="61"/>
                </a:lnTo>
                <a:lnTo>
                  <a:pt x="2619" y="61"/>
                </a:lnTo>
                <a:lnTo>
                  <a:pt x="2623" y="55"/>
                </a:lnTo>
                <a:lnTo>
                  <a:pt x="2628" y="50"/>
                </a:lnTo>
                <a:lnTo>
                  <a:pt x="2633" y="51"/>
                </a:lnTo>
                <a:lnTo>
                  <a:pt x="2637" y="55"/>
                </a:lnTo>
                <a:lnTo>
                  <a:pt x="2642" y="65"/>
                </a:lnTo>
                <a:lnTo>
                  <a:pt x="2647" y="66"/>
                </a:lnTo>
                <a:lnTo>
                  <a:pt x="2651" y="61"/>
                </a:lnTo>
                <a:lnTo>
                  <a:pt x="2656" y="67"/>
                </a:lnTo>
                <a:lnTo>
                  <a:pt x="2660" y="75"/>
                </a:lnTo>
                <a:lnTo>
                  <a:pt x="2665" y="92"/>
                </a:lnTo>
                <a:lnTo>
                  <a:pt x="2669" y="93"/>
                </a:lnTo>
                <a:lnTo>
                  <a:pt x="2674" y="92"/>
                </a:lnTo>
                <a:lnTo>
                  <a:pt x="2679" y="87"/>
                </a:lnTo>
                <a:lnTo>
                  <a:pt x="2683" y="84"/>
                </a:lnTo>
                <a:lnTo>
                  <a:pt x="2688" y="82"/>
                </a:lnTo>
                <a:lnTo>
                  <a:pt x="2693" y="81"/>
                </a:lnTo>
                <a:lnTo>
                  <a:pt x="2697" y="86"/>
                </a:lnTo>
                <a:lnTo>
                  <a:pt x="2702" y="84"/>
                </a:lnTo>
                <a:lnTo>
                  <a:pt x="2706" y="79"/>
                </a:lnTo>
                <a:lnTo>
                  <a:pt x="2711" y="74"/>
                </a:lnTo>
                <a:lnTo>
                  <a:pt x="2715" y="70"/>
                </a:lnTo>
                <a:lnTo>
                  <a:pt x="2720" y="69"/>
                </a:lnTo>
                <a:lnTo>
                  <a:pt x="2725" y="71"/>
                </a:lnTo>
                <a:lnTo>
                  <a:pt x="2729" y="80"/>
                </a:lnTo>
                <a:lnTo>
                  <a:pt x="2734" y="80"/>
                </a:lnTo>
                <a:lnTo>
                  <a:pt x="2739" y="73"/>
                </a:lnTo>
                <a:lnTo>
                  <a:pt x="2743" y="65"/>
                </a:lnTo>
                <a:lnTo>
                  <a:pt x="2747" y="63"/>
                </a:lnTo>
                <a:lnTo>
                  <a:pt x="2752" y="66"/>
                </a:lnTo>
                <a:lnTo>
                  <a:pt x="2757" y="68"/>
                </a:lnTo>
                <a:lnTo>
                  <a:pt x="2761" y="63"/>
                </a:lnTo>
                <a:lnTo>
                  <a:pt x="2766" y="67"/>
                </a:lnTo>
                <a:lnTo>
                  <a:pt x="2771" y="75"/>
                </a:lnTo>
                <a:lnTo>
                  <a:pt x="2775" y="75"/>
                </a:lnTo>
                <a:lnTo>
                  <a:pt x="2780" y="69"/>
                </a:lnTo>
                <a:lnTo>
                  <a:pt x="2784" y="87"/>
                </a:lnTo>
                <a:lnTo>
                  <a:pt x="2789" y="100"/>
                </a:lnTo>
                <a:lnTo>
                  <a:pt x="2793" y="106"/>
                </a:lnTo>
                <a:lnTo>
                  <a:pt x="2798" y="99"/>
                </a:lnTo>
                <a:lnTo>
                  <a:pt x="2803" y="95"/>
                </a:lnTo>
                <a:lnTo>
                  <a:pt x="2807" y="98"/>
                </a:lnTo>
                <a:lnTo>
                  <a:pt x="2812" y="91"/>
                </a:lnTo>
                <a:lnTo>
                  <a:pt x="2817" y="74"/>
                </a:lnTo>
                <a:lnTo>
                  <a:pt x="2821" y="65"/>
                </a:lnTo>
                <a:lnTo>
                  <a:pt x="2826" y="55"/>
                </a:lnTo>
                <a:lnTo>
                  <a:pt x="2830" y="45"/>
                </a:lnTo>
                <a:lnTo>
                  <a:pt x="2835" y="45"/>
                </a:lnTo>
                <a:lnTo>
                  <a:pt x="2839" y="49"/>
                </a:lnTo>
                <a:lnTo>
                  <a:pt x="2844" y="56"/>
                </a:lnTo>
                <a:lnTo>
                  <a:pt x="2849" y="54"/>
                </a:lnTo>
                <a:lnTo>
                  <a:pt x="2853" y="50"/>
                </a:lnTo>
                <a:lnTo>
                  <a:pt x="2858" y="47"/>
                </a:lnTo>
                <a:lnTo>
                  <a:pt x="2863" y="47"/>
                </a:lnTo>
                <a:lnTo>
                  <a:pt x="2867" y="42"/>
                </a:lnTo>
                <a:lnTo>
                  <a:pt x="2872" y="38"/>
                </a:lnTo>
                <a:lnTo>
                  <a:pt x="2876" y="35"/>
                </a:lnTo>
                <a:lnTo>
                  <a:pt x="2881" y="35"/>
                </a:lnTo>
                <a:lnTo>
                  <a:pt x="2885" y="40"/>
                </a:lnTo>
                <a:lnTo>
                  <a:pt x="2890" y="33"/>
                </a:lnTo>
                <a:lnTo>
                  <a:pt x="2895" y="46"/>
                </a:lnTo>
                <a:lnTo>
                  <a:pt x="2899" y="51"/>
                </a:lnTo>
                <a:lnTo>
                  <a:pt x="2904" y="54"/>
                </a:lnTo>
                <a:lnTo>
                  <a:pt x="2908" y="55"/>
                </a:lnTo>
                <a:lnTo>
                  <a:pt x="2913" y="51"/>
                </a:lnTo>
                <a:lnTo>
                  <a:pt x="2918" y="47"/>
                </a:lnTo>
                <a:lnTo>
                  <a:pt x="2922" y="46"/>
                </a:lnTo>
                <a:lnTo>
                  <a:pt x="2927" y="48"/>
                </a:lnTo>
                <a:lnTo>
                  <a:pt x="2931" y="49"/>
                </a:lnTo>
                <a:lnTo>
                  <a:pt x="2936" y="45"/>
                </a:lnTo>
                <a:lnTo>
                  <a:pt x="2941" y="41"/>
                </a:lnTo>
                <a:lnTo>
                  <a:pt x="2945" y="46"/>
                </a:lnTo>
                <a:lnTo>
                  <a:pt x="2950" y="46"/>
                </a:lnTo>
                <a:lnTo>
                  <a:pt x="2954" y="63"/>
                </a:lnTo>
                <a:lnTo>
                  <a:pt x="2959" y="72"/>
                </a:lnTo>
                <a:lnTo>
                  <a:pt x="2964" y="68"/>
                </a:lnTo>
                <a:lnTo>
                  <a:pt x="2968" y="64"/>
                </a:lnTo>
                <a:lnTo>
                  <a:pt x="2973" y="74"/>
                </a:lnTo>
                <a:lnTo>
                  <a:pt x="2977" y="65"/>
                </a:lnTo>
                <a:lnTo>
                  <a:pt x="2982" y="45"/>
                </a:lnTo>
                <a:lnTo>
                  <a:pt x="2987" y="69"/>
                </a:lnTo>
                <a:lnTo>
                  <a:pt x="2991" y="69"/>
                </a:lnTo>
                <a:lnTo>
                  <a:pt x="2996" y="64"/>
                </a:lnTo>
                <a:lnTo>
                  <a:pt x="3000" y="65"/>
                </a:lnTo>
                <a:lnTo>
                  <a:pt x="3005" y="69"/>
                </a:lnTo>
                <a:lnTo>
                  <a:pt x="3009" y="67"/>
                </a:lnTo>
                <a:lnTo>
                  <a:pt x="3014" y="57"/>
                </a:lnTo>
                <a:lnTo>
                  <a:pt x="3019" y="55"/>
                </a:lnTo>
                <a:lnTo>
                  <a:pt x="3023" y="71"/>
                </a:lnTo>
                <a:lnTo>
                  <a:pt x="3028" y="82"/>
                </a:lnTo>
                <a:lnTo>
                  <a:pt x="3032" y="86"/>
                </a:lnTo>
                <a:lnTo>
                  <a:pt x="3037" y="98"/>
                </a:lnTo>
                <a:lnTo>
                  <a:pt x="3042" y="101"/>
                </a:lnTo>
                <a:lnTo>
                  <a:pt x="3046" y="98"/>
                </a:lnTo>
                <a:lnTo>
                  <a:pt x="3051" y="98"/>
                </a:lnTo>
                <a:lnTo>
                  <a:pt x="3055" y="93"/>
                </a:lnTo>
                <a:lnTo>
                  <a:pt x="3060" y="93"/>
                </a:lnTo>
                <a:lnTo>
                  <a:pt x="3065" y="95"/>
                </a:lnTo>
                <a:lnTo>
                  <a:pt x="3069" y="75"/>
                </a:lnTo>
                <a:lnTo>
                  <a:pt x="3074" y="76"/>
                </a:lnTo>
                <a:lnTo>
                  <a:pt x="3078" y="76"/>
                </a:lnTo>
                <a:lnTo>
                  <a:pt x="3083" y="71"/>
                </a:lnTo>
                <a:lnTo>
                  <a:pt x="3088" y="67"/>
                </a:lnTo>
                <a:lnTo>
                  <a:pt x="3092" y="69"/>
                </a:lnTo>
                <a:lnTo>
                  <a:pt x="3097" y="57"/>
                </a:lnTo>
                <a:lnTo>
                  <a:pt x="3101" y="50"/>
                </a:lnTo>
                <a:lnTo>
                  <a:pt x="3106" y="46"/>
                </a:lnTo>
                <a:lnTo>
                  <a:pt x="3111" y="46"/>
                </a:lnTo>
                <a:lnTo>
                  <a:pt x="3115" y="45"/>
                </a:lnTo>
                <a:lnTo>
                  <a:pt x="3120" y="44"/>
                </a:lnTo>
                <a:lnTo>
                  <a:pt x="3124" y="36"/>
                </a:lnTo>
                <a:lnTo>
                  <a:pt x="3129" y="34"/>
                </a:lnTo>
                <a:lnTo>
                  <a:pt x="3134" y="47"/>
                </a:lnTo>
                <a:lnTo>
                  <a:pt x="3138" y="52"/>
                </a:lnTo>
                <a:lnTo>
                  <a:pt x="3143" y="51"/>
                </a:lnTo>
                <a:lnTo>
                  <a:pt x="3147" y="35"/>
                </a:lnTo>
                <a:lnTo>
                  <a:pt x="3152" y="50"/>
                </a:lnTo>
                <a:lnTo>
                  <a:pt x="3156" y="93"/>
                </a:lnTo>
                <a:lnTo>
                  <a:pt x="3161" y="105"/>
                </a:lnTo>
                <a:lnTo>
                  <a:pt x="3166" y="95"/>
                </a:lnTo>
                <a:lnTo>
                  <a:pt x="3170" y="89"/>
                </a:lnTo>
                <a:lnTo>
                  <a:pt x="3175" y="84"/>
                </a:lnTo>
                <a:lnTo>
                  <a:pt x="3180" y="69"/>
                </a:lnTo>
                <a:lnTo>
                  <a:pt x="3184" y="71"/>
                </a:lnTo>
                <a:lnTo>
                  <a:pt x="3189" y="68"/>
                </a:lnTo>
                <a:lnTo>
                  <a:pt x="3193" y="61"/>
                </a:lnTo>
                <a:lnTo>
                  <a:pt x="3198" y="64"/>
                </a:lnTo>
                <a:lnTo>
                  <a:pt x="3202" y="63"/>
                </a:lnTo>
                <a:lnTo>
                  <a:pt x="3207" y="64"/>
                </a:lnTo>
                <a:lnTo>
                  <a:pt x="3212" y="66"/>
                </a:lnTo>
                <a:lnTo>
                  <a:pt x="3216" y="60"/>
                </a:lnTo>
                <a:lnTo>
                  <a:pt x="3221" y="58"/>
                </a:lnTo>
                <a:lnTo>
                  <a:pt x="3226" y="63"/>
                </a:lnTo>
                <a:lnTo>
                  <a:pt x="3230" y="54"/>
                </a:lnTo>
                <a:lnTo>
                  <a:pt x="3235" y="38"/>
                </a:lnTo>
                <a:lnTo>
                  <a:pt x="3239" y="45"/>
                </a:lnTo>
                <a:lnTo>
                  <a:pt x="3244" y="32"/>
                </a:lnTo>
                <a:lnTo>
                  <a:pt x="3248" y="24"/>
                </a:lnTo>
                <a:lnTo>
                  <a:pt x="3253" y="22"/>
                </a:lnTo>
                <a:lnTo>
                  <a:pt x="3258" y="23"/>
                </a:lnTo>
                <a:lnTo>
                  <a:pt x="3262" y="26"/>
                </a:lnTo>
                <a:lnTo>
                  <a:pt x="3267" y="25"/>
                </a:lnTo>
                <a:lnTo>
                  <a:pt x="3272" y="24"/>
                </a:lnTo>
                <a:lnTo>
                  <a:pt x="3276" y="29"/>
                </a:lnTo>
                <a:lnTo>
                  <a:pt x="3280" y="37"/>
                </a:lnTo>
                <a:lnTo>
                  <a:pt x="3285" y="36"/>
                </a:lnTo>
                <a:lnTo>
                  <a:pt x="3290" y="21"/>
                </a:lnTo>
                <a:lnTo>
                  <a:pt x="3294" y="17"/>
                </a:lnTo>
                <a:lnTo>
                  <a:pt x="3299" y="18"/>
                </a:lnTo>
                <a:lnTo>
                  <a:pt x="3304" y="25"/>
                </a:lnTo>
                <a:lnTo>
                  <a:pt x="3308" y="30"/>
                </a:lnTo>
                <a:lnTo>
                  <a:pt x="3313" y="22"/>
                </a:lnTo>
                <a:lnTo>
                  <a:pt x="3317" y="24"/>
                </a:lnTo>
                <a:lnTo>
                  <a:pt x="3322" y="23"/>
                </a:lnTo>
                <a:lnTo>
                  <a:pt x="3326" y="24"/>
                </a:lnTo>
                <a:lnTo>
                  <a:pt x="3331" y="24"/>
                </a:lnTo>
                <a:lnTo>
                  <a:pt x="3336" y="27"/>
                </a:lnTo>
                <a:lnTo>
                  <a:pt x="3340" y="20"/>
                </a:lnTo>
                <a:lnTo>
                  <a:pt x="3345" y="15"/>
                </a:lnTo>
                <a:lnTo>
                  <a:pt x="3350" y="18"/>
                </a:lnTo>
                <a:lnTo>
                  <a:pt x="3354" y="25"/>
                </a:lnTo>
                <a:lnTo>
                  <a:pt x="3359" y="36"/>
                </a:lnTo>
                <a:lnTo>
                  <a:pt x="3363" y="41"/>
                </a:lnTo>
                <a:lnTo>
                  <a:pt x="3368" y="41"/>
                </a:lnTo>
                <a:lnTo>
                  <a:pt x="3372" y="38"/>
                </a:lnTo>
                <a:lnTo>
                  <a:pt x="3377" y="38"/>
                </a:lnTo>
                <a:lnTo>
                  <a:pt x="3382" y="39"/>
                </a:lnTo>
                <a:lnTo>
                  <a:pt x="3386" y="37"/>
                </a:lnTo>
                <a:lnTo>
                  <a:pt x="3391" y="42"/>
                </a:lnTo>
                <a:lnTo>
                  <a:pt x="3396" y="49"/>
                </a:lnTo>
                <a:lnTo>
                  <a:pt x="3400" y="52"/>
                </a:lnTo>
                <a:lnTo>
                  <a:pt x="3405" y="55"/>
                </a:lnTo>
                <a:lnTo>
                  <a:pt x="3409" y="68"/>
                </a:lnTo>
                <a:lnTo>
                  <a:pt x="3414" y="81"/>
                </a:lnTo>
                <a:lnTo>
                  <a:pt x="3418" y="88"/>
                </a:lnTo>
                <a:lnTo>
                  <a:pt x="3423" y="84"/>
                </a:lnTo>
                <a:lnTo>
                  <a:pt x="3428" y="66"/>
                </a:lnTo>
                <a:lnTo>
                  <a:pt x="3432" y="68"/>
                </a:lnTo>
                <a:lnTo>
                  <a:pt x="3437" y="78"/>
                </a:lnTo>
                <a:lnTo>
                  <a:pt x="3441" y="93"/>
                </a:lnTo>
                <a:lnTo>
                  <a:pt x="3446" y="105"/>
                </a:lnTo>
                <a:lnTo>
                  <a:pt x="3451" y="106"/>
                </a:lnTo>
                <a:lnTo>
                  <a:pt x="3455" y="112"/>
                </a:lnTo>
                <a:lnTo>
                  <a:pt x="3460" y="120"/>
                </a:lnTo>
                <a:lnTo>
                  <a:pt x="3464" y="135"/>
                </a:lnTo>
                <a:lnTo>
                  <a:pt x="3469" y="135"/>
                </a:lnTo>
                <a:lnTo>
                  <a:pt x="3474" y="137"/>
                </a:lnTo>
                <a:lnTo>
                  <a:pt x="3478" y="144"/>
                </a:lnTo>
                <a:lnTo>
                  <a:pt x="3483" y="130"/>
                </a:lnTo>
                <a:lnTo>
                  <a:pt x="3487" y="118"/>
                </a:lnTo>
                <a:lnTo>
                  <a:pt x="3492" y="111"/>
                </a:lnTo>
                <a:lnTo>
                  <a:pt x="3497" y="101"/>
                </a:lnTo>
                <a:lnTo>
                  <a:pt x="3501" y="101"/>
                </a:lnTo>
                <a:lnTo>
                  <a:pt x="3506" y="99"/>
                </a:lnTo>
                <a:lnTo>
                  <a:pt x="3510" y="90"/>
                </a:lnTo>
                <a:lnTo>
                  <a:pt x="3515" y="80"/>
                </a:lnTo>
                <a:lnTo>
                  <a:pt x="3520" y="69"/>
                </a:lnTo>
                <a:lnTo>
                  <a:pt x="3524" y="59"/>
                </a:lnTo>
                <a:lnTo>
                  <a:pt x="3529" y="63"/>
                </a:lnTo>
                <a:lnTo>
                  <a:pt x="3533" y="64"/>
                </a:lnTo>
                <a:lnTo>
                  <a:pt x="3538" y="59"/>
                </a:lnTo>
                <a:lnTo>
                  <a:pt x="3543" y="62"/>
                </a:lnTo>
                <a:lnTo>
                  <a:pt x="3547" y="70"/>
                </a:lnTo>
                <a:lnTo>
                  <a:pt x="3552" y="68"/>
                </a:lnTo>
                <a:lnTo>
                  <a:pt x="3556" y="69"/>
                </a:lnTo>
                <a:lnTo>
                  <a:pt x="3561" y="49"/>
                </a:lnTo>
                <a:lnTo>
                  <a:pt x="3565" y="44"/>
                </a:lnTo>
                <a:lnTo>
                  <a:pt x="3570" y="44"/>
                </a:lnTo>
                <a:lnTo>
                  <a:pt x="3575" y="49"/>
                </a:lnTo>
                <a:lnTo>
                  <a:pt x="3579" y="52"/>
                </a:lnTo>
                <a:lnTo>
                  <a:pt x="3584" y="50"/>
                </a:lnTo>
                <a:lnTo>
                  <a:pt x="3589" y="55"/>
                </a:lnTo>
                <a:lnTo>
                  <a:pt x="3593" y="65"/>
                </a:lnTo>
                <a:lnTo>
                  <a:pt x="3598" y="73"/>
                </a:lnTo>
                <a:lnTo>
                  <a:pt x="3602" y="72"/>
                </a:lnTo>
                <a:lnTo>
                  <a:pt x="3607" y="63"/>
                </a:lnTo>
                <a:lnTo>
                  <a:pt x="3611" y="61"/>
                </a:lnTo>
                <a:lnTo>
                  <a:pt x="3616" y="56"/>
                </a:lnTo>
                <a:lnTo>
                  <a:pt x="3621" y="51"/>
                </a:lnTo>
                <a:lnTo>
                  <a:pt x="3625" y="51"/>
                </a:lnTo>
                <a:lnTo>
                  <a:pt x="3630" y="40"/>
                </a:lnTo>
                <a:lnTo>
                  <a:pt x="3635" y="37"/>
                </a:lnTo>
                <a:lnTo>
                  <a:pt x="3639" y="36"/>
                </a:lnTo>
                <a:lnTo>
                  <a:pt x="3644" y="41"/>
                </a:lnTo>
                <a:lnTo>
                  <a:pt x="3648" y="39"/>
                </a:lnTo>
                <a:lnTo>
                  <a:pt x="3653" y="37"/>
                </a:lnTo>
                <a:lnTo>
                  <a:pt x="3657" y="49"/>
                </a:lnTo>
                <a:lnTo>
                  <a:pt x="3662" y="51"/>
                </a:lnTo>
                <a:lnTo>
                  <a:pt x="3667" y="45"/>
                </a:lnTo>
                <a:lnTo>
                  <a:pt x="3671" y="43"/>
                </a:lnTo>
                <a:lnTo>
                  <a:pt x="3676" y="44"/>
                </a:lnTo>
                <a:lnTo>
                  <a:pt x="3681" y="49"/>
                </a:lnTo>
                <a:lnTo>
                  <a:pt x="3685" y="47"/>
                </a:lnTo>
                <a:lnTo>
                  <a:pt x="3689" y="43"/>
                </a:lnTo>
                <a:lnTo>
                  <a:pt x="3694" y="57"/>
                </a:lnTo>
                <a:lnTo>
                  <a:pt x="3699" y="63"/>
                </a:lnTo>
                <a:lnTo>
                  <a:pt x="3703" y="75"/>
                </a:lnTo>
                <a:lnTo>
                  <a:pt x="3708" y="81"/>
                </a:lnTo>
                <a:lnTo>
                  <a:pt x="3713" y="87"/>
                </a:lnTo>
                <a:lnTo>
                  <a:pt x="3717" y="89"/>
                </a:lnTo>
                <a:lnTo>
                  <a:pt x="3722" y="82"/>
                </a:lnTo>
                <a:lnTo>
                  <a:pt x="3726" y="79"/>
                </a:lnTo>
                <a:lnTo>
                  <a:pt x="3731" y="91"/>
                </a:lnTo>
                <a:lnTo>
                  <a:pt x="3735" y="100"/>
                </a:lnTo>
                <a:lnTo>
                  <a:pt x="3740" y="97"/>
                </a:lnTo>
                <a:lnTo>
                  <a:pt x="3745" y="95"/>
                </a:lnTo>
                <a:lnTo>
                  <a:pt x="3749" y="103"/>
                </a:lnTo>
                <a:lnTo>
                  <a:pt x="3754" y="104"/>
                </a:lnTo>
                <a:lnTo>
                  <a:pt x="3759" y="104"/>
                </a:lnTo>
                <a:lnTo>
                  <a:pt x="3763" y="94"/>
                </a:lnTo>
                <a:lnTo>
                  <a:pt x="3768" y="84"/>
                </a:lnTo>
                <a:lnTo>
                  <a:pt x="3772" y="95"/>
                </a:lnTo>
                <a:lnTo>
                  <a:pt x="3777" y="92"/>
                </a:lnTo>
                <a:lnTo>
                  <a:pt x="3781" y="96"/>
                </a:lnTo>
                <a:lnTo>
                  <a:pt x="3786" y="109"/>
                </a:lnTo>
                <a:lnTo>
                  <a:pt x="3791" y="94"/>
                </a:lnTo>
                <a:lnTo>
                  <a:pt x="3795" y="104"/>
                </a:lnTo>
                <a:lnTo>
                  <a:pt x="3800" y="104"/>
                </a:lnTo>
                <a:lnTo>
                  <a:pt x="3805" y="104"/>
                </a:lnTo>
                <a:lnTo>
                  <a:pt x="3809" y="97"/>
                </a:lnTo>
                <a:lnTo>
                  <a:pt x="3814" y="97"/>
                </a:lnTo>
                <a:lnTo>
                  <a:pt x="3818" y="97"/>
                </a:lnTo>
                <a:lnTo>
                  <a:pt x="3823" y="95"/>
                </a:lnTo>
                <a:lnTo>
                  <a:pt x="3827" y="98"/>
                </a:lnTo>
                <a:lnTo>
                  <a:pt x="3832" y="107"/>
                </a:lnTo>
                <a:lnTo>
                  <a:pt x="3837" y="116"/>
                </a:lnTo>
                <a:lnTo>
                  <a:pt x="3841" y="118"/>
                </a:lnTo>
                <a:lnTo>
                  <a:pt x="3846" y="115"/>
                </a:lnTo>
                <a:lnTo>
                  <a:pt x="3851" y="116"/>
                </a:lnTo>
                <a:lnTo>
                  <a:pt x="3855" y="119"/>
                </a:lnTo>
                <a:lnTo>
                  <a:pt x="3860" y="120"/>
                </a:lnTo>
                <a:lnTo>
                  <a:pt x="3864" y="121"/>
                </a:lnTo>
                <a:lnTo>
                  <a:pt x="3869" y="118"/>
                </a:lnTo>
                <a:lnTo>
                  <a:pt x="3873" y="104"/>
                </a:lnTo>
                <a:lnTo>
                  <a:pt x="3878" y="96"/>
                </a:lnTo>
                <a:lnTo>
                  <a:pt x="3883" y="104"/>
                </a:lnTo>
                <a:lnTo>
                  <a:pt x="3887" y="99"/>
                </a:lnTo>
                <a:lnTo>
                  <a:pt x="3892" y="94"/>
                </a:lnTo>
                <a:lnTo>
                  <a:pt x="3896" y="88"/>
                </a:lnTo>
                <a:lnTo>
                  <a:pt x="3901" y="90"/>
                </a:lnTo>
                <a:lnTo>
                  <a:pt x="3905" y="88"/>
                </a:lnTo>
                <a:lnTo>
                  <a:pt x="3910" y="90"/>
                </a:lnTo>
                <a:lnTo>
                  <a:pt x="3915" y="87"/>
                </a:lnTo>
                <a:lnTo>
                  <a:pt x="3919" y="87"/>
                </a:lnTo>
                <a:lnTo>
                  <a:pt x="3924" y="85"/>
                </a:lnTo>
                <a:lnTo>
                  <a:pt x="3929" y="83"/>
                </a:lnTo>
                <a:lnTo>
                  <a:pt x="3933" y="82"/>
                </a:lnTo>
                <a:lnTo>
                  <a:pt x="3938" y="87"/>
                </a:lnTo>
                <a:lnTo>
                  <a:pt x="3942" y="88"/>
                </a:lnTo>
                <a:lnTo>
                  <a:pt x="3947" y="86"/>
                </a:lnTo>
                <a:lnTo>
                  <a:pt x="3951" y="77"/>
                </a:lnTo>
                <a:lnTo>
                  <a:pt x="3956" y="63"/>
                </a:lnTo>
                <a:lnTo>
                  <a:pt x="3961" y="61"/>
                </a:lnTo>
                <a:lnTo>
                  <a:pt x="3965" y="60"/>
                </a:lnTo>
                <a:lnTo>
                  <a:pt x="3970" y="45"/>
                </a:lnTo>
                <a:lnTo>
                  <a:pt x="3974" y="35"/>
                </a:lnTo>
                <a:lnTo>
                  <a:pt x="3979" y="32"/>
                </a:lnTo>
                <a:lnTo>
                  <a:pt x="3984" y="28"/>
                </a:lnTo>
                <a:lnTo>
                  <a:pt x="3988" y="29"/>
                </a:lnTo>
                <a:lnTo>
                  <a:pt x="3993" y="26"/>
                </a:lnTo>
                <a:lnTo>
                  <a:pt x="3997" y="21"/>
                </a:lnTo>
                <a:lnTo>
                  <a:pt x="4002" y="14"/>
                </a:lnTo>
                <a:lnTo>
                  <a:pt x="4007" y="9"/>
                </a:lnTo>
                <a:lnTo>
                  <a:pt x="4011" y="12"/>
                </a:lnTo>
                <a:lnTo>
                  <a:pt x="4016" y="13"/>
                </a:lnTo>
                <a:lnTo>
                  <a:pt x="4020" y="3"/>
                </a:lnTo>
                <a:lnTo>
                  <a:pt x="4025" y="0"/>
                </a:lnTo>
                <a:lnTo>
                  <a:pt x="4030" y="3"/>
                </a:lnTo>
                <a:lnTo>
                  <a:pt x="4034" y="7"/>
                </a:lnTo>
                <a:lnTo>
                  <a:pt x="4039" y="10"/>
                </a:lnTo>
                <a:lnTo>
                  <a:pt x="4043" y="9"/>
                </a:lnTo>
                <a:lnTo>
                  <a:pt x="4048" y="10"/>
                </a:lnTo>
                <a:lnTo>
                  <a:pt x="4053" y="18"/>
                </a:lnTo>
                <a:lnTo>
                  <a:pt x="4057" y="19"/>
                </a:lnTo>
                <a:lnTo>
                  <a:pt x="4062" y="25"/>
                </a:lnTo>
                <a:lnTo>
                  <a:pt x="4066" y="37"/>
                </a:lnTo>
                <a:lnTo>
                  <a:pt x="4071" y="40"/>
                </a:lnTo>
                <a:lnTo>
                  <a:pt x="4076" y="38"/>
                </a:lnTo>
                <a:lnTo>
                  <a:pt x="4080" y="38"/>
                </a:lnTo>
                <a:lnTo>
                  <a:pt x="4085" y="32"/>
                </a:lnTo>
                <a:lnTo>
                  <a:pt x="4089" y="40"/>
                </a:lnTo>
                <a:lnTo>
                  <a:pt x="4094" y="45"/>
                </a:lnTo>
                <a:lnTo>
                  <a:pt x="4098" y="37"/>
                </a:lnTo>
                <a:lnTo>
                  <a:pt x="4103" y="39"/>
                </a:lnTo>
                <a:lnTo>
                  <a:pt x="4108" y="44"/>
                </a:lnTo>
                <a:lnTo>
                  <a:pt x="4112" y="44"/>
                </a:lnTo>
                <a:lnTo>
                  <a:pt x="4117" y="49"/>
                </a:lnTo>
                <a:lnTo>
                  <a:pt x="4122" y="49"/>
                </a:lnTo>
                <a:lnTo>
                  <a:pt x="4126" y="50"/>
                </a:lnTo>
                <a:lnTo>
                  <a:pt x="4131" y="43"/>
                </a:lnTo>
                <a:lnTo>
                  <a:pt x="4135" y="34"/>
                </a:lnTo>
              </a:path>
            </a:pathLst>
          </a:custGeom>
          <a:noFill/>
          <a:ln w="11113"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ight Brace 9">
            <a:extLst>
              <a:ext uri="{FF2B5EF4-FFF2-40B4-BE49-F238E27FC236}">
                <a16:creationId xmlns:a16="http://schemas.microsoft.com/office/drawing/2014/main" id="{9C6923CD-F38E-B512-5A74-7688D52474E7}"/>
              </a:ext>
            </a:extLst>
          </p:cNvPr>
          <p:cNvSpPr/>
          <p:nvPr/>
        </p:nvSpPr>
        <p:spPr>
          <a:xfrm rot="5400000">
            <a:off x="1483537" y="4479972"/>
            <a:ext cx="186759" cy="84380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AutoShape 5">
            <a:extLst>
              <a:ext uri="{FF2B5EF4-FFF2-40B4-BE49-F238E27FC236}">
                <a16:creationId xmlns:a16="http://schemas.microsoft.com/office/drawing/2014/main" id="{220A2318-5090-F9D7-A8CA-7A93FA35522F}"/>
              </a:ext>
            </a:extLst>
          </p:cNvPr>
          <p:cNvSpPr>
            <a:spLocks noChangeArrowheads="1"/>
          </p:cNvSpPr>
          <p:nvPr/>
        </p:nvSpPr>
        <p:spPr bwMode="auto">
          <a:xfrm>
            <a:off x="1466399" y="5144675"/>
            <a:ext cx="449523" cy="326237"/>
          </a:xfrm>
          <a:prstGeom prst="wedgeRoundRectCallout">
            <a:avLst>
              <a:gd name="adj1" fmla="val -22413"/>
              <a:gd name="adj2" fmla="val -868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t>
            </a:r>
          </a:p>
        </p:txBody>
      </p:sp>
      <p:sp>
        <p:nvSpPr>
          <p:cNvPr id="12" name="AutoShape 5">
            <a:extLst>
              <a:ext uri="{FF2B5EF4-FFF2-40B4-BE49-F238E27FC236}">
                <a16:creationId xmlns:a16="http://schemas.microsoft.com/office/drawing/2014/main" id="{A78C555C-3D36-A6D9-D0F5-AFDABF3C1A31}"/>
              </a:ext>
            </a:extLst>
          </p:cNvPr>
          <p:cNvSpPr>
            <a:spLocks noChangeArrowheads="1"/>
          </p:cNvSpPr>
          <p:nvPr/>
        </p:nvSpPr>
        <p:spPr bwMode="auto">
          <a:xfrm>
            <a:off x="4836472" y="6439228"/>
            <a:ext cx="3249535" cy="382858"/>
          </a:xfrm>
          <a:prstGeom prst="wedgeRoundRectCallout">
            <a:avLst>
              <a:gd name="adj1" fmla="val -22413"/>
              <a:gd name="adj2" fmla="val -868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Matrix Profile (MP) of T</a:t>
            </a:r>
            <a:r>
              <a:rPr kumimoji="0" lang="en-US" altLang="zh-TW" sz="1800" baseline="-25000" dirty="0"/>
              <a:t>A</a:t>
            </a:r>
            <a:r>
              <a:rPr kumimoji="0" lang="en-US" altLang="zh-TW" sz="1800" dirty="0"/>
              <a:t> </a:t>
            </a:r>
            <a:r>
              <a:rPr kumimoji="0" lang="en-US" altLang="zh-TW" sz="1800" dirty="0" err="1"/>
              <a:t>w.r.t.</a:t>
            </a:r>
            <a:r>
              <a:rPr kumimoji="0" lang="en-US" altLang="zh-TW" sz="1800" dirty="0"/>
              <a:t> T</a:t>
            </a:r>
            <a:r>
              <a:rPr kumimoji="0" lang="en-US" altLang="zh-TW" sz="1800" baseline="-25000" dirty="0"/>
              <a:t>B</a:t>
            </a:r>
          </a:p>
        </p:txBody>
      </p:sp>
      <p:sp>
        <p:nvSpPr>
          <p:cNvPr id="13" name="AutoShape 5">
            <a:extLst>
              <a:ext uri="{FF2B5EF4-FFF2-40B4-BE49-F238E27FC236}">
                <a16:creationId xmlns:a16="http://schemas.microsoft.com/office/drawing/2014/main" id="{28F75D53-D9BD-003C-B537-9D60C11C6A65}"/>
              </a:ext>
            </a:extLst>
          </p:cNvPr>
          <p:cNvSpPr>
            <a:spLocks noChangeArrowheads="1"/>
          </p:cNvSpPr>
          <p:nvPr/>
        </p:nvSpPr>
        <p:spPr bwMode="auto">
          <a:xfrm>
            <a:off x="4638958" y="3060154"/>
            <a:ext cx="2083575" cy="382858"/>
          </a:xfrm>
          <a:prstGeom prst="wedgeRoundRectCallout">
            <a:avLst>
              <a:gd name="adj1" fmla="val -56806"/>
              <a:gd name="adj2" fmla="val -20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Matrix Profile (MP)</a:t>
            </a:r>
            <a:endParaRPr kumimoji="0" lang="en-US" altLang="zh-TW" sz="1800" baseline="-25000" dirty="0"/>
          </a:p>
        </p:txBody>
      </p:sp>
      <p:sp>
        <p:nvSpPr>
          <p:cNvPr id="14" name="AutoShape 5">
            <a:extLst>
              <a:ext uri="{FF2B5EF4-FFF2-40B4-BE49-F238E27FC236}">
                <a16:creationId xmlns:a16="http://schemas.microsoft.com/office/drawing/2014/main" id="{4D9BA750-E2D7-7D82-71CB-0F08B9402348}"/>
              </a:ext>
            </a:extLst>
          </p:cNvPr>
          <p:cNvSpPr>
            <a:spLocks noChangeArrowheads="1"/>
          </p:cNvSpPr>
          <p:nvPr/>
        </p:nvSpPr>
        <p:spPr bwMode="auto">
          <a:xfrm>
            <a:off x="4554291" y="3600426"/>
            <a:ext cx="2862509" cy="382858"/>
          </a:xfrm>
          <a:prstGeom prst="wedgeRoundRectCallout">
            <a:avLst>
              <a:gd name="adj1" fmla="val -56806"/>
              <a:gd name="adj2" fmla="val -20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Matrix Profile Index (MPI)</a:t>
            </a:r>
            <a:endParaRPr kumimoji="0" lang="en-US" altLang="zh-TW" sz="1800" baseline="-25000" dirty="0"/>
          </a:p>
        </p:txBody>
      </p:sp>
      <p:pic>
        <p:nvPicPr>
          <p:cNvPr id="15" name="Picture 14">
            <a:extLst>
              <a:ext uri="{FF2B5EF4-FFF2-40B4-BE49-F238E27FC236}">
                <a16:creationId xmlns:a16="http://schemas.microsoft.com/office/drawing/2014/main" id="{CBA5B66F-3D4A-6FE2-D102-1A2279216BF1}"/>
              </a:ext>
            </a:extLst>
          </p:cNvPr>
          <p:cNvPicPr>
            <a:picLocks noChangeAspect="1"/>
          </p:cNvPicPr>
          <p:nvPr/>
        </p:nvPicPr>
        <p:blipFill>
          <a:blip r:embed="rId3"/>
          <a:stretch>
            <a:fillRect/>
          </a:stretch>
        </p:blipFill>
        <p:spPr>
          <a:xfrm>
            <a:off x="7999809" y="518257"/>
            <a:ext cx="3785275" cy="1256771"/>
          </a:xfrm>
          <a:prstGeom prst="rect">
            <a:avLst/>
          </a:prstGeom>
        </p:spPr>
      </p:pic>
      <p:sp>
        <p:nvSpPr>
          <p:cNvPr id="16" name="AutoShape 5">
            <a:extLst>
              <a:ext uri="{FF2B5EF4-FFF2-40B4-BE49-F238E27FC236}">
                <a16:creationId xmlns:a16="http://schemas.microsoft.com/office/drawing/2014/main" id="{AE9F1A4E-3143-4164-1FD5-0E6A30CFDDE9}"/>
              </a:ext>
            </a:extLst>
          </p:cNvPr>
          <p:cNvSpPr>
            <a:spLocks noChangeArrowheads="1"/>
          </p:cNvSpPr>
          <p:nvPr/>
        </p:nvSpPr>
        <p:spPr bwMode="auto">
          <a:xfrm>
            <a:off x="7188625" y="3046142"/>
            <a:ext cx="2083575" cy="382858"/>
          </a:xfrm>
          <a:prstGeom prst="wedgeRoundRectCallout">
            <a:avLst>
              <a:gd name="adj1" fmla="val -56806"/>
              <a:gd name="adj2" fmla="val -20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Naïve takes O(n</a:t>
            </a:r>
            <a:r>
              <a:rPr kumimoji="0" lang="en-US" altLang="zh-TW" sz="1800" baseline="30000" dirty="0"/>
              <a:t>3</a:t>
            </a:r>
            <a:r>
              <a:rPr kumimoji="0" lang="en-US" altLang="zh-TW" sz="1800" dirty="0"/>
              <a:t>)</a:t>
            </a:r>
            <a:endParaRPr kumimoji="0" lang="en-US" altLang="zh-TW" sz="1800" baseline="-25000" dirty="0"/>
          </a:p>
        </p:txBody>
      </p:sp>
      <p:sp>
        <p:nvSpPr>
          <p:cNvPr id="17" name="AutoShape 5">
            <a:extLst>
              <a:ext uri="{FF2B5EF4-FFF2-40B4-BE49-F238E27FC236}">
                <a16:creationId xmlns:a16="http://schemas.microsoft.com/office/drawing/2014/main" id="{64EA3BFF-B001-C3EF-643A-C10B4A7D2241}"/>
              </a:ext>
            </a:extLst>
          </p:cNvPr>
          <p:cNvSpPr>
            <a:spLocks noChangeArrowheads="1"/>
          </p:cNvSpPr>
          <p:nvPr/>
        </p:nvSpPr>
        <p:spPr bwMode="auto">
          <a:xfrm>
            <a:off x="9564371" y="2920926"/>
            <a:ext cx="2083575" cy="633290"/>
          </a:xfrm>
          <a:prstGeom prst="wedgeRoundRectCallout">
            <a:avLst>
              <a:gd name="adj1" fmla="val -56806"/>
              <a:gd name="adj2" fmla="val -20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In fact, it can be computed in O(n</a:t>
            </a:r>
            <a:r>
              <a:rPr kumimoji="0" lang="en-US" altLang="zh-TW" sz="1800" baseline="30000" dirty="0"/>
              <a:t>2</a:t>
            </a:r>
            <a:r>
              <a:rPr kumimoji="0" lang="en-US" altLang="zh-TW" sz="1800" dirty="0"/>
              <a:t>)</a:t>
            </a:r>
            <a:endParaRPr kumimoji="0" lang="en-US" altLang="zh-TW" sz="1800" baseline="-25000" dirty="0"/>
          </a:p>
        </p:txBody>
      </p:sp>
      <p:sp>
        <p:nvSpPr>
          <p:cNvPr id="18" name="AutoShape 5">
            <a:extLst>
              <a:ext uri="{FF2B5EF4-FFF2-40B4-BE49-F238E27FC236}">
                <a16:creationId xmlns:a16="http://schemas.microsoft.com/office/drawing/2014/main" id="{1171E384-61C6-AF07-637F-CCC732220C0C}"/>
              </a:ext>
            </a:extLst>
          </p:cNvPr>
          <p:cNvSpPr>
            <a:spLocks noChangeArrowheads="1"/>
          </p:cNvSpPr>
          <p:nvPr/>
        </p:nvSpPr>
        <p:spPr bwMode="auto">
          <a:xfrm>
            <a:off x="9363292" y="3783086"/>
            <a:ext cx="2421792" cy="921865"/>
          </a:xfrm>
          <a:prstGeom prst="wedgeRoundRectCallout">
            <a:avLst>
              <a:gd name="adj1" fmla="val -25209"/>
              <a:gd name="adj2" fmla="val -6825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Besides, the computation can be parallelized</a:t>
            </a:r>
            <a:endParaRPr kumimoji="0" lang="en-US" altLang="zh-TW" sz="1800" baseline="-25000" dirty="0"/>
          </a:p>
        </p:txBody>
      </p:sp>
      <p:sp>
        <p:nvSpPr>
          <p:cNvPr id="19" name="AutoShape 5">
            <a:extLst>
              <a:ext uri="{FF2B5EF4-FFF2-40B4-BE49-F238E27FC236}">
                <a16:creationId xmlns:a16="http://schemas.microsoft.com/office/drawing/2014/main" id="{42883E32-382E-FDA1-4035-62832D073B4C}"/>
              </a:ext>
            </a:extLst>
          </p:cNvPr>
          <p:cNvSpPr>
            <a:spLocks noChangeArrowheads="1"/>
          </p:cNvSpPr>
          <p:nvPr/>
        </p:nvSpPr>
        <p:spPr bwMode="auto">
          <a:xfrm>
            <a:off x="6704629" y="4009287"/>
            <a:ext cx="2421792" cy="1266518"/>
          </a:xfrm>
          <a:prstGeom prst="wedgeRoundRectCallout">
            <a:avLst>
              <a:gd name="adj1" fmla="val 56598"/>
              <a:gd name="adj2" fmla="val -3014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600" dirty="0"/>
              <a:t>For |T| = 2X, XXX and m = 24, it takes about 1 to 2 seconds on my notebook</a:t>
            </a:r>
            <a:endParaRPr kumimoji="0" lang="en-US" altLang="zh-TW" sz="1600" baseline="-25000" dirty="0"/>
          </a:p>
        </p:txBody>
      </p:sp>
    </p:spTree>
    <p:extLst>
      <p:ext uri="{BB962C8B-B14F-4D97-AF65-F5344CB8AC3E}">
        <p14:creationId xmlns:p14="http://schemas.microsoft.com/office/powerpoint/2010/main" val="1901295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75B9-B63E-7FA3-7527-EDED604EB0C9}"/>
              </a:ext>
            </a:extLst>
          </p:cNvPr>
          <p:cNvSpPr>
            <a:spLocks noGrp="1"/>
          </p:cNvSpPr>
          <p:nvPr>
            <p:ph type="title"/>
          </p:nvPr>
        </p:nvSpPr>
        <p:spPr/>
        <p:txBody>
          <a:bodyPr/>
          <a:lstStyle/>
          <a:p>
            <a:r>
              <a:rPr lang="en-US" dirty="0"/>
              <a:t>Finding nearest neighbor within itself</a:t>
            </a:r>
          </a:p>
        </p:txBody>
      </p:sp>
      <p:sp>
        <p:nvSpPr>
          <p:cNvPr id="3" name="Content Placeholder 2">
            <a:extLst>
              <a:ext uri="{FF2B5EF4-FFF2-40B4-BE49-F238E27FC236}">
                <a16:creationId xmlns:a16="http://schemas.microsoft.com/office/drawing/2014/main" id="{602E5C64-4765-E4E5-AE9F-B622CBBE1AB6}"/>
              </a:ext>
            </a:extLst>
          </p:cNvPr>
          <p:cNvSpPr>
            <a:spLocks noGrp="1"/>
          </p:cNvSpPr>
          <p:nvPr>
            <p:ph idx="1"/>
          </p:nvPr>
        </p:nvSpPr>
        <p:spPr/>
        <p:txBody>
          <a:bodyPr/>
          <a:lstStyle/>
          <a:p>
            <a:r>
              <a:rPr lang="en-US" dirty="0"/>
              <a:t>Suppose now we only have one time series</a:t>
            </a:r>
          </a:p>
          <a:p>
            <a:pPr marL="0" indent="0">
              <a:buNone/>
            </a:pPr>
            <a:endParaRPr lang="en-US" dirty="0"/>
          </a:p>
          <a:p>
            <a:endParaRPr lang="en-US" dirty="0"/>
          </a:p>
          <a:p>
            <a:endParaRPr lang="en-US" dirty="0"/>
          </a:p>
          <a:p>
            <a:r>
              <a:rPr lang="en-US" dirty="0"/>
              <a:t>Matrix Profile (Index) tells us</a:t>
            </a:r>
          </a:p>
          <a:p>
            <a:pPr lvl="1"/>
            <a:r>
              <a:rPr lang="en-US" dirty="0"/>
              <a:t>For each subsequence with a user-given length </a:t>
            </a:r>
            <a:r>
              <a:rPr lang="en-US" i="1" dirty="0"/>
              <a:t>m</a:t>
            </a:r>
          </a:p>
          <a:p>
            <a:pPr lvl="2"/>
            <a:r>
              <a:rPr lang="en-US" dirty="0"/>
              <a:t>What is the similarity in ED between it and its NN</a:t>
            </a:r>
          </a:p>
          <a:p>
            <a:pPr lvl="2"/>
            <a:r>
              <a:rPr lang="en-US" dirty="0"/>
              <a:t>What is its NN</a:t>
            </a:r>
          </a:p>
        </p:txBody>
      </p:sp>
      <p:sp>
        <p:nvSpPr>
          <p:cNvPr id="4" name="Slide Number Placeholder 3">
            <a:extLst>
              <a:ext uri="{FF2B5EF4-FFF2-40B4-BE49-F238E27FC236}">
                <a16:creationId xmlns:a16="http://schemas.microsoft.com/office/drawing/2014/main" id="{8E4850C9-B2FA-2F2A-F5D5-1FB644603BBA}"/>
              </a:ext>
            </a:extLst>
          </p:cNvPr>
          <p:cNvSpPr>
            <a:spLocks noGrp="1"/>
          </p:cNvSpPr>
          <p:nvPr>
            <p:ph type="sldNum" sz="quarter" idx="12"/>
          </p:nvPr>
        </p:nvSpPr>
        <p:spPr/>
        <p:txBody>
          <a:bodyPr/>
          <a:lstStyle/>
          <a:p>
            <a:fld id="{E6273567-A204-4EB6-9B78-A239DD70ADA3}" type="slidenum">
              <a:rPr lang="en-US" smtClean="0"/>
              <a:t>63</a:t>
            </a:fld>
            <a:endParaRPr lang="en-US"/>
          </a:p>
        </p:txBody>
      </p:sp>
      <p:sp>
        <p:nvSpPr>
          <p:cNvPr id="9" name="Freeform 106">
            <a:extLst>
              <a:ext uri="{FF2B5EF4-FFF2-40B4-BE49-F238E27FC236}">
                <a16:creationId xmlns:a16="http://schemas.microsoft.com/office/drawing/2014/main" id="{56F7EE42-F1A8-0A86-6FDD-0024464E0244}"/>
              </a:ext>
            </a:extLst>
          </p:cNvPr>
          <p:cNvSpPr>
            <a:spLocks/>
          </p:cNvSpPr>
          <p:nvPr/>
        </p:nvSpPr>
        <p:spPr bwMode="auto">
          <a:xfrm>
            <a:off x="772156" y="2888968"/>
            <a:ext cx="10647687" cy="633290"/>
          </a:xfrm>
          <a:custGeom>
            <a:avLst/>
            <a:gdLst>
              <a:gd name="T0" fmla="*/ 72 w 4593"/>
              <a:gd name="T1" fmla="*/ 216 h 513"/>
              <a:gd name="T2" fmla="*/ 145 w 4593"/>
              <a:gd name="T3" fmla="*/ 273 h 513"/>
              <a:gd name="T4" fmla="*/ 219 w 4593"/>
              <a:gd name="T5" fmla="*/ 260 h 513"/>
              <a:gd name="T6" fmla="*/ 292 w 4593"/>
              <a:gd name="T7" fmla="*/ 227 h 513"/>
              <a:gd name="T8" fmla="*/ 366 w 4593"/>
              <a:gd name="T9" fmla="*/ 279 h 513"/>
              <a:gd name="T10" fmla="*/ 439 w 4593"/>
              <a:gd name="T11" fmla="*/ 243 h 513"/>
              <a:gd name="T12" fmla="*/ 513 w 4593"/>
              <a:gd name="T13" fmla="*/ 215 h 513"/>
              <a:gd name="T14" fmla="*/ 586 w 4593"/>
              <a:gd name="T15" fmla="*/ 241 h 513"/>
              <a:gd name="T16" fmla="*/ 660 w 4593"/>
              <a:gd name="T17" fmla="*/ 269 h 513"/>
              <a:gd name="T18" fmla="*/ 733 w 4593"/>
              <a:gd name="T19" fmla="*/ 307 h 513"/>
              <a:gd name="T20" fmla="*/ 807 w 4593"/>
              <a:gd name="T21" fmla="*/ 62 h 513"/>
              <a:gd name="T22" fmla="*/ 880 w 4593"/>
              <a:gd name="T23" fmla="*/ 378 h 513"/>
              <a:gd name="T24" fmla="*/ 954 w 4593"/>
              <a:gd name="T25" fmla="*/ 246 h 513"/>
              <a:gd name="T26" fmla="*/ 1027 w 4593"/>
              <a:gd name="T27" fmla="*/ 185 h 513"/>
              <a:gd name="T28" fmla="*/ 1101 w 4593"/>
              <a:gd name="T29" fmla="*/ 452 h 513"/>
              <a:gd name="T30" fmla="*/ 1174 w 4593"/>
              <a:gd name="T31" fmla="*/ 301 h 513"/>
              <a:gd name="T32" fmla="*/ 1248 w 4593"/>
              <a:gd name="T33" fmla="*/ 291 h 513"/>
              <a:gd name="T34" fmla="*/ 1321 w 4593"/>
              <a:gd name="T35" fmla="*/ 295 h 513"/>
              <a:gd name="T36" fmla="*/ 1395 w 4593"/>
              <a:gd name="T37" fmla="*/ 296 h 513"/>
              <a:gd name="T38" fmla="*/ 1469 w 4593"/>
              <a:gd name="T39" fmla="*/ 274 h 513"/>
              <a:gd name="T40" fmla="*/ 1542 w 4593"/>
              <a:gd name="T41" fmla="*/ 301 h 513"/>
              <a:gd name="T42" fmla="*/ 1616 w 4593"/>
              <a:gd name="T43" fmla="*/ 195 h 513"/>
              <a:gd name="T44" fmla="*/ 1689 w 4593"/>
              <a:gd name="T45" fmla="*/ 249 h 513"/>
              <a:gd name="T46" fmla="*/ 1762 w 4593"/>
              <a:gd name="T47" fmla="*/ 293 h 513"/>
              <a:gd name="T48" fmla="*/ 1836 w 4593"/>
              <a:gd name="T49" fmla="*/ 275 h 513"/>
              <a:gd name="T50" fmla="*/ 1910 w 4593"/>
              <a:gd name="T51" fmla="*/ 228 h 513"/>
              <a:gd name="T52" fmla="*/ 1983 w 4593"/>
              <a:gd name="T53" fmla="*/ 266 h 513"/>
              <a:gd name="T54" fmla="*/ 2057 w 4593"/>
              <a:gd name="T55" fmla="*/ 254 h 513"/>
              <a:gd name="T56" fmla="*/ 2130 w 4593"/>
              <a:gd name="T57" fmla="*/ 249 h 513"/>
              <a:gd name="T58" fmla="*/ 2204 w 4593"/>
              <a:gd name="T59" fmla="*/ 279 h 513"/>
              <a:gd name="T60" fmla="*/ 2277 w 4593"/>
              <a:gd name="T61" fmla="*/ 256 h 513"/>
              <a:gd name="T62" fmla="*/ 2351 w 4593"/>
              <a:gd name="T63" fmla="*/ 226 h 513"/>
              <a:gd name="T64" fmla="*/ 2424 w 4593"/>
              <a:gd name="T65" fmla="*/ 239 h 513"/>
              <a:gd name="T66" fmla="*/ 2498 w 4593"/>
              <a:gd name="T67" fmla="*/ 262 h 513"/>
              <a:gd name="T68" fmla="*/ 2571 w 4593"/>
              <a:gd name="T69" fmla="*/ 247 h 513"/>
              <a:gd name="T70" fmla="*/ 2645 w 4593"/>
              <a:gd name="T71" fmla="*/ 167 h 513"/>
              <a:gd name="T72" fmla="*/ 2718 w 4593"/>
              <a:gd name="T73" fmla="*/ 318 h 513"/>
              <a:gd name="T74" fmla="*/ 2792 w 4593"/>
              <a:gd name="T75" fmla="*/ 235 h 513"/>
              <a:gd name="T76" fmla="*/ 2866 w 4593"/>
              <a:gd name="T77" fmla="*/ 249 h 513"/>
              <a:gd name="T78" fmla="*/ 2939 w 4593"/>
              <a:gd name="T79" fmla="*/ 292 h 513"/>
              <a:gd name="T80" fmla="*/ 3012 w 4593"/>
              <a:gd name="T81" fmla="*/ 263 h 513"/>
              <a:gd name="T82" fmla="*/ 3086 w 4593"/>
              <a:gd name="T83" fmla="*/ 30 h 513"/>
              <a:gd name="T84" fmla="*/ 3159 w 4593"/>
              <a:gd name="T85" fmla="*/ 469 h 513"/>
              <a:gd name="T86" fmla="*/ 3233 w 4593"/>
              <a:gd name="T87" fmla="*/ 45 h 513"/>
              <a:gd name="T88" fmla="*/ 3307 w 4593"/>
              <a:gd name="T89" fmla="*/ 369 h 513"/>
              <a:gd name="T90" fmla="*/ 3380 w 4593"/>
              <a:gd name="T91" fmla="*/ 243 h 513"/>
              <a:gd name="T92" fmla="*/ 3454 w 4593"/>
              <a:gd name="T93" fmla="*/ 227 h 513"/>
              <a:gd name="T94" fmla="*/ 3527 w 4593"/>
              <a:gd name="T95" fmla="*/ 234 h 513"/>
              <a:gd name="T96" fmla="*/ 3601 w 4593"/>
              <a:gd name="T97" fmla="*/ 224 h 513"/>
              <a:gd name="T98" fmla="*/ 3674 w 4593"/>
              <a:gd name="T99" fmla="*/ 216 h 513"/>
              <a:gd name="T100" fmla="*/ 3748 w 4593"/>
              <a:gd name="T101" fmla="*/ 299 h 513"/>
              <a:gd name="T102" fmla="*/ 3821 w 4593"/>
              <a:gd name="T103" fmla="*/ 196 h 513"/>
              <a:gd name="T104" fmla="*/ 3895 w 4593"/>
              <a:gd name="T105" fmla="*/ 301 h 513"/>
              <a:gd name="T106" fmla="*/ 3968 w 4593"/>
              <a:gd name="T107" fmla="*/ 371 h 513"/>
              <a:gd name="T108" fmla="*/ 4042 w 4593"/>
              <a:gd name="T109" fmla="*/ 298 h 513"/>
              <a:gd name="T110" fmla="*/ 4115 w 4593"/>
              <a:gd name="T111" fmla="*/ 273 h 513"/>
              <a:gd name="T112" fmla="*/ 4189 w 4593"/>
              <a:gd name="T113" fmla="*/ 263 h 513"/>
              <a:gd name="T114" fmla="*/ 4263 w 4593"/>
              <a:gd name="T115" fmla="*/ 208 h 513"/>
              <a:gd name="T116" fmla="*/ 4336 w 4593"/>
              <a:gd name="T117" fmla="*/ 196 h 513"/>
              <a:gd name="T118" fmla="*/ 4409 w 4593"/>
              <a:gd name="T119" fmla="*/ 273 h 513"/>
              <a:gd name="T120" fmla="*/ 4483 w 4593"/>
              <a:gd name="T121" fmla="*/ 234 h 513"/>
              <a:gd name="T122" fmla="*/ 4556 w 4593"/>
              <a:gd name="T123" fmla="*/ 245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93" h="513">
                <a:moveTo>
                  <a:pt x="0" y="239"/>
                </a:moveTo>
                <a:lnTo>
                  <a:pt x="3" y="235"/>
                </a:lnTo>
                <a:lnTo>
                  <a:pt x="5" y="250"/>
                </a:lnTo>
                <a:lnTo>
                  <a:pt x="7" y="253"/>
                </a:lnTo>
                <a:lnTo>
                  <a:pt x="9" y="224"/>
                </a:lnTo>
                <a:lnTo>
                  <a:pt x="12" y="219"/>
                </a:lnTo>
                <a:lnTo>
                  <a:pt x="14" y="247"/>
                </a:lnTo>
                <a:lnTo>
                  <a:pt x="16" y="281"/>
                </a:lnTo>
                <a:lnTo>
                  <a:pt x="19" y="265"/>
                </a:lnTo>
                <a:lnTo>
                  <a:pt x="21" y="272"/>
                </a:lnTo>
                <a:lnTo>
                  <a:pt x="23" y="245"/>
                </a:lnTo>
                <a:lnTo>
                  <a:pt x="26" y="235"/>
                </a:lnTo>
                <a:lnTo>
                  <a:pt x="28" y="191"/>
                </a:lnTo>
                <a:lnTo>
                  <a:pt x="30" y="183"/>
                </a:lnTo>
                <a:lnTo>
                  <a:pt x="33" y="188"/>
                </a:lnTo>
                <a:lnTo>
                  <a:pt x="35" y="169"/>
                </a:lnTo>
                <a:lnTo>
                  <a:pt x="37" y="178"/>
                </a:lnTo>
                <a:lnTo>
                  <a:pt x="39" y="202"/>
                </a:lnTo>
                <a:lnTo>
                  <a:pt x="42" y="244"/>
                </a:lnTo>
                <a:lnTo>
                  <a:pt x="44" y="281"/>
                </a:lnTo>
                <a:lnTo>
                  <a:pt x="46" y="275"/>
                </a:lnTo>
                <a:lnTo>
                  <a:pt x="49" y="250"/>
                </a:lnTo>
                <a:lnTo>
                  <a:pt x="51" y="213"/>
                </a:lnTo>
                <a:lnTo>
                  <a:pt x="53" y="181"/>
                </a:lnTo>
                <a:lnTo>
                  <a:pt x="55" y="202"/>
                </a:lnTo>
                <a:lnTo>
                  <a:pt x="58" y="210"/>
                </a:lnTo>
                <a:lnTo>
                  <a:pt x="60" y="236"/>
                </a:lnTo>
                <a:lnTo>
                  <a:pt x="62" y="241"/>
                </a:lnTo>
                <a:lnTo>
                  <a:pt x="65" y="259"/>
                </a:lnTo>
                <a:lnTo>
                  <a:pt x="67" y="275"/>
                </a:lnTo>
                <a:lnTo>
                  <a:pt x="69" y="226"/>
                </a:lnTo>
                <a:lnTo>
                  <a:pt x="72" y="216"/>
                </a:lnTo>
                <a:lnTo>
                  <a:pt x="74" y="198"/>
                </a:lnTo>
                <a:lnTo>
                  <a:pt x="76" y="268"/>
                </a:lnTo>
                <a:lnTo>
                  <a:pt x="79" y="280"/>
                </a:lnTo>
                <a:lnTo>
                  <a:pt x="81" y="286"/>
                </a:lnTo>
                <a:lnTo>
                  <a:pt x="83" y="227"/>
                </a:lnTo>
                <a:lnTo>
                  <a:pt x="85" y="228"/>
                </a:lnTo>
                <a:lnTo>
                  <a:pt x="88" y="275"/>
                </a:lnTo>
                <a:lnTo>
                  <a:pt x="90" y="319"/>
                </a:lnTo>
                <a:lnTo>
                  <a:pt x="92" y="295"/>
                </a:lnTo>
                <a:lnTo>
                  <a:pt x="95" y="268"/>
                </a:lnTo>
                <a:lnTo>
                  <a:pt x="97" y="218"/>
                </a:lnTo>
                <a:lnTo>
                  <a:pt x="99" y="267"/>
                </a:lnTo>
                <a:lnTo>
                  <a:pt x="101" y="277"/>
                </a:lnTo>
                <a:lnTo>
                  <a:pt x="104" y="340"/>
                </a:lnTo>
                <a:lnTo>
                  <a:pt x="106" y="329"/>
                </a:lnTo>
                <a:lnTo>
                  <a:pt x="108" y="305"/>
                </a:lnTo>
                <a:lnTo>
                  <a:pt x="111" y="287"/>
                </a:lnTo>
                <a:lnTo>
                  <a:pt x="113" y="243"/>
                </a:lnTo>
                <a:lnTo>
                  <a:pt x="115" y="248"/>
                </a:lnTo>
                <a:lnTo>
                  <a:pt x="118" y="257"/>
                </a:lnTo>
                <a:lnTo>
                  <a:pt x="120" y="315"/>
                </a:lnTo>
                <a:lnTo>
                  <a:pt x="122" y="315"/>
                </a:lnTo>
                <a:lnTo>
                  <a:pt x="124" y="301"/>
                </a:lnTo>
                <a:lnTo>
                  <a:pt x="127" y="255"/>
                </a:lnTo>
                <a:lnTo>
                  <a:pt x="129" y="236"/>
                </a:lnTo>
                <a:lnTo>
                  <a:pt x="131" y="217"/>
                </a:lnTo>
                <a:lnTo>
                  <a:pt x="134" y="208"/>
                </a:lnTo>
                <a:lnTo>
                  <a:pt x="136" y="214"/>
                </a:lnTo>
                <a:lnTo>
                  <a:pt x="138" y="244"/>
                </a:lnTo>
                <a:lnTo>
                  <a:pt x="141" y="243"/>
                </a:lnTo>
                <a:lnTo>
                  <a:pt x="143" y="298"/>
                </a:lnTo>
                <a:lnTo>
                  <a:pt x="145" y="273"/>
                </a:lnTo>
                <a:lnTo>
                  <a:pt x="147" y="268"/>
                </a:lnTo>
                <a:lnTo>
                  <a:pt x="150" y="205"/>
                </a:lnTo>
                <a:lnTo>
                  <a:pt x="152" y="202"/>
                </a:lnTo>
                <a:lnTo>
                  <a:pt x="154" y="178"/>
                </a:lnTo>
                <a:lnTo>
                  <a:pt x="157" y="243"/>
                </a:lnTo>
                <a:lnTo>
                  <a:pt x="159" y="260"/>
                </a:lnTo>
                <a:lnTo>
                  <a:pt x="161" y="327"/>
                </a:lnTo>
                <a:lnTo>
                  <a:pt x="163" y="280"/>
                </a:lnTo>
                <a:lnTo>
                  <a:pt x="166" y="238"/>
                </a:lnTo>
                <a:lnTo>
                  <a:pt x="168" y="228"/>
                </a:lnTo>
                <a:lnTo>
                  <a:pt x="170" y="180"/>
                </a:lnTo>
                <a:lnTo>
                  <a:pt x="173" y="187"/>
                </a:lnTo>
                <a:lnTo>
                  <a:pt x="175" y="145"/>
                </a:lnTo>
                <a:lnTo>
                  <a:pt x="177" y="155"/>
                </a:lnTo>
                <a:lnTo>
                  <a:pt x="180" y="189"/>
                </a:lnTo>
                <a:lnTo>
                  <a:pt x="182" y="218"/>
                </a:lnTo>
                <a:lnTo>
                  <a:pt x="184" y="254"/>
                </a:lnTo>
                <a:lnTo>
                  <a:pt x="187" y="274"/>
                </a:lnTo>
                <a:lnTo>
                  <a:pt x="189" y="260"/>
                </a:lnTo>
                <a:lnTo>
                  <a:pt x="191" y="234"/>
                </a:lnTo>
                <a:lnTo>
                  <a:pt x="193" y="181"/>
                </a:lnTo>
                <a:lnTo>
                  <a:pt x="196" y="198"/>
                </a:lnTo>
                <a:lnTo>
                  <a:pt x="198" y="222"/>
                </a:lnTo>
                <a:lnTo>
                  <a:pt x="200" y="300"/>
                </a:lnTo>
                <a:lnTo>
                  <a:pt x="202" y="283"/>
                </a:lnTo>
                <a:lnTo>
                  <a:pt x="205" y="293"/>
                </a:lnTo>
                <a:lnTo>
                  <a:pt x="207" y="248"/>
                </a:lnTo>
                <a:lnTo>
                  <a:pt x="209" y="220"/>
                </a:lnTo>
                <a:lnTo>
                  <a:pt x="212" y="203"/>
                </a:lnTo>
                <a:lnTo>
                  <a:pt x="214" y="231"/>
                </a:lnTo>
                <a:lnTo>
                  <a:pt x="216" y="244"/>
                </a:lnTo>
                <a:lnTo>
                  <a:pt x="219" y="260"/>
                </a:lnTo>
                <a:lnTo>
                  <a:pt x="221" y="188"/>
                </a:lnTo>
                <a:lnTo>
                  <a:pt x="223" y="197"/>
                </a:lnTo>
                <a:lnTo>
                  <a:pt x="226" y="215"/>
                </a:lnTo>
                <a:lnTo>
                  <a:pt x="228" y="227"/>
                </a:lnTo>
                <a:lnTo>
                  <a:pt x="230" y="192"/>
                </a:lnTo>
                <a:lnTo>
                  <a:pt x="233" y="203"/>
                </a:lnTo>
                <a:lnTo>
                  <a:pt x="235" y="268"/>
                </a:lnTo>
                <a:lnTo>
                  <a:pt x="237" y="332"/>
                </a:lnTo>
                <a:lnTo>
                  <a:pt x="239" y="317"/>
                </a:lnTo>
                <a:lnTo>
                  <a:pt x="242" y="275"/>
                </a:lnTo>
                <a:lnTo>
                  <a:pt x="244" y="245"/>
                </a:lnTo>
                <a:lnTo>
                  <a:pt x="246" y="223"/>
                </a:lnTo>
                <a:lnTo>
                  <a:pt x="248" y="224"/>
                </a:lnTo>
                <a:lnTo>
                  <a:pt x="251" y="221"/>
                </a:lnTo>
                <a:lnTo>
                  <a:pt x="253" y="237"/>
                </a:lnTo>
                <a:lnTo>
                  <a:pt x="255" y="256"/>
                </a:lnTo>
                <a:lnTo>
                  <a:pt x="258" y="242"/>
                </a:lnTo>
                <a:lnTo>
                  <a:pt x="260" y="187"/>
                </a:lnTo>
                <a:lnTo>
                  <a:pt x="262" y="207"/>
                </a:lnTo>
                <a:lnTo>
                  <a:pt x="265" y="261"/>
                </a:lnTo>
                <a:lnTo>
                  <a:pt x="267" y="311"/>
                </a:lnTo>
                <a:lnTo>
                  <a:pt x="269" y="253"/>
                </a:lnTo>
                <a:lnTo>
                  <a:pt x="272" y="236"/>
                </a:lnTo>
                <a:lnTo>
                  <a:pt x="274" y="234"/>
                </a:lnTo>
                <a:lnTo>
                  <a:pt x="276" y="213"/>
                </a:lnTo>
                <a:lnTo>
                  <a:pt x="278" y="201"/>
                </a:lnTo>
                <a:lnTo>
                  <a:pt x="281" y="182"/>
                </a:lnTo>
                <a:lnTo>
                  <a:pt x="283" y="186"/>
                </a:lnTo>
                <a:lnTo>
                  <a:pt x="285" y="200"/>
                </a:lnTo>
                <a:lnTo>
                  <a:pt x="287" y="221"/>
                </a:lnTo>
                <a:lnTo>
                  <a:pt x="290" y="231"/>
                </a:lnTo>
                <a:lnTo>
                  <a:pt x="292" y="227"/>
                </a:lnTo>
                <a:lnTo>
                  <a:pt x="294" y="210"/>
                </a:lnTo>
                <a:lnTo>
                  <a:pt x="297" y="278"/>
                </a:lnTo>
                <a:lnTo>
                  <a:pt x="299" y="299"/>
                </a:lnTo>
                <a:lnTo>
                  <a:pt x="301" y="326"/>
                </a:lnTo>
                <a:lnTo>
                  <a:pt x="304" y="291"/>
                </a:lnTo>
                <a:lnTo>
                  <a:pt x="306" y="266"/>
                </a:lnTo>
                <a:lnTo>
                  <a:pt x="308" y="219"/>
                </a:lnTo>
                <a:lnTo>
                  <a:pt x="311" y="194"/>
                </a:lnTo>
                <a:lnTo>
                  <a:pt x="313" y="227"/>
                </a:lnTo>
                <a:lnTo>
                  <a:pt x="315" y="220"/>
                </a:lnTo>
                <a:lnTo>
                  <a:pt x="318" y="242"/>
                </a:lnTo>
                <a:lnTo>
                  <a:pt x="320" y="231"/>
                </a:lnTo>
                <a:lnTo>
                  <a:pt x="322" y="249"/>
                </a:lnTo>
                <a:lnTo>
                  <a:pt x="324" y="249"/>
                </a:lnTo>
                <a:lnTo>
                  <a:pt x="326" y="248"/>
                </a:lnTo>
                <a:lnTo>
                  <a:pt x="329" y="265"/>
                </a:lnTo>
                <a:lnTo>
                  <a:pt x="331" y="279"/>
                </a:lnTo>
                <a:lnTo>
                  <a:pt x="333" y="278"/>
                </a:lnTo>
                <a:lnTo>
                  <a:pt x="336" y="326"/>
                </a:lnTo>
                <a:lnTo>
                  <a:pt x="338" y="283"/>
                </a:lnTo>
                <a:lnTo>
                  <a:pt x="340" y="298"/>
                </a:lnTo>
                <a:lnTo>
                  <a:pt x="343" y="255"/>
                </a:lnTo>
                <a:lnTo>
                  <a:pt x="345" y="283"/>
                </a:lnTo>
                <a:lnTo>
                  <a:pt x="347" y="258"/>
                </a:lnTo>
                <a:lnTo>
                  <a:pt x="350" y="292"/>
                </a:lnTo>
                <a:lnTo>
                  <a:pt x="352" y="241"/>
                </a:lnTo>
                <a:lnTo>
                  <a:pt x="354" y="272"/>
                </a:lnTo>
                <a:lnTo>
                  <a:pt x="357" y="235"/>
                </a:lnTo>
                <a:lnTo>
                  <a:pt x="359" y="272"/>
                </a:lnTo>
                <a:lnTo>
                  <a:pt x="361" y="268"/>
                </a:lnTo>
                <a:lnTo>
                  <a:pt x="364" y="284"/>
                </a:lnTo>
                <a:lnTo>
                  <a:pt x="366" y="279"/>
                </a:lnTo>
                <a:lnTo>
                  <a:pt x="368" y="272"/>
                </a:lnTo>
                <a:lnTo>
                  <a:pt x="370" y="250"/>
                </a:lnTo>
                <a:lnTo>
                  <a:pt x="372" y="281"/>
                </a:lnTo>
                <a:lnTo>
                  <a:pt x="375" y="259"/>
                </a:lnTo>
                <a:lnTo>
                  <a:pt x="377" y="245"/>
                </a:lnTo>
                <a:lnTo>
                  <a:pt x="379" y="250"/>
                </a:lnTo>
                <a:lnTo>
                  <a:pt x="382" y="274"/>
                </a:lnTo>
                <a:lnTo>
                  <a:pt x="384" y="297"/>
                </a:lnTo>
                <a:lnTo>
                  <a:pt x="386" y="276"/>
                </a:lnTo>
                <a:lnTo>
                  <a:pt x="389" y="270"/>
                </a:lnTo>
                <a:lnTo>
                  <a:pt x="391" y="274"/>
                </a:lnTo>
                <a:lnTo>
                  <a:pt x="393" y="288"/>
                </a:lnTo>
                <a:lnTo>
                  <a:pt x="396" y="305"/>
                </a:lnTo>
                <a:lnTo>
                  <a:pt x="398" y="317"/>
                </a:lnTo>
                <a:lnTo>
                  <a:pt x="400" y="300"/>
                </a:lnTo>
                <a:lnTo>
                  <a:pt x="403" y="272"/>
                </a:lnTo>
                <a:lnTo>
                  <a:pt x="405" y="235"/>
                </a:lnTo>
                <a:lnTo>
                  <a:pt x="407" y="240"/>
                </a:lnTo>
                <a:lnTo>
                  <a:pt x="409" y="204"/>
                </a:lnTo>
                <a:lnTo>
                  <a:pt x="412" y="221"/>
                </a:lnTo>
                <a:lnTo>
                  <a:pt x="414" y="248"/>
                </a:lnTo>
                <a:lnTo>
                  <a:pt x="416" y="266"/>
                </a:lnTo>
                <a:lnTo>
                  <a:pt x="418" y="252"/>
                </a:lnTo>
                <a:lnTo>
                  <a:pt x="421" y="247"/>
                </a:lnTo>
                <a:lnTo>
                  <a:pt x="423" y="273"/>
                </a:lnTo>
                <a:lnTo>
                  <a:pt x="425" y="277"/>
                </a:lnTo>
                <a:lnTo>
                  <a:pt x="428" y="266"/>
                </a:lnTo>
                <a:lnTo>
                  <a:pt x="430" y="239"/>
                </a:lnTo>
                <a:lnTo>
                  <a:pt x="432" y="250"/>
                </a:lnTo>
                <a:lnTo>
                  <a:pt x="435" y="251"/>
                </a:lnTo>
                <a:lnTo>
                  <a:pt x="437" y="270"/>
                </a:lnTo>
                <a:lnTo>
                  <a:pt x="439" y="243"/>
                </a:lnTo>
                <a:lnTo>
                  <a:pt x="442" y="219"/>
                </a:lnTo>
                <a:lnTo>
                  <a:pt x="444" y="220"/>
                </a:lnTo>
                <a:lnTo>
                  <a:pt x="446" y="251"/>
                </a:lnTo>
                <a:lnTo>
                  <a:pt x="448" y="281"/>
                </a:lnTo>
                <a:lnTo>
                  <a:pt x="451" y="258"/>
                </a:lnTo>
                <a:lnTo>
                  <a:pt x="453" y="269"/>
                </a:lnTo>
                <a:lnTo>
                  <a:pt x="455" y="258"/>
                </a:lnTo>
                <a:lnTo>
                  <a:pt x="457" y="316"/>
                </a:lnTo>
                <a:lnTo>
                  <a:pt x="460" y="277"/>
                </a:lnTo>
                <a:lnTo>
                  <a:pt x="462" y="295"/>
                </a:lnTo>
                <a:lnTo>
                  <a:pt x="464" y="261"/>
                </a:lnTo>
                <a:lnTo>
                  <a:pt x="467" y="279"/>
                </a:lnTo>
                <a:lnTo>
                  <a:pt x="469" y="276"/>
                </a:lnTo>
                <a:lnTo>
                  <a:pt x="471" y="246"/>
                </a:lnTo>
                <a:lnTo>
                  <a:pt x="474" y="237"/>
                </a:lnTo>
                <a:lnTo>
                  <a:pt x="476" y="214"/>
                </a:lnTo>
                <a:lnTo>
                  <a:pt x="478" y="253"/>
                </a:lnTo>
                <a:lnTo>
                  <a:pt x="481" y="286"/>
                </a:lnTo>
                <a:lnTo>
                  <a:pt x="483" y="311"/>
                </a:lnTo>
                <a:lnTo>
                  <a:pt x="485" y="285"/>
                </a:lnTo>
                <a:lnTo>
                  <a:pt x="488" y="237"/>
                </a:lnTo>
                <a:lnTo>
                  <a:pt x="490" y="229"/>
                </a:lnTo>
                <a:lnTo>
                  <a:pt x="492" y="260"/>
                </a:lnTo>
                <a:lnTo>
                  <a:pt x="494" y="292"/>
                </a:lnTo>
                <a:lnTo>
                  <a:pt x="497" y="282"/>
                </a:lnTo>
                <a:lnTo>
                  <a:pt x="499" y="255"/>
                </a:lnTo>
                <a:lnTo>
                  <a:pt x="501" y="222"/>
                </a:lnTo>
                <a:lnTo>
                  <a:pt x="503" y="201"/>
                </a:lnTo>
                <a:lnTo>
                  <a:pt x="506" y="240"/>
                </a:lnTo>
                <a:lnTo>
                  <a:pt x="508" y="259"/>
                </a:lnTo>
                <a:lnTo>
                  <a:pt x="510" y="260"/>
                </a:lnTo>
                <a:lnTo>
                  <a:pt x="513" y="215"/>
                </a:lnTo>
                <a:lnTo>
                  <a:pt x="515" y="288"/>
                </a:lnTo>
                <a:lnTo>
                  <a:pt x="517" y="287"/>
                </a:lnTo>
                <a:lnTo>
                  <a:pt x="520" y="322"/>
                </a:lnTo>
                <a:lnTo>
                  <a:pt x="522" y="230"/>
                </a:lnTo>
                <a:lnTo>
                  <a:pt x="524" y="254"/>
                </a:lnTo>
                <a:lnTo>
                  <a:pt x="527" y="224"/>
                </a:lnTo>
                <a:lnTo>
                  <a:pt x="529" y="248"/>
                </a:lnTo>
                <a:lnTo>
                  <a:pt x="531" y="217"/>
                </a:lnTo>
                <a:lnTo>
                  <a:pt x="533" y="224"/>
                </a:lnTo>
                <a:lnTo>
                  <a:pt x="536" y="249"/>
                </a:lnTo>
                <a:lnTo>
                  <a:pt x="538" y="311"/>
                </a:lnTo>
                <a:lnTo>
                  <a:pt x="540" y="311"/>
                </a:lnTo>
                <a:lnTo>
                  <a:pt x="543" y="285"/>
                </a:lnTo>
                <a:lnTo>
                  <a:pt x="545" y="175"/>
                </a:lnTo>
                <a:lnTo>
                  <a:pt x="547" y="208"/>
                </a:lnTo>
                <a:lnTo>
                  <a:pt x="549" y="212"/>
                </a:lnTo>
                <a:lnTo>
                  <a:pt x="552" y="284"/>
                </a:lnTo>
                <a:lnTo>
                  <a:pt x="554" y="244"/>
                </a:lnTo>
                <a:lnTo>
                  <a:pt x="556" y="247"/>
                </a:lnTo>
                <a:lnTo>
                  <a:pt x="559" y="269"/>
                </a:lnTo>
                <a:lnTo>
                  <a:pt x="561" y="270"/>
                </a:lnTo>
                <a:lnTo>
                  <a:pt x="563" y="287"/>
                </a:lnTo>
                <a:lnTo>
                  <a:pt x="566" y="261"/>
                </a:lnTo>
                <a:lnTo>
                  <a:pt x="568" y="267"/>
                </a:lnTo>
                <a:lnTo>
                  <a:pt x="570" y="250"/>
                </a:lnTo>
                <a:lnTo>
                  <a:pt x="572" y="269"/>
                </a:lnTo>
                <a:lnTo>
                  <a:pt x="575" y="278"/>
                </a:lnTo>
                <a:lnTo>
                  <a:pt x="577" y="259"/>
                </a:lnTo>
                <a:lnTo>
                  <a:pt x="579" y="256"/>
                </a:lnTo>
                <a:lnTo>
                  <a:pt x="582" y="228"/>
                </a:lnTo>
                <a:lnTo>
                  <a:pt x="584" y="246"/>
                </a:lnTo>
                <a:lnTo>
                  <a:pt x="586" y="241"/>
                </a:lnTo>
                <a:lnTo>
                  <a:pt x="589" y="203"/>
                </a:lnTo>
                <a:lnTo>
                  <a:pt x="591" y="205"/>
                </a:lnTo>
                <a:lnTo>
                  <a:pt x="593" y="147"/>
                </a:lnTo>
                <a:lnTo>
                  <a:pt x="595" y="191"/>
                </a:lnTo>
                <a:lnTo>
                  <a:pt x="598" y="238"/>
                </a:lnTo>
                <a:lnTo>
                  <a:pt x="600" y="300"/>
                </a:lnTo>
                <a:lnTo>
                  <a:pt x="602" y="283"/>
                </a:lnTo>
                <a:lnTo>
                  <a:pt x="605" y="254"/>
                </a:lnTo>
                <a:lnTo>
                  <a:pt x="607" y="250"/>
                </a:lnTo>
                <a:lnTo>
                  <a:pt x="609" y="294"/>
                </a:lnTo>
                <a:lnTo>
                  <a:pt x="612" y="292"/>
                </a:lnTo>
                <a:lnTo>
                  <a:pt x="614" y="268"/>
                </a:lnTo>
                <a:lnTo>
                  <a:pt x="616" y="259"/>
                </a:lnTo>
                <a:lnTo>
                  <a:pt x="618" y="298"/>
                </a:lnTo>
                <a:lnTo>
                  <a:pt x="621" y="324"/>
                </a:lnTo>
                <a:lnTo>
                  <a:pt x="623" y="291"/>
                </a:lnTo>
                <a:lnTo>
                  <a:pt x="625" y="249"/>
                </a:lnTo>
                <a:lnTo>
                  <a:pt x="628" y="239"/>
                </a:lnTo>
                <a:lnTo>
                  <a:pt x="630" y="293"/>
                </a:lnTo>
                <a:lnTo>
                  <a:pt x="632" y="263"/>
                </a:lnTo>
                <a:lnTo>
                  <a:pt x="635" y="290"/>
                </a:lnTo>
                <a:lnTo>
                  <a:pt x="637" y="213"/>
                </a:lnTo>
                <a:lnTo>
                  <a:pt x="639" y="283"/>
                </a:lnTo>
                <a:lnTo>
                  <a:pt x="641" y="288"/>
                </a:lnTo>
                <a:lnTo>
                  <a:pt x="644" y="334"/>
                </a:lnTo>
                <a:lnTo>
                  <a:pt x="646" y="245"/>
                </a:lnTo>
                <a:lnTo>
                  <a:pt x="648" y="192"/>
                </a:lnTo>
                <a:lnTo>
                  <a:pt x="651" y="236"/>
                </a:lnTo>
                <a:lnTo>
                  <a:pt x="653" y="294"/>
                </a:lnTo>
                <a:lnTo>
                  <a:pt x="655" y="311"/>
                </a:lnTo>
                <a:lnTo>
                  <a:pt x="657" y="303"/>
                </a:lnTo>
                <a:lnTo>
                  <a:pt x="660" y="269"/>
                </a:lnTo>
                <a:lnTo>
                  <a:pt x="662" y="274"/>
                </a:lnTo>
                <a:lnTo>
                  <a:pt x="664" y="254"/>
                </a:lnTo>
                <a:lnTo>
                  <a:pt x="667" y="217"/>
                </a:lnTo>
                <a:lnTo>
                  <a:pt x="669" y="192"/>
                </a:lnTo>
                <a:lnTo>
                  <a:pt x="671" y="155"/>
                </a:lnTo>
                <a:lnTo>
                  <a:pt x="674" y="195"/>
                </a:lnTo>
                <a:lnTo>
                  <a:pt x="676" y="229"/>
                </a:lnTo>
                <a:lnTo>
                  <a:pt x="678" y="257"/>
                </a:lnTo>
                <a:lnTo>
                  <a:pt x="681" y="295"/>
                </a:lnTo>
                <a:lnTo>
                  <a:pt x="683" y="281"/>
                </a:lnTo>
                <a:lnTo>
                  <a:pt x="685" y="270"/>
                </a:lnTo>
                <a:lnTo>
                  <a:pt x="687" y="179"/>
                </a:lnTo>
                <a:lnTo>
                  <a:pt x="690" y="182"/>
                </a:lnTo>
                <a:lnTo>
                  <a:pt x="692" y="179"/>
                </a:lnTo>
                <a:lnTo>
                  <a:pt x="694" y="275"/>
                </a:lnTo>
                <a:lnTo>
                  <a:pt x="696" y="305"/>
                </a:lnTo>
                <a:lnTo>
                  <a:pt x="699" y="283"/>
                </a:lnTo>
                <a:lnTo>
                  <a:pt x="701" y="266"/>
                </a:lnTo>
                <a:lnTo>
                  <a:pt x="703" y="208"/>
                </a:lnTo>
                <a:lnTo>
                  <a:pt x="706" y="265"/>
                </a:lnTo>
                <a:lnTo>
                  <a:pt x="708" y="209"/>
                </a:lnTo>
                <a:lnTo>
                  <a:pt x="710" y="226"/>
                </a:lnTo>
                <a:lnTo>
                  <a:pt x="713" y="213"/>
                </a:lnTo>
                <a:lnTo>
                  <a:pt x="715" y="241"/>
                </a:lnTo>
                <a:lnTo>
                  <a:pt x="717" y="250"/>
                </a:lnTo>
                <a:lnTo>
                  <a:pt x="720" y="247"/>
                </a:lnTo>
                <a:lnTo>
                  <a:pt x="722" y="276"/>
                </a:lnTo>
                <a:lnTo>
                  <a:pt x="724" y="263"/>
                </a:lnTo>
                <a:lnTo>
                  <a:pt x="726" y="234"/>
                </a:lnTo>
                <a:lnTo>
                  <a:pt x="729" y="245"/>
                </a:lnTo>
                <a:lnTo>
                  <a:pt x="731" y="272"/>
                </a:lnTo>
                <a:lnTo>
                  <a:pt x="733" y="307"/>
                </a:lnTo>
                <a:lnTo>
                  <a:pt x="735" y="290"/>
                </a:lnTo>
                <a:lnTo>
                  <a:pt x="738" y="270"/>
                </a:lnTo>
                <a:lnTo>
                  <a:pt x="740" y="246"/>
                </a:lnTo>
                <a:lnTo>
                  <a:pt x="742" y="250"/>
                </a:lnTo>
                <a:lnTo>
                  <a:pt x="745" y="240"/>
                </a:lnTo>
                <a:lnTo>
                  <a:pt x="747" y="258"/>
                </a:lnTo>
                <a:lnTo>
                  <a:pt x="749" y="236"/>
                </a:lnTo>
                <a:lnTo>
                  <a:pt x="752" y="275"/>
                </a:lnTo>
                <a:lnTo>
                  <a:pt x="754" y="268"/>
                </a:lnTo>
                <a:lnTo>
                  <a:pt x="756" y="308"/>
                </a:lnTo>
                <a:lnTo>
                  <a:pt x="759" y="267"/>
                </a:lnTo>
                <a:lnTo>
                  <a:pt x="761" y="260"/>
                </a:lnTo>
                <a:lnTo>
                  <a:pt x="763" y="185"/>
                </a:lnTo>
                <a:lnTo>
                  <a:pt x="766" y="195"/>
                </a:lnTo>
                <a:lnTo>
                  <a:pt x="768" y="173"/>
                </a:lnTo>
                <a:lnTo>
                  <a:pt x="770" y="183"/>
                </a:lnTo>
                <a:lnTo>
                  <a:pt x="772" y="174"/>
                </a:lnTo>
                <a:lnTo>
                  <a:pt x="775" y="154"/>
                </a:lnTo>
                <a:lnTo>
                  <a:pt x="777" y="128"/>
                </a:lnTo>
                <a:lnTo>
                  <a:pt x="779" y="99"/>
                </a:lnTo>
                <a:lnTo>
                  <a:pt x="781" y="78"/>
                </a:lnTo>
                <a:lnTo>
                  <a:pt x="784" y="81"/>
                </a:lnTo>
                <a:lnTo>
                  <a:pt x="786" y="57"/>
                </a:lnTo>
                <a:lnTo>
                  <a:pt x="788" y="54"/>
                </a:lnTo>
                <a:lnTo>
                  <a:pt x="791" y="26"/>
                </a:lnTo>
                <a:lnTo>
                  <a:pt x="793" y="39"/>
                </a:lnTo>
                <a:lnTo>
                  <a:pt x="795" y="46"/>
                </a:lnTo>
                <a:lnTo>
                  <a:pt x="798" y="59"/>
                </a:lnTo>
                <a:lnTo>
                  <a:pt x="800" y="62"/>
                </a:lnTo>
                <a:lnTo>
                  <a:pt x="802" y="66"/>
                </a:lnTo>
                <a:lnTo>
                  <a:pt x="805" y="59"/>
                </a:lnTo>
                <a:lnTo>
                  <a:pt x="807" y="62"/>
                </a:lnTo>
                <a:lnTo>
                  <a:pt x="809" y="84"/>
                </a:lnTo>
                <a:lnTo>
                  <a:pt x="812" y="110"/>
                </a:lnTo>
                <a:lnTo>
                  <a:pt x="814" y="131"/>
                </a:lnTo>
                <a:lnTo>
                  <a:pt x="816" y="134"/>
                </a:lnTo>
                <a:lnTo>
                  <a:pt x="818" y="137"/>
                </a:lnTo>
                <a:lnTo>
                  <a:pt x="820" y="157"/>
                </a:lnTo>
                <a:lnTo>
                  <a:pt x="823" y="175"/>
                </a:lnTo>
                <a:lnTo>
                  <a:pt x="825" y="205"/>
                </a:lnTo>
                <a:lnTo>
                  <a:pt x="827" y="222"/>
                </a:lnTo>
                <a:lnTo>
                  <a:pt x="830" y="254"/>
                </a:lnTo>
                <a:lnTo>
                  <a:pt x="832" y="286"/>
                </a:lnTo>
                <a:lnTo>
                  <a:pt x="834" y="304"/>
                </a:lnTo>
                <a:lnTo>
                  <a:pt x="837" y="329"/>
                </a:lnTo>
                <a:lnTo>
                  <a:pt x="839" y="348"/>
                </a:lnTo>
                <a:lnTo>
                  <a:pt x="841" y="382"/>
                </a:lnTo>
                <a:lnTo>
                  <a:pt x="844" y="396"/>
                </a:lnTo>
                <a:lnTo>
                  <a:pt x="846" y="427"/>
                </a:lnTo>
                <a:lnTo>
                  <a:pt x="848" y="453"/>
                </a:lnTo>
                <a:lnTo>
                  <a:pt x="851" y="454"/>
                </a:lnTo>
                <a:lnTo>
                  <a:pt x="853" y="458"/>
                </a:lnTo>
                <a:lnTo>
                  <a:pt x="855" y="448"/>
                </a:lnTo>
                <a:lnTo>
                  <a:pt x="858" y="456"/>
                </a:lnTo>
                <a:lnTo>
                  <a:pt x="860" y="461"/>
                </a:lnTo>
                <a:lnTo>
                  <a:pt x="862" y="487"/>
                </a:lnTo>
                <a:lnTo>
                  <a:pt x="864" y="483"/>
                </a:lnTo>
                <a:lnTo>
                  <a:pt x="866" y="485"/>
                </a:lnTo>
                <a:lnTo>
                  <a:pt x="869" y="460"/>
                </a:lnTo>
                <a:lnTo>
                  <a:pt x="871" y="467"/>
                </a:lnTo>
                <a:lnTo>
                  <a:pt x="873" y="445"/>
                </a:lnTo>
                <a:lnTo>
                  <a:pt x="876" y="431"/>
                </a:lnTo>
                <a:lnTo>
                  <a:pt x="878" y="402"/>
                </a:lnTo>
                <a:lnTo>
                  <a:pt x="880" y="378"/>
                </a:lnTo>
                <a:lnTo>
                  <a:pt x="883" y="341"/>
                </a:lnTo>
                <a:lnTo>
                  <a:pt x="885" y="336"/>
                </a:lnTo>
                <a:lnTo>
                  <a:pt x="887" y="322"/>
                </a:lnTo>
                <a:lnTo>
                  <a:pt x="890" y="304"/>
                </a:lnTo>
                <a:lnTo>
                  <a:pt x="892" y="277"/>
                </a:lnTo>
                <a:lnTo>
                  <a:pt x="894" y="236"/>
                </a:lnTo>
                <a:lnTo>
                  <a:pt x="897" y="227"/>
                </a:lnTo>
                <a:lnTo>
                  <a:pt x="899" y="191"/>
                </a:lnTo>
                <a:lnTo>
                  <a:pt x="901" y="183"/>
                </a:lnTo>
                <a:lnTo>
                  <a:pt x="903" y="146"/>
                </a:lnTo>
                <a:lnTo>
                  <a:pt x="906" y="127"/>
                </a:lnTo>
                <a:lnTo>
                  <a:pt x="908" y="111"/>
                </a:lnTo>
                <a:lnTo>
                  <a:pt x="910" y="101"/>
                </a:lnTo>
                <a:lnTo>
                  <a:pt x="912" y="84"/>
                </a:lnTo>
                <a:lnTo>
                  <a:pt x="915" y="62"/>
                </a:lnTo>
                <a:lnTo>
                  <a:pt x="917" y="42"/>
                </a:lnTo>
                <a:lnTo>
                  <a:pt x="919" y="25"/>
                </a:lnTo>
                <a:lnTo>
                  <a:pt x="922" y="20"/>
                </a:lnTo>
                <a:lnTo>
                  <a:pt x="924" y="13"/>
                </a:lnTo>
                <a:lnTo>
                  <a:pt x="926" y="10"/>
                </a:lnTo>
                <a:lnTo>
                  <a:pt x="929" y="19"/>
                </a:lnTo>
                <a:lnTo>
                  <a:pt x="931" y="39"/>
                </a:lnTo>
                <a:lnTo>
                  <a:pt x="933" y="64"/>
                </a:lnTo>
                <a:lnTo>
                  <a:pt x="936" y="71"/>
                </a:lnTo>
                <a:lnTo>
                  <a:pt x="938" y="76"/>
                </a:lnTo>
                <a:lnTo>
                  <a:pt x="940" y="94"/>
                </a:lnTo>
                <a:lnTo>
                  <a:pt x="942" y="113"/>
                </a:lnTo>
                <a:lnTo>
                  <a:pt x="945" y="145"/>
                </a:lnTo>
                <a:lnTo>
                  <a:pt x="947" y="155"/>
                </a:lnTo>
                <a:lnTo>
                  <a:pt x="949" y="178"/>
                </a:lnTo>
                <a:lnTo>
                  <a:pt x="951" y="207"/>
                </a:lnTo>
                <a:lnTo>
                  <a:pt x="954" y="246"/>
                </a:lnTo>
                <a:lnTo>
                  <a:pt x="956" y="259"/>
                </a:lnTo>
                <a:lnTo>
                  <a:pt x="958" y="275"/>
                </a:lnTo>
                <a:lnTo>
                  <a:pt x="961" y="275"/>
                </a:lnTo>
                <a:lnTo>
                  <a:pt x="963" y="315"/>
                </a:lnTo>
                <a:lnTo>
                  <a:pt x="965" y="343"/>
                </a:lnTo>
                <a:lnTo>
                  <a:pt x="968" y="387"/>
                </a:lnTo>
                <a:lnTo>
                  <a:pt x="970" y="415"/>
                </a:lnTo>
                <a:lnTo>
                  <a:pt x="972" y="412"/>
                </a:lnTo>
                <a:lnTo>
                  <a:pt x="975" y="437"/>
                </a:lnTo>
                <a:lnTo>
                  <a:pt x="977" y="456"/>
                </a:lnTo>
                <a:lnTo>
                  <a:pt x="979" y="490"/>
                </a:lnTo>
                <a:lnTo>
                  <a:pt x="982" y="487"/>
                </a:lnTo>
                <a:lnTo>
                  <a:pt x="984" y="472"/>
                </a:lnTo>
                <a:lnTo>
                  <a:pt x="986" y="480"/>
                </a:lnTo>
                <a:lnTo>
                  <a:pt x="988" y="496"/>
                </a:lnTo>
                <a:lnTo>
                  <a:pt x="991" y="504"/>
                </a:lnTo>
                <a:lnTo>
                  <a:pt x="993" y="482"/>
                </a:lnTo>
                <a:lnTo>
                  <a:pt x="995" y="488"/>
                </a:lnTo>
                <a:lnTo>
                  <a:pt x="997" y="470"/>
                </a:lnTo>
                <a:lnTo>
                  <a:pt x="1000" y="467"/>
                </a:lnTo>
                <a:lnTo>
                  <a:pt x="1002" y="433"/>
                </a:lnTo>
                <a:lnTo>
                  <a:pt x="1004" y="400"/>
                </a:lnTo>
                <a:lnTo>
                  <a:pt x="1007" y="386"/>
                </a:lnTo>
                <a:lnTo>
                  <a:pt x="1009" y="374"/>
                </a:lnTo>
                <a:lnTo>
                  <a:pt x="1011" y="375"/>
                </a:lnTo>
                <a:lnTo>
                  <a:pt x="1014" y="338"/>
                </a:lnTo>
                <a:lnTo>
                  <a:pt x="1016" y="289"/>
                </a:lnTo>
                <a:lnTo>
                  <a:pt x="1018" y="247"/>
                </a:lnTo>
                <a:lnTo>
                  <a:pt x="1021" y="210"/>
                </a:lnTo>
                <a:lnTo>
                  <a:pt x="1023" y="196"/>
                </a:lnTo>
                <a:lnTo>
                  <a:pt x="1025" y="183"/>
                </a:lnTo>
                <a:lnTo>
                  <a:pt x="1027" y="185"/>
                </a:lnTo>
                <a:lnTo>
                  <a:pt x="1030" y="157"/>
                </a:lnTo>
                <a:lnTo>
                  <a:pt x="1032" y="135"/>
                </a:lnTo>
                <a:lnTo>
                  <a:pt x="1034" y="119"/>
                </a:lnTo>
                <a:lnTo>
                  <a:pt x="1037" y="116"/>
                </a:lnTo>
                <a:lnTo>
                  <a:pt x="1039" y="91"/>
                </a:lnTo>
                <a:lnTo>
                  <a:pt x="1041" y="48"/>
                </a:lnTo>
                <a:lnTo>
                  <a:pt x="1043" y="36"/>
                </a:lnTo>
                <a:lnTo>
                  <a:pt x="1046" y="44"/>
                </a:lnTo>
                <a:lnTo>
                  <a:pt x="1048" y="54"/>
                </a:lnTo>
                <a:lnTo>
                  <a:pt x="1050" y="35"/>
                </a:lnTo>
                <a:lnTo>
                  <a:pt x="1053" y="20"/>
                </a:lnTo>
                <a:lnTo>
                  <a:pt x="1055" y="20"/>
                </a:lnTo>
                <a:lnTo>
                  <a:pt x="1057" y="46"/>
                </a:lnTo>
                <a:lnTo>
                  <a:pt x="1060" y="65"/>
                </a:lnTo>
                <a:lnTo>
                  <a:pt x="1062" y="75"/>
                </a:lnTo>
                <a:lnTo>
                  <a:pt x="1064" y="77"/>
                </a:lnTo>
                <a:lnTo>
                  <a:pt x="1066" y="92"/>
                </a:lnTo>
                <a:lnTo>
                  <a:pt x="1069" y="97"/>
                </a:lnTo>
                <a:lnTo>
                  <a:pt x="1071" y="122"/>
                </a:lnTo>
                <a:lnTo>
                  <a:pt x="1073" y="142"/>
                </a:lnTo>
                <a:lnTo>
                  <a:pt x="1076" y="172"/>
                </a:lnTo>
                <a:lnTo>
                  <a:pt x="1078" y="187"/>
                </a:lnTo>
                <a:lnTo>
                  <a:pt x="1080" y="206"/>
                </a:lnTo>
                <a:lnTo>
                  <a:pt x="1083" y="247"/>
                </a:lnTo>
                <a:lnTo>
                  <a:pt x="1085" y="284"/>
                </a:lnTo>
                <a:lnTo>
                  <a:pt x="1087" y="324"/>
                </a:lnTo>
                <a:lnTo>
                  <a:pt x="1089" y="336"/>
                </a:lnTo>
                <a:lnTo>
                  <a:pt x="1092" y="352"/>
                </a:lnTo>
                <a:lnTo>
                  <a:pt x="1094" y="360"/>
                </a:lnTo>
                <a:lnTo>
                  <a:pt x="1096" y="393"/>
                </a:lnTo>
                <a:lnTo>
                  <a:pt x="1099" y="422"/>
                </a:lnTo>
                <a:lnTo>
                  <a:pt x="1101" y="452"/>
                </a:lnTo>
                <a:lnTo>
                  <a:pt x="1103" y="473"/>
                </a:lnTo>
                <a:lnTo>
                  <a:pt x="1105" y="486"/>
                </a:lnTo>
                <a:lnTo>
                  <a:pt x="1108" y="494"/>
                </a:lnTo>
                <a:lnTo>
                  <a:pt x="1110" y="480"/>
                </a:lnTo>
                <a:lnTo>
                  <a:pt x="1112" y="485"/>
                </a:lnTo>
                <a:lnTo>
                  <a:pt x="1115" y="478"/>
                </a:lnTo>
                <a:lnTo>
                  <a:pt x="1117" y="505"/>
                </a:lnTo>
                <a:lnTo>
                  <a:pt x="1119" y="482"/>
                </a:lnTo>
                <a:lnTo>
                  <a:pt x="1122" y="472"/>
                </a:lnTo>
                <a:lnTo>
                  <a:pt x="1124" y="442"/>
                </a:lnTo>
                <a:lnTo>
                  <a:pt x="1126" y="449"/>
                </a:lnTo>
                <a:lnTo>
                  <a:pt x="1129" y="437"/>
                </a:lnTo>
                <a:lnTo>
                  <a:pt x="1131" y="412"/>
                </a:lnTo>
                <a:lnTo>
                  <a:pt x="1133" y="399"/>
                </a:lnTo>
                <a:lnTo>
                  <a:pt x="1135" y="401"/>
                </a:lnTo>
                <a:lnTo>
                  <a:pt x="1138" y="389"/>
                </a:lnTo>
                <a:lnTo>
                  <a:pt x="1140" y="360"/>
                </a:lnTo>
                <a:lnTo>
                  <a:pt x="1142" y="302"/>
                </a:lnTo>
                <a:lnTo>
                  <a:pt x="1145" y="269"/>
                </a:lnTo>
                <a:lnTo>
                  <a:pt x="1147" y="249"/>
                </a:lnTo>
                <a:lnTo>
                  <a:pt x="1149" y="271"/>
                </a:lnTo>
                <a:lnTo>
                  <a:pt x="1151" y="293"/>
                </a:lnTo>
                <a:lnTo>
                  <a:pt x="1154" y="285"/>
                </a:lnTo>
                <a:lnTo>
                  <a:pt x="1156" y="302"/>
                </a:lnTo>
                <a:lnTo>
                  <a:pt x="1158" y="261"/>
                </a:lnTo>
                <a:lnTo>
                  <a:pt x="1161" y="267"/>
                </a:lnTo>
                <a:lnTo>
                  <a:pt x="1163" y="243"/>
                </a:lnTo>
                <a:lnTo>
                  <a:pt x="1165" y="253"/>
                </a:lnTo>
                <a:lnTo>
                  <a:pt x="1168" y="261"/>
                </a:lnTo>
                <a:lnTo>
                  <a:pt x="1170" y="236"/>
                </a:lnTo>
                <a:lnTo>
                  <a:pt x="1172" y="304"/>
                </a:lnTo>
                <a:lnTo>
                  <a:pt x="1174" y="301"/>
                </a:lnTo>
                <a:lnTo>
                  <a:pt x="1177" y="293"/>
                </a:lnTo>
                <a:lnTo>
                  <a:pt x="1179" y="267"/>
                </a:lnTo>
                <a:lnTo>
                  <a:pt x="1181" y="274"/>
                </a:lnTo>
                <a:lnTo>
                  <a:pt x="1184" y="301"/>
                </a:lnTo>
                <a:lnTo>
                  <a:pt x="1186" y="309"/>
                </a:lnTo>
                <a:lnTo>
                  <a:pt x="1188" y="314"/>
                </a:lnTo>
                <a:lnTo>
                  <a:pt x="1190" y="244"/>
                </a:lnTo>
                <a:lnTo>
                  <a:pt x="1193" y="221"/>
                </a:lnTo>
                <a:lnTo>
                  <a:pt x="1195" y="193"/>
                </a:lnTo>
                <a:lnTo>
                  <a:pt x="1197" y="273"/>
                </a:lnTo>
                <a:lnTo>
                  <a:pt x="1200" y="298"/>
                </a:lnTo>
                <a:lnTo>
                  <a:pt x="1202" y="286"/>
                </a:lnTo>
                <a:lnTo>
                  <a:pt x="1204" y="276"/>
                </a:lnTo>
                <a:lnTo>
                  <a:pt x="1207" y="252"/>
                </a:lnTo>
                <a:lnTo>
                  <a:pt x="1209" y="299"/>
                </a:lnTo>
                <a:lnTo>
                  <a:pt x="1211" y="326"/>
                </a:lnTo>
                <a:lnTo>
                  <a:pt x="1214" y="315"/>
                </a:lnTo>
                <a:lnTo>
                  <a:pt x="1216" y="310"/>
                </a:lnTo>
                <a:lnTo>
                  <a:pt x="1218" y="339"/>
                </a:lnTo>
                <a:lnTo>
                  <a:pt x="1220" y="311"/>
                </a:lnTo>
                <a:lnTo>
                  <a:pt x="1223" y="331"/>
                </a:lnTo>
                <a:lnTo>
                  <a:pt x="1225" y="299"/>
                </a:lnTo>
                <a:lnTo>
                  <a:pt x="1227" y="289"/>
                </a:lnTo>
                <a:lnTo>
                  <a:pt x="1229" y="259"/>
                </a:lnTo>
                <a:lnTo>
                  <a:pt x="1232" y="239"/>
                </a:lnTo>
                <a:lnTo>
                  <a:pt x="1234" y="264"/>
                </a:lnTo>
                <a:lnTo>
                  <a:pt x="1236" y="217"/>
                </a:lnTo>
                <a:lnTo>
                  <a:pt x="1239" y="213"/>
                </a:lnTo>
                <a:lnTo>
                  <a:pt x="1241" y="266"/>
                </a:lnTo>
                <a:lnTo>
                  <a:pt x="1243" y="294"/>
                </a:lnTo>
                <a:lnTo>
                  <a:pt x="1246" y="321"/>
                </a:lnTo>
                <a:lnTo>
                  <a:pt x="1248" y="291"/>
                </a:lnTo>
                <a:lnTo>
                  <a:pt x="1250" y="314"/>
                </a:lnTo>
                <a:lnTo>
                  <a:pt x="1253" y="306"/>
                </a:lnTo>
                <a:lnTo>
                  <a:pt x="1255" y="281"/>
                </a:lnTo>
                <a:lnTo>
                  <a:pt x="1257" y="283"/>
                </a:lnTo>
                <a:lnTo>
                  <a:pt x="1260" y="231"/>
                </a:lnTo>
                <a:lnTo>
                  <a:pt x="1262" y="259"/>
                </a:lnTo>
                <a:lnTo>
                  <a:pt x="1264" y="238"/>
                </a:lnTo>
                <a:lnTo>
                  <a:pt x="1266" y="276"/>
                </a:lnTo>
                <a:lnTo>
                  <a:pt x="1269" y="230"/>
                </a:lnTo>
                <a:lnTo>
                  <a:pt x="1271" y="255"/>
                </a:lnTo>
                <a:lnTo>
                  <a:pt x="1273" y="271"/>
                </a:lnTo>
                <a:lnTo>
                  <a:pt x="1275" y="308"/>
                </a:lnTo>
                <a:lnTo>
                  <a:pt x="1278" y="285"/>
                </a:lnTo>
                <a:lnTo>
                  <a:pt x="1280" y="269"/>
                </a:lnTo>
                <a:lnTo>
                  <a:pt x="1282" y="269"/>
                </a:lnTo>
                <a:lnTo>
                  <a:pt x="1285" y="272"/>
                </a:lnTo>
                <a:lnTo>
                  <a:pt x="1287" y="263"/>
                </a:lnTo>
                <a:lnTo>
                  <a:pt x="1289" y="261"/>
                </a:lnTo>
                <a:lnTo>
                  <a:pt x="1292" y="263"/>
                </a:lnTo>
                <a:lnTo>
                  <a:pt x="1294" y="293"/>
                </a:lnTo>
                <a:lnTo>
                  <a:pt x="1296" y="253"/>
                </a:lnTo>
                <a:lnTo>
                  <a:pt x="1299" y="247"/>
                </a:lnTo>
                <a:lnTo>
                  <a:pt x="1301" y="216"/>
                </a:lnTo>
                <a:lnTo>
                  <a:pt x="1303" y="213"/>
                </a:lnTo>
                <a:lnTo>
                  <a:pt x="1306" y="204"/>
                </a:lnTo>
                <a:lnTo>
                  <a:pt x="1308" y="157"/>
                </a:lnTo>
                <a:lnTo>
                  <a:pt x="1310" y="214"/>
                </a:lnTo>
                <a:lnTo>
                  <a:pt x="1312" y="241"/>
                </a:lnTo>
                <a:lnTo>
                  <a:pt x="1314" y="303"/>
                </a:lnTo>
                <a:lnTo>
                  <a:pt x="1317" y="303"/>
                </a:lnTo>
                <a:lnTo>
                  <a:pt x="1319" y="298"/>
                </a:lnTo>
                <a:lnTo>
                  <a:pt x="1321" y="295"/>
                </a:lnTo>
                <a:lnTo>
                  <a:pt x="1324" y="280"/>
                </a:lnTo>
                <a:lnTo>
                  <a:pt x="1326" y="230"/>
                </a:lnTo>
                <a:lnTo>
                  <a:pt x="1328" y="235"/>
                </a:lnTo>
                <a:lnTo>
                  <a:pt x="1331" y="207"/>
                </a:lnTo>
                <a:lnTo>
                  <a:pt x="1333" y="227"/>
                </a:lnTo>
                <a:lnTo>
                  <a:pt x="1335" y="206"/>
                </a:lnTo>
                <a:lnTo>
                  <a:pt x="1338" y="238"/>
                </a:lnTo>
                <a:lnTo>
                  <a:pt x="1340" y="220"/>
                </a:lnTo>
                <a:lnTo>
                  <a:pt x="1342" y="211"/>
                </a:lnTo>
                <a:lnTo>
                  <a:pt x="1345" y="246"/>
                </a:lnTo>
                <a:lnTo>
                  <a:pt x="1347" y="266"/>
                </a:lnTo>
                <a:lnTo>
                  <a:pt x="1349" y="266"/>
                </a:lnTo>
                <a:lnTo>
                  <a:pt x="1351" y="247"/>
                </a:lnTo>
                <a:lnTo>
                  <a:pt x="1354" y="276"/>
                </a:lnTo>
                <a:lnTo>
                  <a:pt x="1356" y="313"/>
                </a:lnTo>
                <a:lnTo>
                  <a:pt x="1358" y="280"/>
                </a:lnTo>
                <a:lnTo>
                  <a:pt x="1360" y="309"/>
                </a:lnTo>
                <a:lnTo>
                  <a:pt x="1363" y="259"/>
                </a:lnTo>
                <a:lnTo>
                  <a:pt x="1365" y="279"/>
                </a:lnTo>
                <a:lnTo>
                  <a:pt x="1367" y="191"/>
                </a:lnTo>
                <a:lnTo>
                  <a:pt x="1370" y="200"/>
                </a:lnTo>
                <a:lnTo>
                  <a:pt x="1372" y="219"/>
                </a:lnTo>
                <a:lnTo>
                  <a:pt x="1374" y="260"/>
                </a:lnTo>
                <a:lnTo>
                  <a:pt x="1377" y="269"/>
                </a:lnTo>
                <a:lnTo>
                  <a:pt x="1379" y="207"/>
                </a:lnTo>
                <a:lnTo>
                  <a:pt x="1381" y="180"/>
                </a:lnTo>
                <a:lnTo>
                  <a:pt x="1384" y="222"/>
                </a:lnTo>
                <a:lnTo>
                  <a:pt x="1386" y="206"/>
                </a:lnTo>
                <a:lnTo>
                  <a:pt x="1388" y="232"/>
                </a:lnTo>
                <a:lnTo>
                  <a:pt x="1391" y="211"/>
                </a:lnTo>
                <a:lnTo>
                  <a:pt x="1393" y="259"/>
                </a:lnTo>
                <a:lnTo>
                  <a:pt x="1395" y="296"/>
                </a:lnTo>
                <a:lnTo>
                  <a:pt x="1397" y="263"/>
                </a:lnTo>
                <a:lnTo>
                  <a:pt x="1399" y="259"/>
                </a:lnTo>
                <a:lnTo>
                  <a:pt x="1402" y="251"/>
                </a:lnTo>
                <a:lnTo>
                  <a:pt x="1404" y="261"/>
                </a:lnTo>
                <a:lnTo>
                  <a:pt x="1406" y="256"/>
                </a:lnTo>
                <a:lnTo>
                  <a:pt x="1409" y="233"/>
                </a:lnTo>
                <a:lnTo>
                  <a:pt x="1411" y="223"/>
                </a:lnTo>
                <a:lnTo>
                  <a:pt x="1413" y="254"/>
                </a:lnTo>
                <a:lnTo>
                  <a:pt x="1416" y="236"/>
                </a:lnTo>
                <a:lnTo>
                  <a:pt x="1418" y="254"/>
                </a:lnTo>
                <a:lnTo>
                  <a:pt x="1420" y="219"/>
                </a:lnTo>
                <a:lnTo>
                  <a:pt x="1423" y="223"/>
                </a:lnTo>
                <a:lnTo>
                  <a:pt x="1425" y="219"/>
                </a:lnTo>
                <a:lnTo>
                  <a:pt x="1427" y="231"/>
                </a:lnTo>
                <a:lnTo>
                  <a:pt x="1430" y="212"/>
                </a:lnTo>
                <a:lnTo>
                  <a:pt x="1432" y="225"/>
                </a:lnTo>
                <a:lnTo>
                  <a:pt x="1434" y="244"/>
                </a:lnTo>
                <a:lnTo>
                  <a:pt x="1436" y="296"/>
                </a:lnTo>
                <a:lnTo>
                  <a:pt x="1439" y="306"/>
                </a:lnTo>
                <a:lnTo>
                  <a:pt x="1441" y="296"/>
                </a:lnTo>
                <a:lnTo>
                  <a:pt x="1443" y="307"/>
                </a:lnTo>
                <a:lnTo>
                  <a:pt x="1445" y="260"/>
                </a:lnTo>
                <a:lnTo>
                  <a:pt x="1448" y="234"/>
                </a:lnTo>
                <a:lnTo>
                  <a:pt x="1450" y="217"/>
                </a:lnTo>
                <a:lnTo>
                  <a:pt x="1452" y="270"/>
                </a:lnTo>
                <a:lnTo>
                  <a:pt x="1455" y="317"/>
                </a:lnTo>
                <a:lnTo>
                  <a:pt x="1457" y="304"/>
                </a:lnTo>
                <a:lnTo>
                  <a:pt x="1459" y="271"/>
                </a:lnTo>
                <a:lnTo>
                  <a:pt x="1462" y="274"/>
                </a:lnTo>
                <a:lnTo>
                  <a:pt x="1464" y="266"/>
                </a:lnTo>
                <a:lnTo>
                  <a:pt x="1466" y="263"/>
                </a:lnTo>
                <a:lnTo>
                  <a:pt x="1469" y="274"/>
                </a:lnTo>
                <a:lnTo>
                  <a:pt x="1471" y="249"/>
                </a:lnTo>
                <a:lnTo>
                  <a:pt x="1473" y="304"/>
                </a:lnTo>
                <a:lnTo>
                  <a:pt x="1475" y="243"/>
                </a:lnTo>
                <a:lnTo>
                  <a:pt x="1478" y="256"/>
                </a:lnTo>
                <a:lnTo>
                  <a:pt x="1480" y="201"/>
                </a:lnTo>
                <a:lnTo>
                  <a:pt x="1482" y="225"/>
                </a:lnTo>
                <a:lnTo>
                  <a:pt x="1485" y="255"/>
                </a:lnTo>
                <a:lnTo>
                  <a:pt x="1487" y="280"/>
                </a:lnTo>
                <a:lnTo>
                  <a:pt x="1489" y="268"/>
                </a:lnTo>
                <a:lnTo>
                  <a:pt x="1491" y="260"/>
                </a:lnTo>
                <a:lnTo>
                  <a:pt x="1494" y="247"/>
                </a:lnTo>
                <a:lnTo>
                  <a:pt x="1496" y="251"/>
                </a:lnTo>
                <a:lnTo>
                  <a:pt x="1498" y="242"/>
                </a:lnTo>
                <a:lnTo>
                  <a:pt x="1501" y="271"/>
                </a:lnTo>
                <a:lnTo>
                  <a:pt x="1503" y="254"/>
                </a:lnTo>
                <a:lnTo>
                  <a:pt x="1505" y="261"/>
                </a:lnTo>
                <a:lnTo>
                  <a:pt x="1508" y="246"/>
                </a:lnTo>
                <a:lnTo>
                  <a:pt x="1510" y="242"/>
                </a:lnTo>
                <a:lnTo>
                  <a:pt x="1512" y="206"/>
                </a:lnTo>
                <a:lnTo>
                  <a:pt x="1515" y="197"/>
                </a:lnTo>
                <a:lnTo>
                  <a:pt x="1517" y="193"/>
                </a:lnTo>
                <a:lnTo>
                  <a:pt x="1519" y="263"/>
                </a:lnTo>
                <a:lnTo>
                  <a:pt x="1521" y="287"/>
                </a:lnTo>
                <a:lnTo>
                  <a:pt x="1524" y="301"/>
                </a:lnTo>
                <a:lnTo>
                  <a:pt x="1526" y="276"/>
                </a:lnTo>
                <a:lnTo>
                  <a:pt x="1528" y="278"/>
                </a:lnTo>
                <a:lnTo>
                  <a:pt x="1531" y="291"/>
                </a:lnTo>
                <a:lnTo>
                  <a:pt x="1533" y="266"/>
                </a:lnTo>
                <a:lnTo>
                  <a:pt x="1535" y="223"/>
                </a:lnTo>
                <a:lnTo>
                  <a:pt x="1537" y="249"/>
                </a:lnTo>
                <a:lnTo>
                  <a:pt x="1540" y="282"/>
                </a:lnTo>
                <a:lnTo>
                  <a:pt x="1542" y="301"/>
                </a:lnTo>
                <a:lnTo>
                  <a:pt x="1544" y="259"/>
                </a:lnTo>
                <a:lnTo>
                  <a:pt x="1547" y="258"/>
                </a:lnTo>
                <a:lnTo>
                  <a:pt x="1549" y="233"/>
                </a:lnTo>
                <a:lnTo>
                  <a:pt x="1551" y="242"/>
                </a:lnTo>
                <a:lnTo>
                  <a:pt x="1554" y="216"/>
                </a:lnTo>
                <a:lnTo>
                  <a:pt x="1556" y="247"/>
                </a:lnTo>
                <a:lnTo>
                  <a:pt x="1558" y="248"/>
                </a:lnTo>
                <a:lnTo>
                  <a:pt x="1560" y="235"/>
                </a:lnTo>
                <a:lnTo>
                  <a:pt x="1563" y="214"/>
                </a:lnTo>
                <a:lnTo>
                  <a:pt x="1565" y="241"/>
                </a:lnTo>
                <a:lnTo>
                  <a:pt x="1567" y="236"/>
                </a:lnTo>
                <a:lnTo>
                  <a:pt x="1570" y="261"/>
                </a:lnTo>
                <a:lnTo>
                  <a:pt x="1572" y="181"/>
                </a:lnTo>
                <a:lnTo>
                  <a:pt x="1574" y="219"/>
                </a:lnTo>
                <a:lnTo>
                  <a:pt x="1577" y="228"/>
                </a:lnTo>
                <a:lnTo>
                  <a:pt x="1579" y="266"/>
                </a:lnTo>
                <a:lnTo>
                  <a:pt x="1581" y="283"/>
                </a:lnTo>
                <a:lnTo>
                  <a:pt x="1583" y="291"/>
                </a:lnTo>
                <a:lnTo>
                  <a:pt x="1586" y="310"/>
                </a:lnTo>
                <a:lnTo>
                  <a:pt x="1588" y="249"/>
                </a:lnTo>
                <a:lnTo>
                  <a:pt x="1590" y="208"/>
                </a:lnTo>
                <a:lnTo>
                  <a:pt x="1593" y="166"/>
                </a:lnTo>
                <a:lnTo>
                  <a:pt x="1595" y="194"/>
                </a:lnTo>
                <a:lnTo>
                  <a:pt x="1597" y="233"/>
                </a:lnTo>
                <a:lnTo>
                  <a:pt x="1599" y="242"/>
                </a:lnTo>
                <a:lnTo>
                  <a:pt x="1602" y="280"/>
                </a:lnTo>
                <a:lnTo>
                  <a:pt x="1604" y="279"/>
                </a:lnTo>
                <a:lnTo>
                  <a:pt x="1606" y="258"/>
                </a:lnTo>
                <a:lnTo>
                  <a:pt x="1609" y="242"/>
                </a:lnTo>
                <a:lnTo>
                  <a:pt x="1611" y="195"/>
                </a:lnTo>
                <a:lnTo>
                  <a:pt x="1613" y="233"/>
                </a:lnTo>
                <a:lnTo>
                  <a:pt x="1616" y="195"/>
                </a:lnTo>
                <a:lnTo>
                  <a:pt x="1618" y="239"/>
                </a:lnTo>
                <a:lnTo>
                  <a:pt x="1620" y="240"/>
                </a:lnTo>
                <a:lnTo>
                  <a:pt x="1623" y="289"/>
                </a:lnTo>
                <a:lnTo>
                  <a:pt x="1625" y="222"/>
                </a:lnTo>
                <a:lnTo>
                  <a:pt x="1627" y="229"/>
                </a:lnTo>
                <a:lnTo>
                  <a:pt x="1629" y="207"/>
                </a:lnTo>
                <a:lnTo>
                  <a:pt x="1632" y="240"/>
                </a:lnTo>
                <a:lnTo>
                  <a:pt x="1634" y="249"/>
                </a:lnTo>
                <a:lnTo>
                  <a:pt x="1636" y="220"/>
                </a:lnTo>
                <a:lnTo>
                  <a:pt x="1638" y="203"/>
                </a:lnTo>
                <a:lnTo>
                  <a:pt x="1641" y="202"/>
                </a:lnTo>
                <a:lnTo>
                  <a:pt x="1643" y="213"/>
                </a:lnTo>
                <a:lnTo>
                  <a:pt x="1645" y="211"/>
                </a:lnTo>
                <a:lnTo>
                  <a:pt x="1648" y="209"/>
                </a:lnTo>
                <a:lnTo>
                  <a:pt x="1650" y="228"/>
                </a:lnTo>
                <a:lnTo>
                  <a:pt x="1652" y="263"/>
                </a:lnTo>
                <a:lnTo>
                  <a:pt x="1655" y="297"/>
                </a:lnTo>
                <a:lnTo>
                  <a:pt x="1657" y="313"/>
                </a:lnTo>
                <a:lnTo>
                  <a:pt x="1659" y="291"/>
                </a:lnTo>
                <a:lnTo>
                  <a:pt x="1662" y="237"/>
                </a:lnTo>
                <a:lnTo>
                  <a:pt x="1664" y="245"/>
                </a:lnTo>
                <a:lnTo>
                  <a:pt x="1666" y="316"/>
                </a:lnTo>
                <a:lnTo>
                  <a:pt x="1668" y="305"/>
                </a:lnTo>
                <a:lnTo>
                  <a:pt x="1671" y="291"/>
                </a:lnTo>
                <a:lnTo>
                  <a:pt x="1673" y="272"/>
                </a:lnTo>
                <a:lnTo>
                  <a:pt x="1675" y="343"/>
                </a:lnTo>
                <a:lnTo>
                  <a:pt x="1678" y="329"/>
                </a:lnTo>
                <a:lnTo>
                  <a:pt x="1680" y="285"/>
                </a:lnTo>
                <a:lnTo>
                  <a:pt x="1682" y="258"/>
                </a:lnTo>
                <a:lnTo>
                  <a:pt x="1684" y="241"/>
                </a:lnTo>
                <a:lnTo>
                  <a:pt x="1687" y="246"/>
                </a:lnTo>
                <a:lnTo>
                  <a:pt x="1689" y="249"/>
                </a:lnTo>
                <a:lnTo>
                  <a:pt x="1691" y="243"/>
                </a:lnTo>
                <a:lnTo>
                  <a:pt x="1694" y="228"/>
                </a:lnTo>
                <a:lnTo>
                  <a:pt x="1696" y="236"/>
                </a:lnTo>
                <a:lnTo>
                  <a:pt x="1698" y="249"/>
                </a:lnTo>
                <a:lnTo>
                  <a:pt x="1701" y="277"/>
                </a:lnTo>
                <a:lnTo>
                  <a:pt x="1703" y="295"/>
                </a:lnTo>
                <a:lnTo>
                  <a:pt x="1705" y="283"/>
                </a:lnTo>
                <a:lnTo>
                  <a:pt x="1708" y="299"/>
                </a:lnTo>
                <a:lnTo>
                  <a:pt x="1710" y="297"/>
                </a:lnTo>
                <a:lnTo>
                  <a:pt x="1712" y="288"/>
                </a:lnTo>
                <a:lnTo>
                  <a:pt x="1714" y="236"/>
                </a:lnTo>
                <a:lnTo>
                  <a:pt x="1717" y="228"/>
                </a:lnTo>
                <a:lnTo>
                  <a:pt x="1719" y="281"/>
                </a:lnTo>
                <a:lnTo>
                  <a:pt x="1721" y="330"/>
                </a:lnTo>
                <a:lnTo>
                  <a:pt x="1723" y="313"/>
                </a:lnTo>
                <a:lnTo>
                  <a:pt x="1726" y="309"/>
                </a:lnTo>
                <a:lnTo>
                  <a:pt x="1728" y="312"/>
                </a:lnTo>
                <a:lnTo>
                  <a:pt x="1730" y="334"/>
                </a:lnTo>
                <a:lnTo>
                  <a:pt x="1733" y="301"/>
                </a:lnTo>
                <a:lnTo>
                  <a:pt x="1735" y="242"/>
                </a:lnTo>
                <a:lnTo>
                  <a:pt x="1737" y="264"/>
                </a:lnTo>
                <a:lnTo>
                  <a:pt x="1740" y="262"/>
                </a:lnTo>
                <a:lnTo>
                  <a:pt x="1742" y="325"/>
                </a:lnTo>
                <a:lnTo>
                  <a:pt x="1744" y="272"/>
                </a:lnTo>
                <a:lnTo>
                  <a:pt x="1747" y="294"/>
                </a:lnTo>
                <a:lnTo>
                  <a:pt x="1749" y="264"/>
                </a:lnTo>
                <a:lnTo>
                  <a:pt x="1751" y="269"/>
                </a:lnTo>
                <a:lnTo>
                  <a:pt x="1754" y="281"/>
                </a:lnTo>
                <a:lnTo>
                  <a:pt x="1756" y="274"/>
                </a:lnTo>
                <a:lnTo>
                  <a:pt x="1758" y="282"/>
                </a:lnTo>
                <a:lnTo>
                  <a:pt x="1760" y="254"/>
                </a:lnTo>
                <a:lnTo>
                  <a:pt x="1762" y="293"/>
                </a:lnTo>
                <a:lnTo>
                  <a:pt x="1765" y="272"/>
                </a:lnTo>
                <a:lnTo>
                  <a:pt x="1767" y="266"/>
                </a:lnTo>
                <a:lnTo>
                  <a:pt x="1769" y="251"/>
                </a:lnTo>
                <a:lnTo>
                  <a:pt x="1772" y="265"/>
                </a:lnTo>
                <a:lnTo>
                  <a:pt x="1774" y="273"/>
                </a:lnTo>
                <a:lnTo>
                  <a:pt x="1776" y="270"/>
                </a:lnTo>
                <a:lnTo>
                  <a:pt x="1779" y="287"/>
                </a:lnTo>
                <a:lnTo>
                  <a:pt x="1781" y="300"/>
                </a:lnTo>
                <a:lnTo>
                  <a:pt x="1783" y="267"/>
                </a:lnTo>
                <a:lnTo>
                  <a:pt x="1786" y="195"/>
                </a:lnTo>
                <a:lnTo>
                  <a:pt x="1788" y="198"/>
                </a:lnTo>
                <a:lnTo>
                  <a:pt x="1790" y="202"/>
                </a:lnTo>
                <a:lnTo>
                  <a:pt x="1793" y="183"/>
                </a:lnTo>
                <a:lnTo>
                  <a:pt x="1795" y="156"/>
                </a:lnTo>
                <a:lnTo>
                  <a:pt x="1797" y="148"/>
                </a:lnTo>
                <a:lnTo>
                  <a:pt x="1800" y="221"/>
                </a:lnTo>
                <a:lnTo>
                  <a:pt x="1802" y="227"/>
                </a:lnTo>
                <a:lnTo>
                  <a:pt x="1804" y="278"/>
                </a:lnTo>
                <a:lnTo>
                  <a:pt x="1806" y="301"/>
                </a:lnTo>
                <a:lnTo>
                  <a:pt x="1808" y="307"/>
                </a:lnTo>
                <a:lnTo>
                  <a:pt x="1811" y="278"/>
                </a:lnTo>
                <a:lnTo>
                  <a:pt x="1813" y="265"/>
                </a:lnTo>
                <a:lnTo>
                  <a:pt x="1815" y="237"/>
                </a:lnTo>
                <a:lnTo>
                  <a:pt x="1818" y="222"/>
                </a:lnTo>
                <a:lnTo>
                  <a:pt x="1820" y="211"/>
                </a:lnTo>
                <a:lnTo>
                  <a:pt x="1822" y="237"/>
                </a:lnTo>
                <a:lnTo>
                  <a:pt x="1825" y="257"/>
                </a:lnTo>
                <a:lnTo>
                  <a:pt x="1827" y="266"/>
                </a:lnTo>
                <a:lnTo>
                  <a:pt x="1829" y="339"/>
                </a:lnTo>
                <a:lnTo>
                  <a:pt x="1832" y="350"/>
                </a:lnTo>
                <a:lnTo>
                  <a:pt x="1834" y="367"/>
                </a:lnTo>
                <a:lnTo>
                  <a:pt x="1836" y="275"/>
                </a:lnTo>
                <a:lnTo>
                  <a:pt x="1839" y="274"/>
                </a:lnTo>
                <a:lnTo>
                  <a:pt x="1841" y="253"/>
                </a:lnTo>
                <a:lnTo>
                  <a:pt x="1843" y="242"/>
                </a:lnTo>
                <a:lnTo>
                  <a:pt x="1845" y="268"/>
                </a:lnTo>
                <a:lnTo>
                  <a:pt x="1847" y="247"/>
                </a:lnTo>
                <a:lnTo>
                  <a:pt x="1850" y="279"/>
                </a:lnTo>
                <a:lnTo>
                  <a:pt x="1852" y="262"/>
                </a:lnTo>
                <a:lnTo>
                  <a:pt x="1854" y="232"/>
                </a:lnTo>
                <a:lnTo>
                  <a:pt x="1857" y="211"/>
                </a:lnTo>
                <a:lnTo>
                  <a:pt x="1859" y="207"/>
                </a:lnTo>
                <a:lnTo>
                  <a:pt x="1861" y="211"/>
                </a:lnTo>
                <a:lnTo>
                  <a:pt x="1864" y="234"/>
                </a:lnTo>
                <a:lnTo>
                  <a:pt x="1866" y="224"/>
                </a:lnTo>
                <a:lnTo>
                  <a:pt x="1868" y="273"/>
                </a:lnTo>
                <a:lnTo>
                  <a:pt x="1871" y="326"/>
                </a:lnTo>
                <a:lnTo>
                  <a:pt x="1873" y="304"/>
                </a:lnTo>
                <a:lnTo>
                  <a:pt x="1875" y="296"/>
                </a:lnTo>
                <a:lnTo>
                  <a:pt x="1878" y="245"/>
                </a:lnTo>
                <a:lnTo>
                  <a:pt x="1880" y="216"/>
                </a:lnTo>
                <a:lnTo>
                  <a:pt x="1882" y="187"/>
                </a:lnTo>
                <a:lnTo>
                  <a:pt x="1884" y="190"/>
                </a:lnTo>
                <a:lnTo>
                  <a:pt x="1887" y="233"/>
                </a:lnTo>
                <a:lnTo>
                  <a:pt x="1889" y="278"/>
                </a:lnTo>
                <a:lnTo>
                  <a:pt x="1891" y="247"/>
                </a:lnTo>
                <a:lnTo>
                  <a:pt x="1893" y="249"/>
                </a:lnTo>
                <a:lnTo>
                  <a:pt x="1896" y="236"/>
                </a:lnTo>
                <a:lnTo>
                  <a:pt x="1898" y="261"/>
                </a:lnTo>
                <a:lnTo>
                  <a:pt x="1900" y="272"/>
                </a:lnTo>
                <a:lnTo>
                  <a:pt x="1903" y="253"/>
                </a:lnTo>
                <a:lnTo>
                  <a:pt x="1905" y="260"/>
                </a:lnTo>
                <a:lnTo>
                  <a:pt x="1907" y="238"/>
                </a:lnTo>
                <a:lnTo>
                  <a:pt x="1910" y="228"/>
                </a:lnTo>
                <a:lnTo>
                  <a:pt x="1912" y="255"/>
                </a:lnTo>
                <a:lnTo>
                  <a:pt x="1914" y="261"/>
                </a:lnTo>
                <a:lnTo>
                  <a:pt x="1917" y="263"/>
                </a:lnTo>
                <a:lnTo>
                  <a:pt x="1919" y="231"/>
                </a:lnTo>
                <a:lnTo>
                  <a:pt x="1921" y="196"/>
                </a:lnTo>
                <a:lnTo>
                  <a:pt x="1924" y="139"/>
                </a:lnTo>
                <a:lnTo>
                  <a:pt x="1926" y="117"/>
                </a:lnTo>
                <a:lnTo>
                  <a:pt x="1928" y="182"/>
                </a:lnTo>
                <a:lnTo>
                  <a:pt x="1930" y="268"/>
                </a:lnTo>
                <a:lnTo>
                  <a:pt x="1933" y="259"/>
                </a:lnTo>
                <a:lnTo>
                  <a:pt x="1935" y="256"/>
                </a:lnTo>
                <a:lnTo>
                  <a:pt x="1937" y="240"/>
                </a:lnTo>
                <a:lnTo>
                  <a:pt x="1939" y="294"/>
                </a:lnTo>
                <a:lnTo>
                  <a:pt x="1942" y="271"/>
                </a:lnTo>
                <a:lnTo>
                  <a:pt x="1944" y="265"/>
                </a:lnTo>
                <a:lnTo>
                  <a:pt x="1946" y="248"/>
                </a:lnTo>
                <a:lnTo>
                  <a:pt x="1949" y="242"/>
                </a:lnTo>
                <a:lnTo>
                  <a:pt x="1951" y="258"/>
                </a:lnTo>
                <a:lnTo>
                  <a:pt x="1953" y="219"/>
                </a:lnTo>
                <a:lnTo>
                  <a:pt x="1956" y="225"/>
                </a:lnTo>
                <a:lnTo>
                  <a:pt x="1958" y="199"/>
                </a:lnTo>
                <a:lnTo>
                  <a:pt x="1960" y="238"/>
                </a:lnTo>
                <a:lnTo>
                  <a:pt x="1963" y="276"/>
                </a:lnTo>
                <a:lnTo>
                  <a:pt x="1965" y="274"/>
                </a:lnTo>
                <a:lnTo>
                  <a:pt x="1967" y="312"/>
                </a:lnTo>
                <a:lnTo>
                  <a:pt x="1969" y="316"/>
                </a:lnTo>
                <a:lnTo>
                  <a:pt x="1972" y="360"/>
                </a:lnTo>
                <a:lnTo>
                  <a:pt x="1974" y="335"/>
                </a:lnTo>
                <a:lnTo>
                  <a:pt x="1976" y="285"/>
                </a:lnTo>
                <a:lnTo>
                  <a:pt x="1979" y="309"/>
                </a:lnTo>
                <a:lnTo>
                  <a:pt x="1981" y="273"/>
                </a:lnTo>
                <a:lnTo>
                  <a:pt x="1983" y="266"/>
                </a:lnTo>
                <a:lnTo>
                  <a:pt x="1985" y="243"/>
                </a:lnTo>
                <a:lnTo>
                  <a:pt x="1988" y="308"/>
                </a:lnTo>
                <a:lnTo>
                  <a:pt x="1990" y="355"/>
                </a:lnTo>
                <a:lnTo>
                  <a:pt x="1992" y="337"/>
                </a:lnTo>
                <a:lnTo>
                  <a:pt x="1995" y="315"/>
                </a:lnTo>
                <a:lnTo>
                  <a:pt x="1997" y="261"/>
                </a:lnTo>
                <a:lnTo>
                  <a:pt x="1999" y="265"/>
                </a:lnTo>
                <a:lnTo>
                  <a:pt x="2002" y="247"/>
                </a:lnTo>
                <a:lnTo>
                  <a:pt x="2004" y="292"/>
                </a:lnTo>
                <a:lnTo>
                  <a:pt x="2006" y="320"/>
                </a:lnTo>
                <a:lnTo>
                  <a:pt x="2008" y="312"/>
                </a:lnTo>
                <a:lnTo>
                  <a:pt x="2011" y="314"/>
                </a:lnTo>
                <a:lnTo>
                  <a:pt x="2013" y="245"/>
                </a:lnTo>
                <a:lnTo>
                  <a:pt x="2015" y="243"/>
                </a:lnTo>
                <a:lnTo>
                  <a:pt x="2018" y="225"/>
                </a:lnTo>
                <a:lnTo>
                  <a:pt x="2020" y="257"/>
                </a:lnTo>
                <a:lnTo>
                  <a:pt x="2022" y="267"/>
                </a:lnTo>
                <a:lnTo>
                  <a:pt x="2025" y="274"/>
                </a:lnTo>
                <a:lnTo>
                  <a:pt x="2027" y="300"/>
                </a:lnTo>
                <a:lnTo>
                  <a:pt x="2029" y="314"/>
                </a:lnTo>
                <a:lnTo>
                  <a:pt x="2031" y="312"/>
                </a:lnTo>
                <a:lnTo>
                  <a:pt x="2034" y="280"/>
                </a:lnTo>
                <a:lnTo>
                  <a:pt x="2036" y="297"/>
                </a:lnTo>
                <a:lnTo>
                  <a:pt x="2038" y="300"/>
                </a:lnTo>
                <a:lnTo>
                  <a:pt x="2041" y="304"/>
                </a:lnTo>
                <a:lnTo>
                  <a:pt x="2043" y="268"/>
                </a:lnTo>
                <a:lnTo>
                  <a:pt x="2045" y="261"/>
                </a:lnTo>
                <a:lnTo>
                  <a:pt x="2048" y="270"/>
                </a:lnTo>
                <a:lnTo>
                  <a:pt x="2050" y="276"/>
                </a:lnTo>
                <a:lnTo>
                  <a:pt x="2052" y="273"/>
                </a:lnTo>
                <a:lnTo>
                  <a:pt x="2054" y="271"/>
                </a:lnTo>
                <a:lnTo>
                  <a:pt x="2057" y="254"/>
                </a:lnTo>
                <a:lnTo>
                  <a:pt x="2059" y="255"/>
                </a:lnTo>
                <a:lnTo>
                  <a:pt x="2061" y="262"/>
                </a:lnTo>
                <a:lnTo>
                  <a:pt x="2064" y="287"/>
                </a:lnTo>
                <a:lnTo>
                  <a:pt x="2066" y="328"/>
                </a:lnTo>
                <a:lnTo>
                  <a:pt x="2068" y="354"/>
                </a:lnTo>
                <a:lnTo>
                  <a:pt x="2071" y="299"/>
                </a:lnTo>
                <a:lnTo>
                  <a:pt x="2073" y="266"/>
                </a:lnTo>
                <a:lnTo>
                  <a:pt x="2075" y="251"/>
                </a:lnTo>
                <a:lnTo>
                  <a:pt x="2077" y="293"/>
                </a:lnTo>
                <a:lnTo>
                  <a:pt x="2080" y="270"/>
                </a:lnTo>
                <a:lnTo>
                  <a:pt x="2082" y="259"/>
                </a:lnTo>
                <a:lnTo>
                  <a:pt x="2084" y="282"/>
                </a:lnTo>
                <a:lnTo>
                  <a:pt x="2087" y="272"/>
                </a:lnTo>
                <a:lnTo>
                  <a:pt x="2089" y="272"/>
                </a:lnTo>
                <a:lnTo>
                  <a:pt x="2091" y="243"/>
                </a:lnTo>
                <a:lnTo>
                  <a:pt x="2093" y="262"/>
                </a:lnTo>
                <a:lnTo>
                  <a:pt x="2096" y="244"/>
                </a:lnTo>
                <a:lnTo>
                  <a:pt x="2098" y="268"/>
                </a:lnTo>
                <a:lnTo>
                  <a:pt x="2100" y="226"/>
                </a:lnTo>
                <a:lnTo>
                  <a:pt x="2103" y="245"/>
                </a:lnTo>
                <a:lnTo>
                  <a:pt x="2105" y="224"/>
                </a:lnTo>
                <a:lnTo>
                  <a:pt x="2107" y="295"/>
                </a:lnTo>
                <a:lnTo>
                  <a:pt x="2110" y="302"/>
                </a:lnTo>
                <a:lnTo>
                  <a:pt x="2112" y="278"/>
                </a:lnTo>
                <a:lnTo>
                  <a:pt x="2114" y="247"/>
                </a:lnTo>
                <a:lnTo>
                  <a:pt x="2116" y="245"/>
                </a:lnTo>
                <a:lnTo>
                  <a:pt x="2119" y="243"/>
                </a:lnTo>
                <a:lnTo>
                  <a:pt x="2121" y="284"/>
                </a:lnTo>
                <a:lnTo>
                  <a:pt x="2123" y="275"/>
                </a:lnTo>
                <a:lnTo>
                  <a:pt x="2126" y="317"/>
                </a:lnTo>
                <a:lnTo>
                  <a:pt x="2128" y="263"/>
                </a:lnTo>
                <a:lnTo>
                  <a:pt x="2130" y="249"/>
                </a:lnTo>
                <a:lnTo>
                  <a:pt x="2132" y="204"/>
                </a:lnTo>
                <a:lnTo>
                  <a:pt x="2135" y="237"/>
                </a:lnTo>
                <a:lnTo>
                  <a:pt x="2137" y="245"/>
                </a:lnTo>
                <a:lnTo>
                  <a:pt x="2139" y="310"/>
                </a:lnTo>
                <a:lnTo>
                  <a:pt x="2142" y="281"/>
                </a:lnTo>
                <a:lnTo>
                  <a:pt x="2144" y="257"/>
                </a:lnTo>
                <a:lnTo>
                  <a:pt x="2146" y="149"/>
                </a:lnTo>
                <a:lnTo>
                  <a:pt x="2149" y="161"/>
                </a:lnTo>
                <a:lnTo>
                  <a:pt x="2151" y="215"/>
                </a:lnTo>
                <a:lnTo>
                  <a:pt x="2153" y="290"/>
                </a:lnTo>
                <a:lnTo>
                  <a:pt x="2156" y="297"/>
                </a:lnTo>
                <a:lnTo>
                  <a:pt x="2158" y="296"/>
                </a:lnTo>
                <a:lnTo>
                  <a:pt x="2160" y="303"/>
                </a:lnTo>
                <a:lnTo>
                  <a:pt x="2162" y="300"/>
                </a:lnTo>
                <a:lnTo>
                  <a:pt x="2165" y="249"/>
                </a:lnTo>
                <a:lnTo>
                  <a:pt x="2167" y="256"/>
                </a:lnTo>
                <a:lnTo>
                  <a:pt x="2169" y="281"/>
                </a:lnTo>
                <a:lnTo>
                  <a:pt x="2171" y="288"/>
                </a:lnTo>
                <a:lnTo>
                  <a:pt x="2174" y="290"/>
                </a:lnTo>
                <a:lnTo>
                  <a:pt x="2176" y="266"/>
                </a:lnTo>
                <a:lnTo>
                  <a:pt x="2178" y="286"/>
                </a:lnTo>
                <a:lnTo>
                  <a:pt x="2181" y="303"/>
                </a:lnTo>
                <a:lnTo>
                  <a:pt x="2183" y="301"/>
                </a:lnTo>
                <a:lnTo>
                  <a:pt x="2185" y="283"/>
                </a:lnTo>
                <a:lnTo>
                  <a:pt x="2188" y="263"/>
                </a:lnTo>
                <a:lnTo>
                  <a:pt x="2190" y="288"/>
                </a:lnTo>
                <a:lnTo>
                  <a:pt x="2192" y="347"/>
                </a:lnTo>
                <a:lnTo>
                  <a:pt x="2195" y="328"/>
                </a:lnTo>
                <a:lnTo>
                  <a:pt x="2197" y="300"/>
                </a:lnTo>
                <a:lnTo>
                  <a:pt x="2199" y="262"/>
                </a:lnTo>
                <a:lnTo>
                  <a:pt x="2202" y="293"/>
                </a:lnTo>
                <a:lnTo>
                  <a:pt x="2204" y="279"/>
                </a:lnTo>
                <a:lnTo>
                  <a:pt x="2206" y="265"/>
                </a:lnTo>
                <a:lnTo>
                  <a:pt x="2208" y="232"/>
                </a:lnTo>
                <a:lnTo>
                  <a:pt x="2211" y="243"/>
                </a:lnTo>
                <a:lnTo>
                  <a:pt x="2213" y="260"/>
                </a:lnTo>
                <a:lnTo>
                  <a:pt x="2215" y="265"/>
                </a:lnTo>
                <a:lnTo>
                  <a:pt x="2217" y="280"/>
                </a:lnTo>
                <a:lnTo>
                  <a:pt x="2220" y="324"/>
                </a:lnTo>
                <a:lnTo>
                  <a:pt x="2222" y="299"/>
                </a:lnTo>
                <a:lnTo>
                  <a:pt x="2224" y="253"/>
                </a:lnTo>
                <a:lnTo>
                  <a:pt x="2227" y="255"/>
                </a:lnTo>
                <a:lnTo>
                  <a:pt x="2229" y="316"/>
                </a:lnTo>
                <a:lnTo>
                  <a:pt x="2231" y="348"/>
                </a:lnTo>
                <a:lnTo>
                  <a:pt x="2234" y="340"/>
                </a:lnTo>
                <a:lnTo>
                  <a:pt x="2236" y="330"/>
                </a:lnTo>
                <a:lnTo>
                  <a:pt x="2238" y="345"/>
                </a:lnTo>
                <a:lnTo>
                  <a:pt x="2241" y="324"/>
                </a:lnTo>
                <a:lnTo>
                  <a:pt x="2243" y="282"/>
                </a:lnTo>
                <a:lnTo>
                  <a:pt x="2245" y="255"/>
                </a:lnTo>
                <a:lnTo>
                  <a:pt x="2248" y="260"/>
                </a:lnTo>
                <a:lnTo>
                  <a:pt x="2250" y="267"/>
                </a:lnTo>
                <a:lnTo>
                  <a:pt x="2252" y="291"/>
                </a:lnTo>
                <a:lnTo>
                  <a:pt x="2254" y="303"/>
                </a:lnTo>
                <a:lnTo>
                  <a:pt x="2256" y="295"/>
                </a:lnTo>
                <a:lnTo>
                  <a:pt x="2259" y="277"/>
                </a:lnTo>
                <a:lnTo>
                  <a:pt x="2261" y="219"/>
                </a:lnTo>
                <a:lnTo>
                  <a:pt x="2263" y="282"/>
                </a:lnTo>
                <a:lnTo>
                  <a:pt x="2266" y="296"/>
                </a:lnTo>
                <a:lnTo>
                  <a:pt x="2268" y="312"/>
                </a:lnTo>
                <a:lnTo>
                  <a:pt x="2270" y="276"/>
                </a:lnTo>
                <a:lnTo>
                  <a:pt x="2273" y="273"/>
                </a:lnTo>
                <a:lnTo>
                  <a:pt x="2275" y="283"/>
                </a:lnTo>
                <a:lnTo>
                  <a:pt x="2277" y="256"/>
                </a:lnTo>
                <a:lnTo>
                  <a:pt x="2280" y="286"/>
                </a:lnTo>
                <a:lnTo>
                  <a:pt x="2282" y="276"/>
                </a:lnTo>
                <a:lnTo>
                  <a:pt x="2284" y="312"/>
                </a:lnTo>
                <a:lnTo>
                  <a:pt x="2287" y="314"/>
                </a:lnTo>
                <a:lnTo>
                  <a:pt x="2289" y="330"/>
                </a:lnTo>
                <a:lnTo>
                  <a:pt x="2291" y="309"/>
                </a:lnTo>
                <a:lnTo>
                  <a:pt x="2294" y="227"/>
                </a:lnTo>
                <a:lnTo>
                  <a:pt x="2295" y="162"/>
                </a:lnTo>
                <a:lnTo>
                  <a:pt x="2298" y="136"/>
                </a:lnTo>
                <a:lnTo>
                  <a:pt x="2300" y="161"/>
                </a:lnTo>
                <a:lnTo>
                  <a:pt x="2302" y="267"/>
                </a:lnTo>
                <a:lnTo>
                  <a:pt x="2305" y="301"/>
                </a:lnTo>
                <a:lnTo>
                  <a:pt x="2307" y="314"/>
                </a:lnTo>
                <a:lnTo>
                  <a:pt x="2309" y="292"/>
                </a:lnTo>
                <a:lnTo>
                  <a:pt x="2312" y="263"/>
                </a:lnTo>
                <a:lnTo>
                  <a:pt x="2314" y="266"/>
                </a:lnTo>
                <a:lnTo>
                  <a:pt x="2316" y="234"/>
                </a:lnTo>
                <a:lnTo>
                  <a:pt x="2319" y="251"/>
                </a:lnTo>
                <a:lnTo>
                  <a:pt x="2321" y="221"/>
                </a:lnTo>
                <a:lnTo>
                  <a:pt x="2323" y="212"/>
                </a:lnTo>
                <a:lnTo>
                  <a:pt x="2326" y="238"/>
                </a:lnTo>
                <a:lnTo>
                  <a:pt x="2328" y="279"/>
                </a:lnTo>
                <a:lnTo>
                  <a:pt x="2330" y="301"/>
                </a:lnTo>
                <a:lnTo>
                  <a:pt x="2333" y="262"/>
                </a:lnTo>
                <a:lnTo>
                  <a:pt x="2335" y="247"/>
                </a:lnTo>
                <a:lnTo>
                  <a:pt x="2337" y="259"/>
                </a:lnTo>
                <a:lnTo>
                  <a:pt x="2339" y="289"/>
                </a:lnTo>
                <a:lnTo>
                  <a:pt x="2341" y="321"/>
                </a:lnTo>
                <a:lnTo>
                  <a:pt x="2344" y="327"/>
                </a:lnTo>
                <a:lnTo>
                  <a:pt x="2346" y="289"/>
                </a:lnTo>
                <a:lnTo>
                  <a:pt x="2348" y="250"/>
                </a:lnTo>
                <a:lnTo>
                  <a:pt x="2351" y="226"/>
                </a:lnTo>
                <a:lnTo>
                  <a:pt x="2353" y="268"/>
                </a:lnTo>
                <a:lnTo>
                  <a:pt x="2355" y="291"/>
                </a:lnTo>
                <a:lnTo>
                  <a:pt x="2358" y="275"/>
                </a:lnTo>
                <a:lnTo>
                  <a:pt x="2360" y="232"/>
                </a:lnTo>
                <a:lnTo>
                  <a:pt x="2362" y="201"/>
                </a:lnTo>
                <a:lnTo>
                  <a:pt x="2365" y="222"/>
                </a:lnTo>
                <a:lnTo>
                  <a:pt x="2367" y="276"/>
                </a:lnTo>
                <a:lnTo>
                  <a:pt x="2369" y="255"/>
                </a:lnTo>
                <a:lnTo>
                  <a:pt x="2372" y="251"/>
                </a:lnTo>
                <a:lnTo>
                  <a:pt x="2374" y="210"/>
                </a:lnTo>
                <a:lnTo>
                  <a:pt x="2376" y="241"/>
                </a:lnTo>
                <a:lnTo>
                  <a:pt x="2378" y="212"/>
                </a:lnTo>
                <a:lnTo>
                  <a:pt x="2381" y="250"/>
                </a:lnTo>
                <a:lnTo>
                  <a:pt x="2383" y="266"/>
                </a:lnTo>
                <a:lnTo>
                  <a:pt x="2385" y="293"/>
                </a:lnTo>
                <a:lnTo>
                  <a:pt x="2387" y="210"/>
                </a:lnTo>
                <a:lnTo>
                  <a:pt x="2390" y="222"/>
                </a:lnTo>
                <a:lnTo>
                  <a:pt x="2392" y="216"/>
                </a:lnTo>
                <a:lnTo>
                  <a:pt x="2394" y="263"/>
                </a:lnTo>
                <a:lnTo>
                  <a:pt x="2397" y="220"/>
                </a:lnTo>
                <a:lnTo>
                  <a:pt x="2399" y="246"/>
                </a:lnTo>
                <a:lnTo>
                  <a:pt x="2401" y="255"/>
                </a:lnTo>
                <a:lnTo>
                  <a:pt x="2404" y="264"/>
                </a:lnTo>
                <a:lnTo>
                  <a:pt x="2406" y="165"/>
                </a:lnTo>
                <a:lnTo>
                  <a:pt x="2408" y="172"/>
                </a:lnTo>
                <a:lnTo>
                  <a:pt x="2411" y="197"/>
                </a:lnTo>
                <a:lnTo>
                  <a:pt x="2413" y="282"/>
                </a:lnTo>
                <a:lnTo>
                  <a:pt x="2415" y="260"/>
                </a:lnTo>
                <a:lnTo>
                  <a:pt x="2418" y="265"/>
                </a:lnTo>
                <a:lnTo>
                  <a:pt x="2420" y="247"/>
                </a:lnTo>
                <a:lnTo>
                  <a:pt x="2422" y="266"/>
                </a:lnTo>
                <a:lnTo>
                  <a:pt x="2424" y="239"/>
                </a:lnTo>
                <a:lnTo>
                  <a:pt x="2427" y="279"/>
                </a:lnTo>
                <a:lnTo>
                  <a:pt x="2429" y="251"/>
                </a:lnTo>
                <a:lnTo>
                  <a:pt x="2431" y="274"/>
                </a:lnTo>
                <a:lnTo>
                  <a:pt x="2433" y="282"/>
                </a:lnTo>
                <a:lnTo>
                  <a:pt x="2436" y="301"/>
                </a:lnTo>
                <a:lnTo>
                  <a:pt x="2438" y="276"/>
                </a:lnTo>
                <a:lnTo>
                  <a:pt x="2440" y="204"/>
                </a:lnTo>
                <a:lnTo>
                  <a:pt x="2443" y="213"/>
                </a:lnTo>
                <a:lnTo>
                  <a:pt x="2445" y="239"/>
                </a:lnTo>
                <a:lnTo>
                  <a:pt x="2447" y="220"/>
                </a:lnTo>
                <a:lnTo>
                  <a:pt x="2450" y="234"/>
                </a:lnTo>
                <a:lnTo>
                  <a:pt x="2452" y="210"/>
                </a:lnTo>
                <a:lnTo>
                  <a:pt x="2454" y="272"/>
                </a:lnTo>
                <a:lnTo>
                  <a:pt x="2457" y="255"/>
                </a:lnTo>
                <a:lnTo>
                  <a:pt x="2459" y="238"/>
                </a:lnTo>
                <a:lnTo>
                  <a:pt x="2461" y="244"/>
                </a:lnTo>
                <a:lnTo>
                  <a:pt x="2463" y="248"/>
                </a:lnTo>
                <a:lnTo>
                  <a:pt x="2466" y="282"/>
                </a:lnTo>
                <a:lnTo>
                  <a:pt x="2468" y="268"/>
                </a:lnTo>
                <a:lnTo>
                  <a:pt x="2470" y="286"/>
                </a:lnTo>
                <a:lnTo>
                  <a:pt x="2473" y="263"/>
                </a:lnTo>
                <a:lnTo>
                  <a:pt x="2475" y="263"/>
                </a:lnTo>
                <a:lnTo>
                  <a:pt x="2477" y="216"/>
                </a:lnTo>
                <a:lnTo>
                  <a:pt x="2479" y="202"/>
                </a:lnTo>
                <a:lnTo>
                  <a:pt x="2482" y="211"/>
                </a:lnTo>
                <a:lnTo>
                  <a:pt x="2484" y="269"/>
                </a:lnTo>
                <a:lnTo>
                  <a:pt x="2486" y="313"/>
                </a:lnTo>
                <a:lnTo>
                  <a:pt x="2489" y="311"/>
                </a:lnTo>
                <a:lnTo>
                  <a:pt x="2491" y="303"/>
                </a:lnTo>
                <a:lnTo>
                  <a:pt x="2493" y="304"/>
                </a:lnTo>
                <a:lnTo>
                  <a:pt x="2496" y="318"/>
                </a:lnTo>
                <a:lnTo>
                  <a:pt x="2498" y="262"/>
                </a:lnTo>
                <a:lnTo>
                  <a:pt x="2500" y="283"/>
                </a:lnTo>
                <a:lnTo>
                  <a:pt x="2502" y="231"/>
                </a:lnTo>
                <a:lnTo>
                  <a:pt x="2505" y="281"/>
                </a:lnTo>
                <a:lnTo>
                  <a:pt x="2507" y="266"/>
                </a:lnTo>
                <a:lnTo>
                  <a:pt x="2509" y="299"/>
                </a:lnTo>
                <a:lnTo>
                  <a:pt x="2512" y="289"/>
                </a:lnTo>
                <a:lnTo>
                  <a:pt x="2514" y="253"/>
                </a:lnTo>
                <a:lnTo>
                  <a:pt x="2516" y="261"/>
                </a:lnTo>
                <a:lnTo>
                  <a:pt x="2519" y="277"/>
                </a:lnTo>
                <a:lnTo>
                  <a:pt x="2521" y="267"/>
                </a:lnTo>
                <a:lnTo>
                  <a:pt x="2523" y="232"/>
                </a:lnTo>
                <a:lnTo>
                  <a:pt x="2525" y="211"/>
                </a:lnTo>
                <a:lnTo>
                  <a:pt x="2528" y="230"/>
                </a:lnTo>
                <a:lnTo>
                  <a:pt x="2530" y="204"/>
                </a:lnTo>
                <a:lnTo>
                  <a:pt x="2532" y="166"/>
                </a:lnTo>
                <a:lnTo>
                  <a:pt x="2535" y="158"/>
                </a:lnTo>
                <a:lnTo>
                  <a:pt x="2537" y="187"/>
                </a:lnTo>
                <a:lnTo>
                  <a:pt x="2539" y="267"/>
                </a:lnTo>
                <a:lnTo>
                  <a:pt x="2541" y="272"/>
                </a:lnTo>
                <a:lnTo>
                  <a:pt x="2544" y="285"/>
                </a:lnTo>
                <a:lnTo>
                  <a:pt x="2546" y="264"/>
                </a:lnTo>
                <a:lnTo>
                  <a:pt x="2548" y="286"/>
                </a:lnTo>
                <a:lnTo>
                  <a:pt x="2551" y="317"/>
                </a:lnTo>
                <a:lnTo>
                  <a:pt x="2553" y="270"/>
                </a:lnTo>
                <a:lnTo>
                  <a:pt x="2555" y="217"/>
                </a:lnTo>
                <a:lnTo>
                  <a:pt x="2558" y="194"/>
                </a:lnTo>
                <a:lnTo>
                  <a:pt x="2560" y="194"/>
                </a:lnTo>
                <a:lnTo>
                  <a:pt x="2562" y="205"/>
                </a:lnTo>
                <a:lnTo>
                  <a:pt x="2564" y="248"/>
                </a:lnTo>
                <a:lnTo>
                  <a:pt x="2567" y="271"/>
                </a:lnTo>
                <a:lnTo>
                  <a:pt x="2569" y="285"/>
                </a:lnTo>
                <a:lnTo>
                  <a:pt x="2571" y="247"/>
                </a:lnTo>
                <a:lnTo>
                  <a:pt x="2574" y="223"/>
                </a:lnTo>
                <a:lnTo>
                  <a:pt x="2576" y="239"/>
                </a:lnTo>
                <a:lnTo>
                  <a:pt x="2578" y="255"/>
                </a:lnTo>
                <a:lnTo>
                  <a:pt x="2581" y="311"/>
                </a:lnTo>
                <a:lnTo>
                  <a:pt x="2583" y="309"/>
                </a:lnTo>
                <a:lnTo>
                  <a:pt x="2585" y="335"/>
                </a:lnTo>
                <a:lnTo>
                  <a:pt x="2587" y="296"/>
                </a:lnTo>
                <a:lnTo>
                  <a:pt x="2590" y="298"/>
                </a:lnTo>
                <a:lnTo>
                  <a:pt x="2592" y="268"/>
                </a:lnTo>
                <a:lnTo>
                  <a:pt x="2594" y="303"/>
                </a:lnTo>
                <a:lnTo>
                  <a:pt x="2597" y="289"/>
                </a:lnTo>
                <a:lnTo>
                  <a:pt x="2599" y="230"/>
                </a:lnTo>
                <a:lnTo>
                  <a:pt x="2601" y="234"/>
                </a:lnTo>
                <a:lnTo>
                  <a:pt x="2604" y="252"/>
                </a:lnTo>
                <a:lnTo>
                  <a:pt x="2606" y="311"/>
                </a:lnTo>
                <a:lnTo>
                  <a:pt x="2608" y="328"/>
                </a:lnTo>
                <a:lnTo>
                  <a:pt x="2610" y="305"/>
                </a:lnTo>
                <a:lnTo>
                  <a:pt x="2613" y="247"/>
                </a:lnTo>
                <a:lnTo>
                  <a:pt x="2615" y="225"/>
                </a:lnTo>
                <a:lnTo>
                  <a:pt x="2617" y="241"/>
                </a:lnTo>
                <a:lnTo>
                  <a:pt x="2620" y="264"/>
                </a:lnTo>
                <a:lnTo>
                  <a:pt x="2622" y="228"/>
                </a:lnTo>
                <a:lnTo>
                  <a:pt x="2624" y="196"/>
                </a:lnTo>
                <a:lnTo>
                  <a:pt x="2626" y="200"/>
                </a:lnTo>
                <a:lnTo>
                  <a:pt x="2629" y="226"/>
                </a:lnTo>
                <a:lnTo>
                  <a:pt x="2631" y="285"/>
                </a:lnTo>
                <a:lnTo>
                  <a:pt x="2633" y="328"/>
                </a:lnTo>
                <a:lnTo>
                  <a:pt x="2636" y="344"/>
                </a:lnTo>
                <a:lnTo>
                  <a:pt x="2638" y="308"/>
                </a:lnTo>
                <a:lnTo>
                  <a:pt x="2640" y="230"/>
                </a:lnTo>
                <a:lnTo>
                  <a:pt x="2643" y="178"/>
                </a:lnTo>
                <a:lnTo>
                  <a:pt x="2645" y="167"/>
                </a:lnTo>
                <a:lnTo>
                  <a:pt x="2647" y="190"/>
                </a:lnTo>
                <a:lnTo>
                  <a:pt x="2650" y="198"/>
                </a:lnTo>
                <a:lnTo>
                  <a:pt x="2652" y="235"/>
                </a:lnTo>
                <a:lnTo>
                  <a:pt x="2654" y="241"/>
                </a:lnTo>
                <a:lnTo>
                  <a:pt x="2656" y="209"/>
                </a:lnTo>
                <a:lnTo>
                  <a:pt x="2659" y="186"/>
                </a:lnTo>
                <a:lnTo>
                  <a:pt x="2661" y="220"/>
                </a:lnTo>
                <a:lnTo>
                  <a:pt x="2663" y="259"/>
                </a:lnTo>
                <a:lnTo>
                  <a:pt x="2665" y="243"/>
                </a:lnTo>
                <a:lnTo>
                  <a:pt x="2668" y="230"/>
                </a:lnTo>
                <a:lnTo>
                  <a:pt x="2670" y="279"/>
                </a:lnTo>
                <a:lnTo>
                  <a:pt x="2672" y="343"/>
                </a:lnTo>
                <a:lnTo>
                  <a:pt x="2675" y="364"/>
                </a:lnTo>
                <a:lnTo>
                  <a:pt x="2677" y="288"/>
                </a:lnTo>
                <a:lnTo>
                  <a:pt x="2679" y="224"/>
                </a:lnTo>
                <a:lnTo>
                  <a:pt x="2682" y="194"/>
                </a:lnTo>
                <a:lnTo>
                  <a:pt x="2684" y="220"/>
                </a:lnTo>
                <a:lnTo>
                  <a:pt x="2686" y="255"/>
                </a:lnTo>
                <a:lnTo>
                  <a:pt x="2689" y="234"/>
                </a:lnTo>
                <a:lnTo>
                  <a:pt x="2691" y="201"/>
                </a:lnTo>
                <a:lnTo>
                  <a:pt x="2693" y="152"/>
                </a:lnTo>
                <a:lnTo>
                  <a:pt x="2696" y="182"/>
                </a:lnTo>
                <a:lnTo>
                  <a:pt x="2698" y="221"/>
                </a:lnTo>
                <a:lnTo>
                  <a:pt x="2700" y="275"/>
                </a:lnTo>
                <a:lnTo>
                  <a:pt x="2702" y="275"/>
                </a:lnTo>
                <a:lnTo>
                  <a:pt x="2705" y="304"/>
                </a:lnTo>
                <a:lnTo>
                  <a:pt x="2707" y="310"/>
                </a:lnTo>
                <a:lnTo>
                  <a:pt x="2709" y="268"/>
                </a:lnTo>
                <a:lnTo>
                  <a:pt x="2711" y="246"/>
                </a:lnTo>
                <a:lnTo>
                  <a:pt x="2714" y="221"/>
                </a:lnTo>
                <a:lnTo>
                  <a:pt x="2716" y="322"/>
                </a:lnTo>
                <a:lnTo>
                  <a:pt x="2718" y="318"/>
                </a:lnTo>
                <a:lnTo>
                  <a:pt x="2721" y="284"/>
                </a:lnTo>
                <a:lnTo>
                  <a:pt x="2723" y="232"/>
                </a:lnTo>
                <a:lnTo>
                  <a:pt x="2725" y="215"/>
                </a:lnTo>
                <a:lnTo>
                  <a:pt x="2728" y="256"/>
                </a:lnTo>
                <a:lnTo>
                  <a:pt x="2730" y="240"/>
                </a:lnTo>
                <a:lnTo>
                  <a:pt x="2732" y="284"/>
                </a:lnTo>
                <a:lnTo>
                  <a:pt x="2735" y="281"/>
                </a:lnTo>
                <a:lnTo>
                  <a:pt x="2737" y="263"/>
                </a:lnTo>
                <a:lnTo>
                  <a:pt x="2739" y="280"/>
                </a:lnTo>
                <a:lnTo>
                  <a:pt x="2742" y="303"/>
                </a:lnTo>
                <a:lnTo>
                  <a:pt x="2744" y="327"/>
                </a:lnTo>
                <a:lnTo>
                  <a:pt x="2746" y="297"/>
                </a:lnTo>
                <a:lnTo>
                  <a:pt x="2748" y="278"/>
                </a:lnTo>
                <a:lnTo>
                  <a:pt x="2750" y="295"/>
                </a:lnTo>
                <a:lnTo>
                  <a:pt x="2753" y="284"/>
                </a:lnTo>
                <a:lnTo>
                  <a:pt x="2755" y="295"/>
                </a:lnTo>
                <a:lnTo>
                  <a:pt x="2757" y="269"/>
                </a:lnTo>
                <a:lnTo>
                  <a:pt x="2760" y="258"/>
                </a:lnTo>
                <a:lnTo>
                  <a:pt x="2762" y="206"/>
                </a:lnTo>
                <a:lnTo>
                  <a:pt x="2764" y="205"/>
                </a:lnTo>
                <a:lnTo>
                  <a:pt x="2767" y="231"/>
                </a:lnTo>
                <a:lnTo>
                  <a:pt x="2769" y="272"/>
                </a:lnTo>
                <a:lnTo>
                  <a:pt x="2771" y="306"/>
                </a:lnTo>
                <a:lnTo>
                  <a:pt x="2774" y="295"/>
                </a:lnTo>
                <a:lnTo>
                  <a:pt x="2776" y="318"/>
                </a:lnTo>
                <a:lnTo>
                  <a:pt x="2778" y="317"/>
                </a:lnTo>
                <a:lnTo>
                  <a:pt x="2781" y="342"/>
                </a:lnTo>
                <a:lnTo>
                  <a:pt x="2783" y="309"/>
                </a:lnTo>
                <a:lnTo>
                  <a:pt x="2785" y="262"/>
                </a:lnTo>
                <a:lnTo>
                  <a:pt x="2787" y="245"/>
                </a:lnTo>
                <a:lnTo>
                  <a:pt x="2789" y="216"/>
                </a:lnTo>
                <a:lnTo>
                  <a:pt x="2792" y="235"/>
                </a:lnTo>
                <a:lnTo>
                  <a:pt x="2794" y="229"/>
                </a:lnTo>
                <a:lnTo>
                  <a:pt x="2796" y="291"/>
                </a:lnTo>
                <a:lnTo>
                  <a:pt x="2799" y="321"/>
                </a:lnTo>
                <a:lnTo>
                  <a:pt x="2801" y="329"/>
                </a:lnTo>
                <a:lnTo>
                  <a:pt x="2803" y="316"/>
                </a:lnTo>
                <a:lnTo>
                  <a:pt x="2806" y="303"/>
                </a:lnTo>
                <a:lnTo>
                  <a:pt x="2808" y="322"/>
                </a:lnTo>
                <a:lnTo>
                  <a:pt x="2810" y="338"/>
                </a:lnTo>
                <a:lnTo>
                  <a:pt x="2813" y="305"/>
                </a:lnTo>
                <a:lnTo>
                  <a:pt x="2815" y="268"/>
                </a:lnTo>
                <a:lnTo>
                  <a:pt x="2817" y="250"/>
                </a:lnTo>
                <a:lnTo>
                  <a:pt x="2820" y="284"/>
                </a:lnTo>
                <a:lnTo>
                  <a:pt x="2822" y="366"/>
                </a:lnTo>
                <a:lnTo>
                  <a:pt x="2824" y="375"/>
                </a:lnTo>
                <a:lnTo>
                  <a:pt x="2827" y="345"/>
                </a:lnTo>
                <a:lnTo>
                  <a:pt x="2829" y="248"/>
                </a:lnTo>
                <a:lnTo>
                  <a:pt x="2831" y="221"/>
                </a:lnTo>
                <a:lnTo>
                  <a:pt x="2833" y="231"/>
                </a:lnTo>
                <a:lnTo>
                  <a:pt x="2835" y="261"/>
                </a:lnTo>
                <a:lnTo>
                  <a:pt x="2838" y="297"/>
                </a:lnTo>
                <a:lnTo>
                  <a:pt x="2840" y="329"/>
                </a:lnTo>
                <a:lnTo>
                  <a:pt x="2842" y="301"/>
                </a:lnTo>
                <a:lnTo>
                  <a:pt x="2845" y="287"/>
                </a:lnTo>
                <a:lnTo>
                  <a:pt x="2847" y="304"/>
                </a:lnTo>
                <a:lnTo>
                  <a:pt x="2849" y="374"/>
                </a:lnTo>
                <a:lnTo>
                  <a:pt x="2852" y="315"/>
                </a:lnTo>
                <a:lnTo>
                  <a:pt x="2854" y="251"/>
                </a:lnTo>
                <a:lnTo>
                  <a:pt x="2856" y="192"/>
                </a:lnTo>
                <a:lnTo>
                  <a:pt x="2859" y="237"/>
                </a:lnTo>
                <a:lnTo>
                  <a:pt x="2861" y="227"/>
                </a:lnTo>
                <a:lnTo>
                  <a:pt x="2863" y="247"/>
                </a:lnTo>
                <a:lnTo>
                  <a:pt x="2866" y="249"/>
                </a:lnTo>
                <a:lnTo>
                  <a:pt x="2868" y="260"/>
                </a:lnTo>
                <a:lnTo>
                  <a:pt x="2870" y="240"/>
                </a:lnTo>
                <a:lnTo>
                  <a:pt x="2872" y="230"/>
                </a:lnTo>
                <a:lnTo>
                  <a:pt x="2875" y="308"/>
                </a:lnTo>
                <a:lnTo>
                  <a:pt x="2877" y="337"/>
                </a:lnTo>
                <a:lnTo>
                  <a:pt x="2879" y="353"/>
                </a:lnTo>
                <a:lnTo>
                  <a:pt x="2881" y="271"/>
                </a:lnTo>
                <a:lnTo>
                  <a:pt x="2884" y="209"/>
                </a:lnTo>
                <a:lnTo>
                  <a:pt x="2886" y="159"/>
                </a:lnTo>
                <a:lnTo>
                  <a:pt x="2888" y="199"/>
                </a:lnTo>
                <a:lnTo>
                  <a:pt x="2891" y="197"/>
                </a:lnTo>
                <a:lnTo>
                  <a:pt x="2893" y="282"/>
                </a:lnTo>
                <a:lnTo>
                  <a:pt x="2895" y="269"/>
                </a:lnTo>
                <a:lnTo>
                  <a:pt x="2898" y="277"/>
                </a:lnTo>
                <a:lnTo>
                  <a:pt x="2900" y="221"/>
                </a:lnTo>
                <a:lnTo>
                  <a:pt x="2902" y="267"/>
                </a:lnTo>
                <a:lnTo>
                  <a:pt x="2905" y="325"/>
                </a:lnTo>
                <a:lnTo>
                  <a:pt x="2907" y="285"/>
                </a:lnTo>
                <a:lnTo>
                  <a:pt x="2909" y="247"/>
                </a:lnTo>
                <a:lnTo>
                  <a:pt x="2911" y="206"/>
                </a:lnTo>
                <a:lnTo>
                  <a:pt x="2914" y="256"/>
                </a:lnTo>
                <a:lnTo>
                  <a:pt x="2916" y="231"/>
                </a:lnTo>
                <a:lnTo>
                  <a:pt x="2918" y="249"/>
                </a:lnTo>
                <a:lnTo>
                  <a:pt x="2921" y="279"/>
                </a:lnTo>
                <a:lnTo>
                  <a:pt x="2923" y="286"/>
                </a:lnTo>
                <a:lnTo>
                  <a:pt x="2925" y="306"/>
                </a:lnTo>
                <a:lnTo>
                  <a:pt x="2927" y="255"/>
                </a:lnTo>
                <a:lnTo>
                  <a:pt x="2930" y="280"/>
                </a:lnTo>
                <a:lnTo>
                  <a:pt x="2932" y="252"/>
                </a:lnTo>
                <a:lnTo>
                  <a:pt x="2934" y="238"/>
                </a:lnTo>
                <a:lnTo>
                  <a:pt x="2937" y="237"/>
                </a:lnTo>
                <a:lnTo>
                  <a:pt x="2939" y="292"/>
                </a:lnTo>
                <a:lnTo>
                  <a:pt x="2941" y="371"/>
                </a:lnTo>
                <a:lnTo>
                  <a:pt x="2944" y="365"/>
                </a:lnTo>
                <a:lnTo>
                  <a:pt x="2946" y="329"/>
                </a:lnTo>
                <a:lnTo>
                  <a:pt x="2948" y="275"/>
                </a:lnTo>
                <a:lnTo>
                  <a:pt x="2951" y="278"/>
                </a:lnTo>
                <a:lnTo>
                  <a:pt x="2953" y="269"/>
                </a:lnTo>
                <a:lnTo>
                  <a:pt x="2955" y="277"/>
                </a:lnTo>
                <a:lnTo>
                  <a:pt x="2957" y="224"/>
                </a:lnTo>
                <a:lnTo>
                  <a:pt x="2960" y="208"/>
                </a:lnTo>
                <a:lnTo>
                  <a:pt x="2962" y="221"/>
                </a:lnTo>
                <a:lnTo>
                  <a:pt x="2964" y="230"/>
                </a:lnTo>
                <a:lnTo>
                  <a:pt x="2967" y="237"/>
                </a:lnTo>
                <a:lnTo>
                  <a:pt x="2969" y="204"/>
                </a:lnTo>
                <a:lnTo>
                  <a:pt x="2971" y="228"/>
                </a:lnTo>
                <a:lnTo>
                  <a:pt x="2973" y="292"/>
                </a:lnTo>
                <a:lnTo>
                  <a:pt x="2976" y="298"/>
                </a:lnTo>
                <a:lnTo>
                  <a:pt x="2978" y="294"/>
                </a:lnTo>
                <a:lnTo>
                  <a:pt x="2980" y="222"/>
                </a:lnTo>
                <a:lnTo>
                  <a:pt x="2983" y="241"/>
                </a:lnTo>
                <a:lnTo>
                  <a:pt x="2985" y="276"/>
                </a:lnTo>
                <a:lnTo>
                  <a:pt x="2987" y="308"/>
                </a:lnTo>
                <a:lnTo>
                  <a:pt x="2990" y="283"/>
                </a:lnTo>
                <a:lnTo>
                  <a:pt x="2992" y="290"/>
                </a:lnTo>
                <a:lnTo>
                  <a:pt x="2994" y="327"/>
                </a:lnTo>
                <a:lnTo>
                  <a:pt x="2996" y="344"/>
                </a:lnTo>
                <a:lnTo>
                  <a:pt x="2999" y="284"/>
                </a:lnTo>
                <a:lnTo>
                  <a:pt x="3001" y="195"/>
                </a:lnTo>
                <a:lnTo>
                  <a:pt x="3003" y="247"/>
                </a:lnTo>
                <a:lnTo>
                  <a:pt x="3006" y="289"/>
                </a:lnTo>
                <a:lnTo>
                  <a:pt x="3008" y="349"/>
                </a:lnTo>
                <a:lnTo>
                  <a:pt x="3010" y="326"/>
                </a:lnTo>
                <a:lnTo>
                  <a:pt x="3012" y="263"/>
                </a:lnTo>
                <a:lnTo>
                  <a:pt x="3015" y="250"/>
                </a:lnTo>
                <a:lnTo>
                  <a:pt x="3017" y="215"/>
                </a:lnTo>
                <a:lnTo>
                  <a:pt x="3019" y="272"/>
                </a:lnTo>
                <a:lnTo>
                  <a:pt x="3022" y="264"/>
                </a:lnTo>
                <a:lnTo>
                  <a:pt x="3024" y="270"/>
                </a:lnTo>
                <a:lnTo>
                  <a:pt x="3026" y="213"/>
                </a:lnTo>
                <a:lnTo>
                  <a:pt x="3029" y="187"/>
                </a:lnTo>
                <a:lnTo>
                  <a:pt x="3031" y="178"/>
                </a:lnTo>
                <a:lnTo>
                  <a:pt x="3033" y="171"/>
                </a:lnTo>
                <a:lnTo>
                  <a:pt x="3035" y="168"/>
                </a:lnTo>
                <a:lnTo>
                  <a:pt x="3038" y="242"/>
                </a:lnTo>
                <a:lnTo>
                  <a:pt x="3040" y="343"/>
                </a:lnTo>
                <a:lnTo>
                  <a:pt x="3042" y="351"/>
                </a:lnTo>
                <a:lnTo>
                  <a:pt x="3045" y="302"/>
                </a:lnTo>
                <a:lnTo>
                  <a:pt x="3047" y="247"/>
                </a:lnTo>
                <a:lnTo>
                  <a:pt x="3049" y="253"/>
                </a:lnTo>
                <a:lnTo>
                  <a:pt x="3052" y="251"/>
                </a:lnTo>
                <a:lnTo>
                  <a:pt x="3054" y="243"/>
                </a:lnTo>
                <a:lnTo>
                  <a:pt x="3056" y="214"/>
                </a:lnTo>
                <a:lnTo>
                  <a:pt x="3058" y="202"/>
                </a:lnTo>
                <a:lnTo>
                  <a:pt x="3061" y="180"/>
                </a:lnTo>
                <a:lnTo>
                  <a:pt x="3063" y="205"/>
                </a:lnTo>
                <a:lnTo>
                  <a:pt x="3065" y="181"/>
                </a:lnTo>
                <a:lnTo>
                  <a:pt x="3068" y="199"/>
                </a:lnTo>
                <a:lnTo>
                  <a:pt x="3070" y="183"/>
                </a:lnTo>
                <a:lnTo>
                  <a:pt x="3072" y="158"/>
                </a:lnTo>
                <a:lnTo>
                  <a:pt x="3074" y="146"/>
                </a:lnTo>
                <a:lnTo>
                  <a:pt x="3077" y="126"/>
                </a:lnTo>
                <a:lnTo>
                  <a:pt x="3079" y="96"/>
                </a:lnTo>
                <a:lnTo>
                  <a:pt x="3081" y="61"/>
                </a:lnTo>
                <a:lnTo>
                  <a:pt x="3084" y="19"/>
                </a:lnTo>
                <a:lnTo>
                  <a:pt x="3086" y="30"/>
                </a:lnTo>
                <a:lnTo>
                  <a:pt x="3088" y="4"/>
                </a:lnTo>
                <a:lnTo>
                  <a:pt x="3091" y="12"/>
                </a:lnTo>
                <a:lnTo>
                  <a:pt x="3093" y="11"/>
                </a:lnTo>
                <a:lnTo>
                  <a:pt x="3095" y="21"/>
                </a:lnTo>
                <a:lnTo>
                  <a:pt x="3098" y="25"/>
                </a:lnTo>
                <a:lnTo>
                  <a:pt x="3100" y="27"/>
                </a:lnTo>
                <a:lnTo>
                  <a:pt x="3102" y="37"/>
                </a:lnTo>
                <a:lnTo>
                  <a:pt x="3104" y="44"/>
                </a:lnTo>
                <a:lnTo>
                  <a:pt x="3107" y="68"/>
                </a:lnTo>
                <a:lnTo>
                  <a:pt x="3109" y="87"/>
                </a:lnTo>
                <a:lnTo>
                  <a:pt x="3111" y="119"/>
                </a:lnTo>
                <a:lnTo>
                  <a:pt x="3114" y="125"/>
                </a:lnTo>
                <a:lnTo>
                  <a:pt x="3116" y="129"/>
                </a:lnTo>
                <a:lnTo>
                  <a:pt x="3118" y="143"/>
                </a:lnTo>
                <a:lnTo>
                  <a:pt x="3120" y="170"/>
                </a:lnTo>
                <a:lnTo>
                  <a:pt x="3123" y="218"/>
                </a:lnTo>
                <a:lnTo>
                  <a:pt x="3125" y="253"/>
                </a:lnTo>
                <a:lnTo>
                  <a:pt x="3127" y="288"/>
                </a:lnTo>
                <a:lnTo>
                  <a:pt x="3130" y="322"/>
                </a:lnTo>
                <a:lnTo>
                  <a:pt x="3132" y="330"/>
                </a:lnTo>
                <a:lnTo>
                  <a:pt x="3134" y="341"/>
                </a:lnTo>
                <a:lnTo>
                  <a:pt x="3137" y="343"/>
                </a:lnTo>
                <a:lnTo>
                  <a:pt x="3139" y="376"/>
                </a:lnTo>
                <a:lnTo>
                  <a:pt x="3141" y="395"/>
                </a:lnTo>
                <a:lnTo>
                  <a:pt x="3144" y="413"/>
                </a:lnTo>
                <a:lnTo>
                  <a:pt x="3146" y="422"/>
                </a:lnTo>
                <a:lnTo>
                  <a:pt x="3148" y="462"/>
                </a:lnTo>
                <a:lnTo>
                  <a:pt x="3150" y="472"/>
                </a:lnTo>
                <a:lnTo>
                  <a:pt x="3153" y="471"/>
                </a:lnTo>
                <a:lnTo>
                  <a:pt x="3155" y="454"/>
                </a:lnTo>
                <a:lnTo>
                  <a:pt x="3157" y="469"/>
                </a:lnTo>
                <a:lnTo>
                  <a:pt x="3159" y="469"/>
                </a:lnTo>
                <a:lnTo>
                  <a:pt x="3162" y="466"/>
                </a:lnTo>
                <a:lnTo>
                  <a:pt x="3164" y="459"/>
                </a:lnTo>
                <a:lnTo>
                  <a:pt x="3166" y="470"/>
                </a:lnTo>
                <a:lnTo>
                  <a:pt x="3169" y="455"/>
                </a:lnTo>
                <a:lnTo>
                  <a:pt x="3171" y="433"/>
                </a:lnTo>
                <a:lnTo>
                  <a:pt x="3173" y="397"/>
                </a:lnTo>
                <a:lnTo>
                  <a:pt x="3176" y="396"/>
                </a:lnTo>
                <a:lnTo>
                  <a:pt x="3178" y="380"/>
                </a:lnTo>
                <a:lnTo>
                  <a:pt x="3180" y="370"/>
                </a:lnTo>
                <a:lnTo>
                  <a:pt x="3183" y="334"/>
                </a:lnTo>
                <a:lnTo>
                  <a:pt x="3185" y="310"/>
                </a:lnTo>
                <a:lnTo>
                  <a:pt x="3187" y="300"/>
                </a:lnTo>
                <a:lnTo>
                  <a:pt x="3190" y="267"/>
                </a:lnTo>
                <a:lnTo>
                  <a:pt x="3192" y="239"/>
                </a:lnTo>
                <a:lnTo>
                  <a:pt x="3194" y="200"/>
                </a:lnTo>
                <a:lnTo>
                  <a:pt x="3196" y="187"/>
                </a:lnTo>
                <a:lnTo>
                  <a:pt x="3198" y="175"/>
                </a:lnTo>
                <a:lnTo>
                  <a:pt x="3201" y="163"/>
                </a:lnTo>
                <a:lnTo>
                  <a:pt x="3203" y="144"/>
                </a:lnTo>
                <a:lnTo>
                  <a:pt x="3205" y="121"/>
                </a:lnTo>
                <a:lnTo>
                  <a:pt x="3208" y="90"/>
                </a:lnTo>
                <a:lnTo>
                  <a:pt x="3210" y="59"/>
                </a:lnTo>
                <a:lnTo>
                  <a:pt x="3212" y="49"/>
                </a:lnTo>
                <a:lnTo>
                  <a:pt x="3215" y="25"/>
                </a:lnTo>
                <a:lnTo>
                  <a:pt x="3217" y="23"/>
                </a:lnTo>
                <a:lnTo>
                  <a:pt x="3219" y="6"/>
                </a:lnTo>
                <a:lnTo>
                  <a:pt x="3222" y="4"/>
                </a:lnTo>
                <a:lnTo>
                  <a:pt x="3224" y="4"/>
                </a:lnTo>
                <a:lnTo>
                  <a:pt x="3226" y="9"/>
                </a:lnTo>
                <a:lnTo>
                  <a:pt x="3229" y="22"/>
                </a:lnTo>
                <a:lnTo>
                  <a:pt x="3231" y="22"/>
                </a:lnTo>
                <a:lnTo>
                  <a:pt x="3233" y="45"/>
                </a:lnTo>
                <a:lnTo>
                  <a:pt x="3236" y="71"/>
                </a:lnTo>
                <a:lnTo>
                  <a:pt x="3238" y="102"/>
                </a:lnTo>
                <a:lnTo>
                  <a:pt x="3240" y="110"/>
                </a:lnTo>
                <a:lnTo>
                  <a:pt x="3242" y="126"/>
                </a:lnTo>
                <a:lnTo>
                  <a:pt x="3244" y="145"/>
                </a:lnTo>
                <a:lnTo>
                  <a:pt x="3247" y="169"/>
                </a:lnTo>
                <a:lnTo>
                  <a:pt x="3249" y="191"/>
                </a:lnTo>
                <a:lnTo>
                  <a:pt x="3251" y="216"/>
                </a:lnTo>
                <a:lnTo>
                  <a:pt x="3254" y="239"/>
                </a:lnTo>
                <a:lnTo>
                  <a:pt x="3256" y="283"/>
                </a:lnTo>
                <a:lnTo>
                  <a:pt x="3258" y="314"/>
                </a:lnTo>
                <a:lnTo>
                  <a:pt x="3261" y="348"/>
                </a:lnTo>
                <a:lnTo>
                  <a:pt x="3263" y="360"/>
                </a:lnTo>
                <a:lnTo>
                  <a:pt x="3265" y="385"/>
                </a:lnTo>
                <a:lnTo>
                  <a:pt x="3268" y="406"/>
                </a:lnTo>
                <a:lnTo>
                  <a:pt x="3270" y="429"/>
                </a:lnTo>
                <a:lnTo>
                  <a:pt x="3272" y="449"/>
                </a:lnTo>
                <a:lnTo>
                  <a:pt x="3275" y="476"/>
                </a:lnTo>
                <a:lnTo>
                  <a:pt x="3277" y="486"/>
                </a:lnTo>
                <a:lnTo>
                  <a:pt x="3279" y="480"/>
                </a:lnTo>
                <a:lnTo>
                  <a:pt x="3281" y="469"/>
                </a:lnTo>
                <a:lnTo>
                  <a:pt x="3283" y="473"/>
                </a:lnTo>
                <a:lnTo>
                  <a:pt x="3286" y="493"/>
                </a:lnTo>
                <a:lnTo>
                  <a:pt x="3288" y="488"/>
                </a:lnTo>
                <a:lnTo>
                  <a:pt x="3290" y="478"/>
                </a:lnTo>
                <a:lnTo>
                  <a:pt x="3293" y="460"/>
                </a:lnTo>
                <a:lnTo>
                  <a:pt x="3295" y="463"/>
                </a:lnTo>
                <a:lnTo>
                  <a:pt x="3297" y="458"/>
                </a:lnTo>
                <a:lnTo>
                  <a:pt x="3300" y="451"/>
                </a:lnTo>
                <a:lnTo>
                  <a:pt x="3302" y="425"/>
                </a:lnTo>
                <a:lnTo>
                  <a:pt x="3304" y="404"/>
                </a:lnTo>
                <a:lnTo>
                  <a:pt x="3307" y="369"/>
                </a:lnTo>
                <a:lnTo>
                  <a:pt x="3309" y="333"/>
                </a:lnTo>
                <a:lnTo>
                  <a:pt x="3311" y="312"/>
                </a:lnTo>
                <a:lnTo>
                  <a:pt x="3314" y="289"/>
                </a:lnTo>
                <a:lnTo>
                  <a:pt x="3316" y="273"/>
                </a:lnTo>
                <a:lnTo>
                  <a:pt x="3318" y="244"/>
                </a:lnTo>
                <a:lnTo>
                  <a:pt x="3320" y="229"/>
                </a:lnTo>
                <a:lnTo>
                  <a:pt x="3323" y="199"/>
                </a:lnTo>
                <a:lnTo>
                  <a:pt x="3325" y="167"/>
                </a:lnTo>
                <a:lnTo>
                  <a:pt x="3327" y="139"/>
                </a:lnTo>
                <a:lnTo>
                  <a:pt x="3329" y="126"/>
                </a:lnTo>
                <a:lnTo>
                  <a:pt x="3332" y="109"/>
                </a:lnTo>
                <a:lnTo>
                  <a:pt x="3334" y="89"/>
                </a:lnTo>
                <a:lnTo>
                  <a:pt x="3336" y="67"/>
                </a:lnTo>
                <a:lnTo>
                  <a:pt x="3339" y="56"/>
                </a:lnTo>
                <a:lnTo>
                  <a:pt x="3341" y="28"/>
                </a:lnTo>
                <a:lnTo>
                  <a:pt x="3343" y="17"/>
                </a:lnTo>
                <a:lnTo>
                  <a:pt x="3346" y="0"/>
                </a:lnTo>
                <a:lnTo>
                  <a:pt x="3348" y="9"/>
                </a:lnTo>
                <a:lnTo>
                  <a:pt x="3350" y="27"/>
                </a:lnTo>
                <a:lnTo>
                  <a:pt x="3353" y="22"/>
                </a:lnTo>
                <a:lnTo>
                  <a:pt x="3355" y="35"/>
                </a:lnTo>
                <a:lnTo>
                  <a:pt x="3357" y="37"/>
                </a:lnTo>
                <a:lnTo>
                  <a:pt x="3360" y="89"/>
                </a:lnTo>
                <a:lnTo>
                  <a:pt x="3362" y="114"/>
                </a:lnTo>
                <a:lnTo>
                  <a:pt x="3364" y="137"/>
                </a:lnTo>
                <a:lnTo>
                  <a:pt x="3366" y="134"/>
                </a:lnTo>
                <a:lnTo>
                  <a:pt x="3369" y="137"/>
                </a:lnTo>
                <a:lnTo>
                  <a:pt x="3371" y="158"/>
                </a:lnTo>
                <a:lnTo>
                  <a:pt x="3373" y="194"/>
                </a:lnTo>
                <a:lnTo>
                  <a:pt x="3375" y="225"/>
                </a:lnTo>
                <a:lnTo>
                  <a:pt x="3378" y="242"/>
                </a:lnTo>
                <a:lnTo>
                  <a:pt x="3380" y="243"/>
                </a:lnTo>
                <a:lnTo>
                  <a:pt x="3382" y="267"/>
                </a:lnTo>
                <a:lnTo>
                  <a:pt x="3385" y="296"/>
                </a:lnTo>
                <a:lnTo>
                  <a:pt x="3387" y="337"/>
                </a:lnTo>
                <a:lnTo>
                  <a:pt x="3389" y="360"/>
                </a:lnTo>
                <a:lnTo>
                  <a:pt x="3392" y="394"/>
                </a:lnTo>
                <a:lnTo>
                  <a:pt x="3394" y="423"/>
                </a:lnTo>
                <a:lnTo>
                  <a:pt x="3396" y="444"/>
                </a:lnTo>
                <a:lnTo>
                  <a:pt x="3399" y="461"/>
                </a:lnTo>
                <a:lnTo>
                  <a:pt x="3401" y="461"/>
                </a:lnTo>
                <a:lnTo>
                  <a:pt x="3403" y="494"/>
                </a:lnTo>
                <a:lnTo>
                  <a:pt x="3405" y="484"/>
                </a:lnTo>
                <a:lnTo>
                  <a:pt x="3408" y="513"/>
                </a:lnTo>
                <a:lnTo>
                  <a:pt x="3410" y="506"/>
                </a:lnTo>
                <a:lnTo>
                  <a:pt x="3412" y="512"/>
                </a:lnTo>
                <a:lnTo>
                  <a:pt x="3415" y="481"/>
                </a:lnTo>
                <a:lnTo>
                  <a:pt x="3417" y="475"/>
                </a:lnTo>
                <a:lnTo>
                  <a:pt x="3419" y="481"/>
                </a:lnTo>
                <a:lnTo>
                  <a:pt x="3421" y="472"/>
                </a:lnTo>
                <a:lnTo>
                  <a:pt x="3424" y="452"/>
                </a:lnTo>
                <a:lnTo>
                  <a:pt x="3426" y="435"/>
                </a:lnTo>
                <a:lnTo>
                  <a:pt x="3428" y="421"/>
                </a:lnTo>
                <a:lnTo>
                  <a:pt x="3431" y="403"/>
                </a:lnTo>
                <a:lnTo>
                  <a:pt x="3433" y="383"/>
                </a:lnTo>
                <a:lnTo>
                  <a:pt x="3435" y="359"/>
                </a:lnTo>
                <a:lnTo>
                  <a:pt x="3438" y="339"/>
                </a:lnTo>
                <a:lnTo>
                  <a:pt x="3440" y="316"/>
                </a:lnTo>
                <a:lnTo>
                  <a:pt x="3442" y="282"/>
                </a:lnTo>
                <a:lnTo>
                  <a:pt x="3444" y="283"/>
                </a:lnTo>
                <a:lnTo>
                  <a:pt x="3447" y="265"/>
                </a:lnTo>
                <a:lnTo>
                  <a:pt x="3449" y="235"/>
                </a:lnTo>
                <a:lnTo>
                  <a:pt x="3451" y="206"/>
                </a:lnTo>
                <a:lnTo>
                  <a:pt x="3454" y="227"/>
                </a:lnTo>
                <a:lnTo>
                  <a:pt x="3456" y="282"/>
                </a:lnTo>
                <a:lnTo>
                  <a:pt x="3458" y="284"/>
                </a:lnTo>
                <a:lnTo>
                  <a:pt x="3460" y="198"/>
                </a:lnTo>
                <a:lnTo>
                  <a:pt x="3463" y="199"/>
                </a:lnTo>
                <a:lnTo>
                  <a:pt x="3465" y="221"/>
                </a:lnTo>
                <a:lnTo>
                  <a:pt x="3467" y="302"/>
                </a:lnTo>
                <a:lnTo>
                  <a:pt x="3470" y="267"/>
                </a:lnTo>
                <a:lnTo>
                  <a:pt x="3472" y="248"/>
                </a:lnTo>
                <a:lnTo>
                  <a:pt x="3474" y="246"/>
                </a:lnTo>
                <a:lnTo>
                  <a:pt x="3477" y="190"/>
                </a:lnTo>
                <a:lnTo>
                  <a:pt x="3479" y="211"/>
                </a:lnTo>
                <a:lnTo>
                  <a:pt x="3481" y="203"/>
                </a:lnTo>
                <a:lnTo>
                  <a:pt x="3484" y="319"/>
                </a:lnTo>
                <a:lnTo>
                  <a:pt x="3486" y="330"/>
                </a:lnTo>
                <a:lnTo>
                  <a:pt x="3488" y="350"/>
                </a:lnTo>
                <a:lnTo>
                  <a:pt x="3490" y="315"/>
                </a:lnTo>
                <a:lnTo>
                  <a:pt x="3493" y="289"/>
                </a:lnTo>
                <a:lnTo>
                  <a:pt x="3495" y="268"/>
                </a:lnTo>
                <a:lnTo>
                  <a:pt x="3497" y="309"/>
                </a:lnTo>
                <a:lnTo>
                  <a:pt x="3500" y="321"/>
                </a:lnTo>
                <a:lnTo>
                  <a:pt x="3502" y="281"/>
                </a:lnTo>
                <a:lnTo>
                  <a:pt x="3504" y="212"/>
                </a:lnTo>
                <a:lnTo>
                  <a:pt x="3506" y="213"/>
                </a:lnTo>
                <a:lnTo>
                  <a:pt x="3509" y="215"/>
                </a:lnTo>
                <a:lnTo>
                  <a:pt x="3511" y="238"/>
                </a:lnTo>
                <a:lnTo>
                  <a:pt x="3513" y="236"/>
                </a:lnTo>
                <a:lnTo>
                  <a:pt x="3516" y="262"/>
                </a:lnTo>
                <a:lnTo>
                  <a:pt x="3518" y="244"/>
                </a:lnTo>
                <a:lnTo>
                  <a:pt x="3520" y="222"/>
                </a:lnTo>
                <a:lnTo>
                  <a:pt x="3523" y="198"/>
                </a:lnTo>
                <a:lnTo>
                  <a:pt x="3525" y="188"/>
                </a:lnTo>
                <a:lnTo>
                  <a:pt x="3527" y="234"/>
                </a:lnTo>
                <a:lnTo>
                  <a:pt x="3529" y="243"/>
                </a:lnTo>
                <a:lnTo>
                  <a:pt x="3532" y="269"/>
                </a:lnTo>
                <a:lnTo>
                  <a:pt x="3534" y="156"/>
                </a:lnTo>
                <a:lnTo>
                  <a:pt x="3536" y="202"/>
                </a:lnTo>
                <a:lnTo>
                  <a:pt x="3539" y="195"/>
                </a:lnTo>
                <a:lnTo>
                  <a:pt x="3541" y="313"/>
                </a:lnTo>
                <a:lnTo>
                  <a:pt x="3543" y="268"/>
                </a:lnTo>
                <a:lnTo>
                  <a:pt x="3546" y="263"/>
                </a:lnTo>
                <a:lnTo>
                  <a:pt x="3548" y="178"/>
                </a:lnTo>
                <a:lnTo>
                  <a:pt x="3550" y="186"/>
                </a:lnTo>
                <a:lnTo>
                  <a:pt x="3552" y="187"/>
                </a:lnTo>
                <a:lnTo>
                  <a:pt x="3555" y="231"/>
                </a:lnTo>
                <a:lnTo>
                  <a:pt x="3557" y="238"/>
                </a:lnTo>
                <a:lnTo>
                  <a:pt x="3559" y="259"/>
                </a:lnTo>
                <a:lnTo>
                  <a:pt x="3562" y="263"/>
                </a:lnTo>
                <a:lnTo>
                  <a:pt x="3564" y="287"/>
                </a:lnTo>
                <a:lnTo>
                  <a:pt x="3566" y="287"/>
                </a:lnTo>
                <a:lnTo>
                  <a:pt x="3568" y="282"/>
                </a:lnTo>
                <a:lnTo>
                  <a:pt x="3571" y="258"/>
                </a:lnTo>
                <a:lnTo>
                  <a:pt x="3573" y="276"/>
                </a:lnTo>
                <a:lnTo>
                  <a:pt x="3575" y="267"/>
                </a:lnTo>
                <a:lnTo>
                  <a:pt x="3578" y="284"/>
                </a:lnTo>
                <a:lnTo>
                  <a:pt x="3580" y="240"/>
                </a:lnTo>
                <a:lnTo>
                  <a:pt x="3582" y="300"/>
                </a:lnTo>
                <a:lnTo>
                  <a:pt x="3585" y="307"/>
                </a:lnTo>
                <a:lnTo>
                  <a:pt x="3587" y="360"/>
                </a:lnTo>
                <a:lnTo>
                  <a:pt x="3589" y="302"/>
                </a:lnTo>
                <a:lnTo>
                  <a:pt x="3592" y="342"/>
                </a:lnTo>
                <a:lnTo>
                  <a:pt x="3594" y="341"/>
                </a:lnTo>
                <a:lnTo>
                  <a:pt x="3596" y="313"/>
                </a:lnTo>
                <a:lnTo>
                  <a:pt x="3598" y="232"/>
                </a:lnTo>
                <a:lnTo>
                  <a:pt x="3601" y="224"/>
                </a:lnTo>
                <a:lnTo>
                  <a:pt x="3603" y="236"/>
                </a:lnTo>
                <a:lnTo>
                  <a:pt x="3605" y="269"/>
                </a:lnTo>
                <a:lnTo>
                  <a:pt x="3607" y="269"/>
                </a:lnTo>
                <a:lnTo>
                  <a:pt x="3610" y="238"/>
                </a:lnTo>
                <a:lnTo>
                  <a:pt x="3612" y="251"/>
                </a:lnTo>
                <a:lnTo>
                  <a:pt x="3614" y="203"/>
                </a:lnTo>
                <a:lnTo>
                  <a:pt x="3617" y="256"/>
                </a:lnTo>
                <a:lnTo>
                  <a:pt x="3619" y="257"/>
                </a:lnTo>
                <a:lnTo>
                  <a:pt x="3621" y="332"/>
                </a:lnTo>
                <a:lnTo>
                  <a:pt x="3624" y="351"/>
                </a:lnTo>
                <a:lnTo>
                  <a:pt x="3626" y="319"/>
                </a:lnTo>
                <a:lnTo>
                  <a:pt x="3628" y="285"/>
                </a:lnTo>
                <a:lnTo>
                  <a:pt x="3631" y="278"/>
                </a:lnTo>
                <a:lnTo>
                  <a:pt x="3633" y="298"/>
                </a:lnTo>
                <a:lnTo>
                  <a:pt x="3635" y="263"/>
                </a:lnTo>
                <a:lnTo>
                  <a:pt x="3638" y="255"/>
                </a:lnTo>
                <a:lnTo>
                  <a:pt x="3640" y="225"/>
                </a:lnTo>
                <a:lnTo>
                  <a:pt x="3642" y="269"/>
                </a:lnTo>
                <a:lnTo>
                  <a:pt x="3644" y="280"/>
                </a:lnTo>
                <a:lnTo>
                  <a:pt x="3647" y="317"/>
                </a:lnTo>
                <a:lnTo>
                  <a:pt x="3649" y="299"/>
                </a:lnTo>
                <a:lnTo>
                  <a:pt x="3651" y="288"/>
                </a:lnTo>
                <a:lnTo>
                  <a:pt x="3653" y="267"/>
                </a:lnTo>
                <a:lnTo>
                  <a:pt x="3656" y="291"/>
                </a:lnTo>
                <a:lnTo>
                  <a:pt x="3658" y="279"/>
                </a:lnTo>
                <a:lnTo>
                  <a:pt x="3660" y="279"/>
                </a:lnTo>
                <a:lnTo>
                  <a:pt x="3663" y="232"/>
                </a:lnTo>
                <a:lnTo>
                  <a:pt x="3665" y="285"/>
                </a:lnTo>
                <a:lnTo>
                  <a:pt x="3667" y="281"/>
                </a:lnTo>
                <a:lnTo>
                  <a:pt x="3670" y="258"/>
                </a:lnTo>
                <a:lnTo>
                  <a:pt x="3672" y="205"/>
                </a:lnTo>
                <a:lnTo>
                  <a:pt x="3674" y="216"/>
                </a:lnTo>
                <a:lnTo>
                  <a:pt x="3677" y="226"/>
                </a:lnTo>
                <a:lnTo>
                  <a:pt x="3679" y="242"/>
                </a:lnTo>
                <a:lnTo>
                  <a:pt x="3681" y="263"/>
                </a:lnTo>
                <a:lnTo>
                  <a:pt x="3684" y="270"/>
                </a:lnTo>
                <a:lnTo>
                  <a:pt x="3686" y="267"/>
                </a:lnTo>
                <a:lnTo>
                  <a:pt x="3688" y="265"/>
                </a:lnTo>
                <a:lnTo>
                  <a:pt x="3690" y="313"/>
                </a:lnTo>
                <a:lnTo>
                  <a:pt x="3692" y="324"/>
                </a:lnTo>
                <a:lnTo>
                  <a:pt x="3695" y="292"/>
                </a:lnTo>
                <a:lnTo>
                  <a:pt x="3697" y="262"/>
                </a:lnTo>
                <a:lnTo>
                  <a:pt x="3699" y="277"/>
                </a:lnTo>
                <a:lnTo>
                  <a:pt x="3702" y="303"/>
                </a:lnTo>
                <a:lnTo>
                  <a:pt x="3704" y="312"/>
                </a:lnTo>
                <a:lnTo>
                  <a:pt x="3706" y="304"/>
                </a:lnTo>
                <a:lnTo>
                  <a:pt x="3709" y="289"/>
                </a:lnTo>
                <a:lnTo>
                  <a:pt x="3711" y="291"/>
                </a:lnTo>
                <a:lnTo>
                  <a:pt x="3713" y="251"/>
                </a:lnTo>
                <a:lnTo>
                  <a:pt x="3716" y="249"/>
                </a:lnTo>
                <a:lnTo>
                  <a:pt x="3718" y="243"/>
                </a:lnTo>
                <a:lnTo>
                  <a:pt x="3720" y="263"/>
                </a:lnTo>
                <a:lnTo>
                  <a:pt x="3723" y="258"/>
                </a:lnTo>
                <a:lnTo>
                  <a:pt x="3725" y="279"/>
                </a:lnTo>
                <a:lnTo>
                  <a:pt x="3727" y="297"/>
                </a:lnTo>
                <a:lnTo>
                  <a:pt x="3729" y="308"/>
                </a:lnTo>
                <a:lnTo>
                  <a:pt x="3731" y="260"/>
                </a:lnTo>
                <a:lnTo>
                  <a:pt x="3734" y="221"/>
                </a:lnTo>
                <a:lnTo>
                  <a:pt x="3736" y="229"/>
                </a:lnTo>
                <a:lnTo>
                  <a:pt x="3738" y="267"/>
                </a:lnTo>
                <a:lnTo>
                  <a:pt x="3741" y="290"/>
                </a:lnTo>
                <a:lnTo>
                  <a:pt x="3743" y="283"/>
                </a:lnTo>
                <a:lnTo>
                  <a:pt x="3745" y="305"/>
                </a:lnTo>
                <a:lnTo>
                  <a:pt x="3748" y="299"/>
                </a:lnTo>
                <a:lnTo>
                  <a:pt x="3750" y="340"/>
                </a:lnTo>
                <a:lnTo>
                  <a:pt x="3752" y="333"/>
                </a:lnTo>
                <a:lnTo>
                  <a:pt x="3755" y="309"/>
                </a:lnTo>
                <a:lnTo>
                  <a:pt x="3757" y="291"/>
                </a:lnTo>
                <a:lnTo>
                  <a:pt x="3759" y="299"/>
                </a:lnTo>
                <a:lnTo>
                  <a:pt x="3762" y="300"/>
                </a:lnTo>
                <a:lnTo>
                  <a:pt x="3764" y="279"/>
                </a:lnTo>
                <a:lnTo>
                  <a:pt x="3766" y="228"/>
                </a:lnTo>
                <a:lnTo>
                  <a:pt x="3769" y="256"/>
                </a:lnTo>
                <a:lnTo>
                  <a:pt x="3771" y="240"/>
                </a:lnTo>
                <a:lnTo>
                  <a:pt x="3773" y="267"/>
                </a:lnTo>
                <a:lnTo>
                  <a:pt x="3775" y="254"/>
                </a:lnTo>
                <a:lnTo>
                  <a:pt x="3777" y="330"/>
                </a:lnTo>
                <a:lnTo>
                  <a:pt x="3780" y="327"/>
                </a:lnTo>
                <a:lnTo>
                  <a:pt x="3782" y="332"/>
                </a:lnTo>
                <a:lnTo>
                  <a:pt x="3784" y="269"/>
                </a:lnTo>
                <a:lnTo>
                  <a:pt x="3787" y="293"/>
                </a:lnTo>
                <a:lnTo>
                  <a:pt x="3789" y="305"/>
                </a:lnTo>
                <a:lnTo>
                  <a:pt x="3791" y="351"/>
                </a:lnTo>
                <a:lnTo>
                  <a:pt x="3794" y="305"/>
                </a:lnTo>
                <a:lnTo>
                  <a:pt x="3796" y="305"/>
                </a:lnTo>
                <a:lnTo>
                  <a:pt x="3798" y="241"/>
                </a:lnTo>
                <a:lnTo>
                  <a:pt x="3801" y="242"/>
                </a:lnTo>
                <a:lnTo>
                  <a:pt x="3803" y="201"/>
                </a:lnTo>
                <a:lnTo>
                  <a:pt x="3805" y="224"/>
                </a:lnTo>
                <a:lnTo>
                  <a:pt x="3808" y="222"/>
                </a:lnTo>
                <a:lnTo>
                  <a:pt x="3810" y="281"/>
                </a:lnTo>
                <a:lnTo>
                  <a:pt x="3812" y="259"/>
                </a:lnTo>
                <a:lnTo>
                  <a:pt x="3814" y="289"/>
                </a:lnTo>
                <a:lnTo>
                  <a:pt x="3817" y="296"/>
                </a:lnTo>
                <a:lnTo>
                  <a:pt x="3819" y="251"/>
                </a:lnTo>
                <a:lnTo>
                  <a:pt x="3821" y="196"/>
                </a:lnTo>
                <a:lnTo>
                  <a:pt x="3823" y="154"/>
                </a:lnTo>
                <a:lnTo>
                  <a:pt x="3826" y="183"/>
                </a:lnTo>
                <a:lnTo>
                  <a:pt x="3828" y="221"/>
                </a:lnTo>
                <a:lnTo>
                  <a:pt x="3830" y="259"/>
                </a:lnTo>
                <a:lnTo>
                  <a:pt x="3833" y="256"/>
                </a:lnTo>
                <a:lnTo>
                  <a:pt x="3835" y="268"/>
                </a:lnTo>
                <a:lnTo>
                  <a:pt x="3837" y="258"/>
                </a:lnTo>
                <a:lnTo>
                  <a:pt x="3840" y="296"/>
                </a:lnTo>
                <a:lnTo>
                  <a:pt x="3842" y="347"/>
                </a:lnTo>
                <a:lnTo>
                  <a:pt x="3844" y="358"/>
                </a:lnTo>
                <a:lnTo>
                  <a:pt x="3847" y="370"/>
                </a:lnTo>
                <a:lnTo>
                  <a:pt x="3849" y="289"/>
                </a:lnTo>
                <a:lnTo>
                  <a:pt x="3851" y="268"/>
                </a:lnTo>
                <a:lnTo>
                  <a:pt x="3854" y="242"/>
                </a:lnTo>
                <a:lnTo>
                  <a:pt x="3856" y="260"/>
                </a:lnTo>
                <a:lnTo>
                  <a:pt x="3858" y="256"/>
                </a:lnTo>
                <a:lnTo>
                  <a:pt x="3860" y="281"/>
                </a:lnTo>
                <a:lnTo>
                  <a:pt x="3863" y="293"/>
                </a:lnTo>
                <a:lnTo>
                  <a:pt x="3865" y="311"/>
                </a:lnTo>
                <a:lnTo>
                  <a:pt x="3867" y="309"/>
                </a:lnTo>
                <a:lnTo>
                  <a:pt x="3869" y="255"/>
                </a:lnTo>
                <a:lnTo>
                  <a:pt x="3872" y="232"/>
                </a:lnTo>
                <a:lnTo>
                  <a:pt x="3874" y="260"/>
                </a:lnTo>
                <a:lnTo>
                  <a:pt x="3876" y="330"/>
                </a:lnTo>
                <a:lnTo>
                  <a:pt x="3879" y="307"/>
                </a:lnTo>
                <a:lnTo>
                  <a:pt x="3881" y="271"/>
                </a:lnTo>
                <a:lnTo>
                  <a:pt x="3883" y="218"/>
                </a:lnTo>
                <a:lnTo>
                  <a:pt x="3886" y="259"/>
                </a:lnTo>
                <a:lnTo>
                  <a:pt x="3888" y="243"/>
                </a:lnTo>
                <a:lnTo>
                  <a:pt x="3890" y="287"/>
                </a:lnTo>
                <a:lnTo>
                  <a:pt x="3893" y="291"/>
                </a:lnTo>
                <a:lnTo>
                  <a:pt x="3895" y="301"/>
                </a:lnTo>
                <a:lnTo>
                  <a:pt x="3897" y="283"/>
                </a:lnTo>
                <a:lnTo>
                  <a:pt x="3899" y="253"/>
                </a:lnTo>
                <a:lnTo>
                  <a:pt x="3902" y="262"/>
                </a:lnTo>
                <a:lnTo>
                  <a:pt x="3904" y="271"/>
                </a:lnTo>
                <a:lnTo>
                  <a:pt x="3906" y="282"/>
                </a:lnTo>
                <a:lnTo>
                  <a:pt x="3908" y="252"/>
                </a:lnTo>
                <a:lnTo>
                  <a:pt x="3911" y="224"/>
                </a:lnTo>
                <a:lnTo>
                  <a:pt x="3913" y="195"/>
                </a:lnTo>
                <a:lnTo>
                  <a:pt x="3915" y="245"/>
                </a:lnTo>
                <a:lnTo>
                  <a:pt x="3918" y="279"/>
                </a:lnTo>
                <a:lnTo>
                  <a:pt x="3920" y="301"/>
                </a:lnTo>
                <a:lnTo>
                  <a:pt x="3922" y="247"/>
                </a:lnTo>
                <a:lnTo>
                  <a:pt x="3925" y="257"/>
                </a:lnTo>
                <a:lnTo>
                  <a:pt x="3927" y="280"/>
                </a:lnTo>
                <a:lnTo>
                  <a:pt x="3929" y="317"/>
                </a:lnTo>
                <a:lnTo>
                  <a:pt x="3932" y="262"/>
                </a:lnTo>
                <a:lnTo>
                  <a:pt x="3934" y="258"/>
                </a:lnTo>
                <a:lnTo>
                  <a:pt x="3936" y="271"/>
                </a:lnTo>
                <a:lnTo>
                  <a:pt x="3938" y="315"/>
                </a:lnTo>
                <a:lnTo>
                  <a:pt x="3941" y="332"/>
                </a:lnTo>
                <a:lnTo>
                  <a:pt x="3943" y="300"/>
                </a:lnTo>
                <a:lnTo>
                  <a:pt x="3945" y="299"/>
                </a:lnTo>
                <a:lnTo>
                  <a:pt x="3948" y="258"/>
                </a:lnTo>
                <a:lnTo>
                  <a:pt x="3950" y="236"/>
                </a:lnTo>
                <a:lnTo>
                  <a:pt x="3952" y="225"/>
                </a:lnTo>
                <a:lnTo>
                  <a:pt x="3954" y="218"/>
                </a:lnTo>
                <a:lnTo>
                  <a:pt x="3957" y="236"/>
                </a:lnTo>
                <a:lnTo>
                  <a:pt x="3959" y="208"/>
                </a:lnTo>
                <a:lnTo>
                  <a:pt x="3961" y="269"/>
                </a:lnTo>
                <a:lnTo>
                  <a:pt x="3964" y="335"/>
                </a:lnTo>
                <a:lnTo>
                  <a:pt x="3966" y="383"/>
                </a:lnTo>
                <a:lnTo>
                  <a:pt x="3968" y="371"/>
                </a:lnTo>
                <a:lnTo>
                  <a:pt x="3971" y="333"/>
                </a:lnTo>
                <a:lnTo>
                  <a:pt x="3973" y="306"/>
                </a:lnTo>
                <a:lnTo>
                  <a:pt x="3975" y="243"/>
                </a:lnTo>
                <a:lnTo>
                  <a:pt x="3977" y="274"/>
                </a:lnTo>
                <a:lnTo>
                  <a:pt x="3980" y="243"/>
                </a:lnTo>
                <a:lnTo>
                  <a:pt x="3982" y="276"/>
                </a:lnTo>
                <a:lnTo>
                  <a:pt x="3984" y="239"/>
                </a:lnTo>
                <a:lnTo>
                  <a:pt x="3987" y="308"/>
                </a:lnTo>
                <a:lnTo>
                  <a:pt x="3989" y="321"/>
                </a:lnTo>
                <a:lnTo>
                  <a:pt x="3991" y="333"/>
                </a:lnTo>
                <a:lnTo>
                  <a:pt x="3994" y="331"/>
                </a:lnTo>
                <a:lnTo>
                  <a:pt x="3996" y="356"/>
                </a:lnTo>
                <a:lnTo>
                  <a:pt x="3998" y="339"/>
                </a:lnTo>
                <a:lnTo>
                  <a:pt x="4000" y="328"/>
                </a:lnTo>
                <a:lnTo>
                  <a:pt x="4003" y="281"/>
                </a:lnTo>
                <a:lnTo>
                  <a:pt x="4005" y="268"/>
                </a:lnTo>
                <a:lnTo>
                  <a:pt x="4007" y="264"/>
                </a:lnTo>
                <a:lnTo>
                  <a:pt x="4010" y="274"/>
                </a:lnTo>
                <a:lnTo>
                  <a:pt x="4012" y="296"/>
                </a:lnTo>
                <a:lnTo>
                  <a:pt x="4014" y="267"/>
                </a:lnTo>
                <a:lnTo>
                  <a:pt x="4017" y="266"/>
                </a:lnTo>
                <a:lnTo>
                  <a:pt x="4019" y="210"/>
                </a:lnTo>
                <a:lnTo>
                  <a:pt x="4021" y="234"/>
                </a:lnTo>
                <a:lnTo>
                  <a:pt x="4023" y="223"/>
                </a:lnTo>
                <a:lnTo>
                  <a:pt x="4026" y="283"/>
                </a:lnTo>
                <a:lnTo>
                  <a:pt x="4028" y="284"/>
                </a:lnTo>
                <a:lnTo>
                  <a:pt x="4030" y="286"/>
                </a:lnTo>
                <a:lnTo>
                  <a:pt x="4033" y="248"/>
                </a:lnTo>
                <a:lnTo>
                  <a:pt x="4035" y="271"/>
                </a:lnTo>
                <a:lnTo>
                  <a:pt x="4037" y="293"/>
                </a:lnTo>
                <a:lnTo>
                  <a:pt x="4040" y="296"/>
                </a:lnTo>
                <a:lnTo>
                  <a:pt x="4042" y="298"/>
                </a:lnTo>
                <a:lnTo>
                  <a:pt x="4044" y="284"/>
                </a:lnTo>
                <a:lnTo>
                  <a:pt x="4046" y="262"/>
                </a:lnTo>
                <a:lnTo>
                  <a:pt x="4049" y="269"/>
                </a:lnTo>
                <a:lnTo>
                  <a:pt x="4051" y="269"/>
                </a:lnTo>
                <a:lnTo>
                  <a:pt x="4053" y="309"/>
                </a:lnTo>
                <a:lnTo>
                  <a:pt x="4056" y="270"/>
                </a:lnTo>
                <a:lnTo>
                  <a:pt x="4058" y="286"/>
                </a:lnTo>
                <a:lnTo>
                  <a:pt x="4060" y="253"/>
                </a:lnTo>
                <a:lnTo>
                  <a:pt x="4062" y="214"/>
                </a:lnTo>
                <a:lnTo>
                  <a:pt x="4065" y="216"/>
                </a:lnTo>
                <a:lnTo>
                  <a:pt x="4067" y="236"/>
                </a:lnTo>
                <a:lnTo>
                  <a:pt x="4069" y="277"/>
                </a:lnTo>
                <a:lnTo>
                  <a:pt x="4072" y="279"/>
                </a:lnTo>
                <a:lnTo>
                  <a:pt x="4074" y="292"/>
                </a:lnTo>
                <a:lnTo>
                  <a:pt x="4076" y="249"/>
                </a:lnTo>
                <a:lnTo>
                  <a:pt x="4079" y="223"/>
                </a:lnTo>
                <a:lnTo>
                  <a:pt x="4081" y="191"/>
                </a:lnTo>
                <a:lnTo>
                  <a:pt x="4083" y="210"/>
                </a:lnTo>
                <a:lnTo>
                  <a:pt x="4086" y="259"/>
                </a:lnTo>
                <a:lnTo>
                  <a:pt x="4088" y="262"/>
                </a:lnTo>
                <a:lnTo>
                  <a:pt x="4090" y="301"/>
                </a:lnTo>
                <a:lnTo>
                  <a:pt x="4092" y="226"/>
                </a:lnTo>
                <a:lnTo>
                  <a:pt x="4095" y="236"/>
                </a:lnTo>
                <a:lnTo>
                  <a:pt x="4097" y="214"/>
                </a:lnTo>
                <a:lnTo>
                  <a:pt x="4099" y="228"/>
                </a:lnTo>
                <a:lnTo>
                  <a:pt x="4101" y="227"/>
                </a:lnTo>
                <a:lnTo>
                  <a:pt x="4104" y="242"/>
                </a:lnTo>
                <a:lnTo>
                  <a:pt x="4106" y="275"/>
                </a:lnTo>
                <a:lnTo>
                  <a:pt x="4108" y="290"/>
                </a:lnTo>
                <a:lnTo>
                  <a:pt x="4111" y="311"/>
                </a:lnTo>
                <a:lnTo>
                  <a:pt x="4113" y="316"/>
                </a:lnTo>
                <a:lnTo>
                  <a:pt x="4115" y="273"/>
                </a:lnTo>
                <a:lnTo>
                  <a:pt x="4118" y="177"/>
                </a:lnTo>
                <a:lnTo>
                  <a:pt x="4120" y="182"/>
                </a:lnTo>
                <a:lnTo>
                  <a:pt x="4122" y="180"/>
                </a:lnTo>
                <a:lnTo>
                  <a:pt x="4125" y="262"/>
                </a:lnTo>
                <a:lnTo>
                  <a:pt x="4127" y="249"/>
                </a:lnTo>
                <a:lnTo>
                  <a:pt x="4129" y="319"/>
                </a:lnTo>
                <a:lnTo>
                  <a:pt x="4132" y="304"/>
                </a:lnTo>
                <a:lnTo>
                  <a:pt x="4134" y="295"/>
                </a:lnTo>
                <a:lnTo>
                  <a:pt x="4136" y="250"/>
                </a:lnTo>
                <a:lnTo>
                  <a:pt x="4138" y="234"/>
                </a:lnTo>
                <a:lnTo>
                  <a:pt x="4141" y="278"/>
                </a:lnTo>
                <a:lnTo>
                  <a:pt x="4143" y="293"/>
                </a:lnTo>
                <a:lnTo>
                  <a:pt x="4145" y="293"/>
                </a:lnTo>
                <a:lnTo>
                  <a:pt x="4147" y="239"/>
                </a:lnTo>
                <a:lnTo>
                  <a:pt x="4150" y="203"/>
                </a:lnTo>
                <a:lnTo>
                  <a:pt x="4152" y="246"/>
                </a:lnTo>
                <a:lnTo>
                  <a:pt x="4154" y="239"/>
                </a:lnTo>
                <a:lnTo>
                  <a:pt x="4157" y="255"/>
                </a:lnTo>
                <a:lnTo>
                  <a:pt x="4159" y="261"/>
                </a:lnTo>
                <a:lnTo>
                  <a:pt x="4161" y="255"/>
                </a:lnTo>
                <a:lnTo>
                  <a:pt x="4164" y="260"/>
                </a:lnTo>
                <a:lnTo>
                  <a:pt x="4166" y="205"/>
                </a:lnTo>
                <a:lnTo>
                  <a:pt x="4168" y="226"/>
                </a:lnTo>
                <a:lnTo>
                  <a:pt x="4171" y="225"/>
                </a:lnTo>
                <a:lnTo>
                  <a:pt x="4173" y="229"/>
                </a:lnTo>
                <a:lnTo>
                  <a:pt x="4175" y="205"/>
                </a:lnTo>
                <a:lnTo>
                  <a:pt x="4177" y="263"/>
                </a:lnTo>
                <a:lnTo>
                  <a:pt x="4180" y="255"/>
                </a:lnTo>
                <a:lnTo>
                  <a:pt x="4182" y="295"/>
                </a:lnTo>
                <a:lnTo>
                  <a:pt x="4184" y="265"/>
                </a:lnTo>
                <a:lnTo>
                  <a:pt x="4186" y="263"/>
                </a:lnTo>
                <a:lnTo>
                  <a:pt x="4189" y="263"/>
                </a:lnTo>
                <a:lnTo>
                  <a:pt x="4191" y="229"/>
                </a:lnTo>
                <a:lnTo>
                  <a:pt x="4193" y="236"/>
                </a:lnTo>
                <a:lnTo>
                  <a:pt x="4196" y="219"/>
                </a:lnTo>
                <a:lnTo>
                  <a:pt x="4198" y="286"/>
                </a:lnTo>
                <a:lnTo>
                  <a:pt x="4200" y="270"/>
                </a:lnTo>
                <a:lnTo>
                  <a:pt x="4203" y="280"/>
                </a:lnTo>
                <a:lnTo>
                  <a:pt x="4205" y="236"/>
                </a:lnTo>
                <a:lnTo>
                  <a:pt x="4207" y="250"/>
                </a:lnTo>
                <a:lnTo>
                  <a:pt x="4210" y="249"/>
                </a:lnTo>
                <a:lnTo>
                  <a:pt x="4212" y="249"/>
                </a:lnTo>
                <a:lnTo>
                  <a:pt x="4214" y="229"/>
                </a:lnTo>
                <a:lnTo>
                  <a:pt x="4217" y="231"/>
                </a:lnTo>
                <a:lnTo>
                  <a:pt x="4219" y="240"/>
                </a:lnTo>
                <a:lnTo>
                  <a:pt x="4221" y="238"/>
                </a:lnTo>
                <a:lnTo>
                  <a:pt x="4223" y="244"/>
                </a:lnTo>
                <a:lnTo>
                  <a:pt x="4225" y="212"/>
                </a:lnTo>
                <a:lnTo>
                  <a:pt x="4228" y="289"/>
                </a:lnTo>
                <a:lnTo>
                  <a:pt x="4230" y="335"/>
                </a:lnTo>
                <a:lnTo>
                  <a:pt x="4232" y="370"/>
                </a:lnTo>
                <a:lnTo>
                  <a:pt x="4235" y="356"/>
                </a:lnTo>
                <a:lnTo>
                  <a:pt x="4237" y="267"/>
                </a:lnTo>
                <a:lnTo>
                  <a:pt x="4239" y="276"/>
                </a:lnTo>
                <a:lnTo>
                  <a:pt x="4242" y="219"/>
                </a:lnTo>
                <a:lnTo>
                  <a:pt x="4244" y="218"/>
                </a:lnTo>
                <a:lnTo>
                  <a:pt x="4246" y="216"/>
                </a:lnTo>
                <a:lnTo>
                  <a:pt x="4249" y="252"/>
                </a:lnTo>
                <a:lnTo>
                  <a:pt x="4251" y="309"/>
                </a:lnTo>
                <a:lnTo>
                  <a:pt x="4253" y="292"/>
                </a:lnTo>
                <a:lnTo>
                  <a:pt x="4256" y="308"/>
                </a:lnTo>
                <a:lnTo>
                  <a:pt x="4258" y="258"/>
                </a:lnTo>
                <a:lnTo>
                  <a:pt x="4260" y="231"/>
                </a:lnTo>
                <a:lnTo>
                  <a:pt x="4263" y="208"/>
                </a:lnTo>
                <a:lnTo>
                  <a:pt x="4265" y="242"/>
                </a:lnTo>
                <a:lnTo>
                  <a:pt x="4267" y="273"/>
                </a:lnTo>
                <a:lnTo>
                  <a:pt x="4269" y="271"/>
                </a:lnTo>
                <a:lnTo>
                  <a:pt x="4271" y="247"/>
                </a:lnTo>
                <a:lnTo>
                  <a:pt x="4274" y="289"/>
                </a:lnTo>
                <a:lnTo>
                  <a:pt x="4276" y="299"/>
                </a:lnTo>
                <a:lnTo>
                  <a:pt x="4278" y="320"/>
                </a:lnTo>
                <a:lnTo>
                  <a:pt x="4281" y="245"/>
                </a:lnTo>
                <a:lnTo>
                  <a:pt x="4283" y="248"/>
                </a:lnTo>
                <a:lnTo>
                  <a:pt x="4285" y="245"/>
                </a:lnTo>
                <a:lnTo>
                  <a:pt x="4288" y="287"/>
                </a:lnTo>
                <a:lnTo>
                  <a:pt x="4290" y="325"/>
                </a:lnTo>
                <a:lnTo>
                  <a:pt x="4292" y="342"/>
                </a:lnTo>
                <a:lnTo>
                  <a:pt x="4295" y="346"/>
                </a:lnTo>
                <a:lnTo>
                  <a:pt x="4297" y="274"/>
                </a:lnTo>
                <a:lnTo>
                  <a:pt x="4299" y="276"/>
                </a:lnTo>
                <a:lnTo>
                  <a:pt x="4302" y="253"/>
                </a:lnTo>
                <a:lnTo>
                  <a:pt x="4304" y="305"/>
                </a:lnTo>
                <a:lnTo>
                  <a:pt x="4306" y="263"/>
                </a:lnTo>
                <a:lnTo>
                  <a:pt x="4308" y="280"/>
                </a:lnTo>
                <a:lnTo>
                  <a:pt x="4311" y="279"/>
                </a:lnTo>
                <a:lnTo>
                  <a:pt x="4313" y="287"/>
                </a:lnTo>
                <a:lnTo>
                  <a:pt x="4315" y="249"/>
                </a:lnTo>
                <a:lnTo>
                  <a:pt x="4317" y="216"/>
                </a:lnTo>
                <a:lnTo>
                  <a:pt x="4320" y="204"/>
                </a:lnTo>
                <a:lnTo>
                  <a:pt x="4322" y="266"/>
                </a:lnTo>
                <a:lnTo>
                  <a:pt x="4324" y="283"/>
                </a:lnTo>
                <a:lnTo>
                  <a:pt x="4327" y="261"/>
                </a:lnTo>
                <a:lnTo>
                  <a:pt x="4329" y="245"/>
                </a:lnTo>
                <a:lnTo>
                  <a:pt x="4331" y="211"/>
                </a:lnTo>
                <a:lnTo>
                  <a:pt x="4334" y="232"/>
                </a:lnTo>
                <a:lnTo>
                  <a:pt x="4336" y="196"/>
                </a:lnTo>
                <a:lnTo>
                  <a:pt x="4338" y="243"/>
                </a:lnTo>
                <a:lnTo>
                  <a:pt x="4341" y="313"/>
                </a:lnTo>
                <a:lnTo>
                  <a:pt x="4343" y="325"/>
                </a:lnTo>
                <a:lnTo>
                  <a:pt x="4345" y="263"/>
                </a:lnTo>
                <a:lnTo>
                  <a:pt x="4347" y="228"/>
                </a:lnTo>
                <a:lnTo>
                  <a:pt x="4350" y="192"/>
                </a:lnTo>
                <a:lnTo>
                  <a:pt x="4352" y="202"/>
                </a:lnTo>
                <a:lnTo>
                  <a:pt x="4354" y="227"/>
                </a:lnTo>
                <a:lnTo>
                  <a:pt x="4356" y="219"/>
                </a:lnTo>
                <a:lnTo>
                  <a:pt x="4359" y="264"/>
                </a:lnTo>
                <a:lnTo>
                  <a:pt x="4361" y="250"/>
                </a:lnTo>
                <a:lnTo>
                  <a:pt x="4363" y="295"/>
                </a:lnTo>
                <a:lnTo>
                  <a:pt x="4366" y="272"/>
                </a:lnTo>
                <a:lnTo>
                  <a:pt x="4368" y="251"/>
                </a:lnTo>
                <a:lnTo>
                  <a:pt x="4370" y="253"/>
                </a:lnTo>
                <a:lnTo>
                  <a:pt x="4373" y="235"/>
                </a:lnTo>
                <a:lnTo>
                  <a:pt x="4375" y="290"/>
                </a:lnTo>
                <a:lnTo>
                  <a:pt x="4377" y="266"/>
                </a:lnTo>
                <a:lnTo>
                  <a:pt x="4380" y="297"/>
                </a:lnTo>
                <a:lnTo>
                  <a:pt x="4382" y="220"/>
                </a:lnTo>
                <a:lnTo>
                  <a:pt x="4384" y="266"/>
                </a:lnTo>
                <a:lnTo>
                  <a:pt x="4387" y="281"/>
                </a:lnTo>
                <a:lnTo>
                  <a:pt x="4389" y="322"/>
                </a:lnTo>
                <a:lnTo>
                  <a:pt x="4391" y="265"/>
                </a:lnTo>
                <a:lnTo>
                  <a:pt x="4393" y="262"/>
                </a:lnTo>
                <a:lnTo>
                  <a:pt x="4396" y="245"/>
                </a:lnTo>
                <a:lnTo>
                  <a:pt x="4398" y="336"/>
                </a:lnTo>
                <a:lnTo>
                  <a:pt x="4400" y="324"/>
                </a:lnTo>
                <a:lnTo>
                  <a:pt x="4402" y="310"/>
                </a:lnTo>
                <a:lnTo>
                  <a:pt x="4405" y="286"/>
                </a:lnTo>
                <a:lnTo>
                  <a:pt x="4407" y="305"/>
                </a:lnTo>
                <a:lnTo>
                  <a:pt x="4409" y="273"/>
                </a:lnTo>
                <a:lnTo>
                  <a:pt x="4412" y="187"/>
                </a:lnTo>
                <a:lnTo>
                  <a:pt x="4414" y="192"/>
                </a:lnTo>
                <a:lnTo>
                  <a:pt x="4416" y="223"/>
                </a:lnTo>
                <a:lnTo>
                  <a:pt x="4419" y="280"/>
                </a:lnTo>
                <a:lnTo>
                  <a:pt x="4421" y="240"/>
                </a:lnTo>
                <a:lnTo>
                  <a:pt x="4423" y="218"/>
                </a:lnTo>
                <a:lnTo>
                  <a:pt x="4426" y="234"/>
                </a:lnTo>
                <a:lnTo>
                  <a:pt x="4428" y="250"/>
                </a:lnTo>
                <a:lnTo>
                  <a:pt x="4430" y="263"/>
                </a:lnTo>
                <a:lnTo>
                  <a:pt x="4432" y="235"/>
                </a:lnTo>
                <a:lnTo>
                  <a:pt x="4435" y="258"/>
                </a:lnTo>
                <a:lnTo>
                  <a:pt x="4437" y="309"/>
                </a:lnTo>
                <a:lnTo>
                  <a:pt x="4439" y="300"/>
                </a:lnTo>
                <a:lnTo>
                  <a:pt x="4442" y="256"/>
                </a:lnTo>
                <a:lnTo>
                  <a:pt x="4444" y="254"/>
                </a:lnTo>
                <a:lnTo>
                  <a:pt x="4446" y="269"/>
                </a:lnTo>
                <a:lnTo>
                  <a:pt x="4448" y="301"/>
                </a:lnTo>
                <a:lnTo>
                  <a:pt x="4451" y="298"/>
                </a:lnTo>
                <a:lnTo>
                  <a:pt x="4453" y="334"/>
                </a:lnTo>
                <a:lnTo>
                  <a:pt x="4455" y="305"/>
                </a:lnTo>
                <a:lnTo>
                  <a:pt x="4458" y="266"/>
                </a:lnTo>
                <a:lnTo>
                  <a:pt x="4460" y="228"/>
                </a:lnTo>
                <a:lnTo>
                  <a:pt x="4462" y="192"/>
                </a:lnTo>
                <a:lnTo>
                  <a:pt x="4465" y="202"/>
                </a:lnTo>
                <a:lnTo>
                  <a:pt x="4467" y="222"/>
                </a:lnTo>
                <a:lnTo>
                  <a:pt x="4469" y="258"/>
                </a:lnTo>
                <a:lnTo>
                  <a:pt x="4471" y="237"/>
                </a:lnTo>
                <a:lnTo>
                  <a:pt x="4474" y="246"/>
                </a:lnTo>
                <a:lnTo>
                  <a:pt x="4476" y="294"/>
                </a:lnTo>
                <a:lnTo>
                  <a:pt x="4478" y="258"/>
                </a:lnTo>
                <a:lnTo>
                  <a:pt x="4481" y="250"/>
                </a:lnTo>
                <a:lnTo>
                  <a:pt x="4483" y="234"/>
                </a:lnTo>
                <a:lnTo>
                  <a:pt x="4485" y="297"/>
                </a:lnTo>
                <a:lnTo>
                  <a:pt x="4488" y="254"/>
                </a:lnTo>
                <a:lnTo>
                  <a:pt x="4490" y="256"/>
                </a:lnTo>
                <a:lnTo>
                  <a:pt x="4492" y="248"/>
                </a:lnTo>
                <a:lnTo>
                  <a:pt x="4494" y="252"/>
                </a:lnTo>
                <a:lnTo>
                  <a:pt x="4497" y="233"/>
                </a:lnTo>
                <a:lnTo>
                  <a:pt x="4499" y="261"/>
                </a:lnTo>
                <a:lnTo>
                  <a:pt x="4501" y="290"/>
                </a:lnTo>
                <a:lnTo>
                  <a:pt x="4504" y="278"/>
                </a:lnTo>
                <a:lnTo>
                  <a:pt x="4506" y="244"/>
                </a:lnTo>
                <a:lnTo>
                  <a:pt x="4508" y="280"/>
                </a:lnTo>
                <a:lnTo>
                  <a:pt x="4510" y="285"/>
                </a:lnTo>
                <a:lnTo>
                  <a:pt x="4513" y="308"/>
                </a:lnTo>
                <a:lnTo>
                  <a:pt x="4515" y="274"/>
                </a:lnTo>
                <a:lnTo>
                  <a:pt x="4517" y="277"/>
                </a:lnTo>
                <a:lnTo>
                  <a:pt x="4520" y="237"/>
                </a:lnTo>
                <a:lnTo>
                  <a:pt x="4522" y="240"/>
                </a:lnTo>
                <a:lnTo>
                  <a:pt x="4524" y="262"/>
                </a:lnTo>
                <a:lnTo>
                  <a:pt x="4527" y="275"/>
                </a:lnTo>
                <a:lnTo>
                  <a:pt x="4529" y="283"/>
                </a:lnTo>
                <a:lnTo>
                  <a:pt x="4531" y="278"/>
                </a:lnTo>
                <a:lnTo>
                  <a:pt x="4534" y="288"/>
                </a:lnTo>
                <a:lnTo>
                  <a:pt x="4536" y="275"/>
                </a:lnTo>
                <a:lnTo>
                  <a:pt x="4538" y="264"/>
                </a:lnTo>
                <a:lnTo>
                  <a:pt x="4540" y="284"/>
                </a:lnTo>
                <a:lnTo>
                  <a:pt x="4543" y="283"/>
                </a:lnTo>
                <a:lnTo>
                  <a:pt x="4545" y="257"/>
                </a:lnTo>
                <a:lnTo>
                  <a:pt x="4547" y="268"/>
                </a:lnTo>
                <a:lnTo>
                  <a:pt x="4550" y="308"/>
                </a:lnTo>
                <a:lnTo>
                  <a:pt x="4552" y="310"/>
                </a:lnTo>
                <a:lnTo>
                  <a:pt x="4554" y="284"/>
                </a:lnTo>
                <a:lnTo>
                  <a:pt x="4556" y="245"/>
                </a:lnTo>
                <a:lnTo>
                  <a:pt x="4559" y="282"/>
                </a:lnTo>
                <a:lnTo>
                  <a:pt x="4561" y="241"/>
                </a:lnTo>
                <a:lnTo>
                  <a:pt x="4563" y="234"/>
                </a:lnTo>
                <a:lnTo>
                  <a:pt x="4566" y="231"/>
                </a:lnTo>
                <a:lnTo>
                  <a:pt x="4568" y="266"/>
                </a:lnTo>
                <a:lnTo>
                  <a:pt x="4570" y="255"/>
                </a:lnTo>
                <a:lnTo>
                  <a:pt x="4573" y="286"/>
                </a:lnTo>
                <a:lnTo>
                  <a:pt x="4575" y="319"/>
                </a:lnTo>
                <a:lnTo>
                  <a:pt x="4577" y="290"/>
                </a:lnTo>
                <a:lnTo>
                  <a:pt x="4580" y="259"/>
                </a:lnTo>
                <a:lnTo>
                  <a:pt x="4582" y="249"/>
                </a:lnTo>
                <a:lnTo>
                  <a:pt x="4584" y="271"/>
                </a:lnTo>
                <a:lnTo>
                  <a:pt x="4586" y="279"/>
                </a:lnTo>
                <a:lnTo>
                  <a:pt x="4589" y="249"/>
                </a:lnTo>
                <a:lnTo>
                  <a:pt x="4591" y="280"/>
                </a:lnTo>
                <a:lnTo>
                  <a:pt x="4593" y="256"/>
                </a:lnTo>
              </a:path>
            </a:pathLst>
          </a:custGeom>
          <a:noFill/>
          <a:ln w="6350"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 name="Right Brace 10">
            <a:extLst>
              <a:ext uri="{FF2B5EF4-FFF2-40B4-BE49-F238E27FC236}">
                <a16:creationId xmlns:a16="http://schemas.microsoft.com/office/drawing/2014/main" id="{6FF837E9-9F37-3786-8AF3-E1950A7746E9}"/>
              </a:ext>
            </a:extLst>
          </p:cNvPr>
          <p:cNvSpPr/>
          <p:nvPr/>
        </p:nvSpPr>
        <p:spPr>
          <a:xfrm rot="5400000">
            <a:off x="8152077" y="3176448"/>
            <a:ext cx="341311" cy="103293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692773E2-3739-13B3-9FAF-006C4D1280E7}"/>
              </a:ext>
            </a:extLst>
          </p:cNvPr>
          <p:cNvSpPr/>
          <p:nvPr/>
        </p:nvSpPr>
        <p:spPr>
          <a:xfrm rot="5400000">
            <a:off x="2758811" y="3196151"/>
            <a:ext cx="341311" cy="103293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Curved Down Arrow 12">
            <a:extLst>
              <a:ext uri="{FF2B5EF4-FFF2-40B4-BE49-F238E27FC236}">
                <a16:creationId xmlns:a16="http://schemas.microsoft.com/office/drawing/2014/main" id="{4182525E-4425-F33F-3FF0-E92D1D79428F}"/>
              </a:ext>
            </a:extLst>
          </p:cNvPr>
          <p:cNvSpPr/>
          <p:nvPr/>
        </p:nvSpPr>
        <p:spPr>
          <a:xfrm rot="10800000">
            <a:off x="2806699" y="3826123"/>
            <a:ext cx="5638801" cy="427769"/>
          </a:xfrm>
          <a:prstGeom prst="curved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75430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0BC4-B4A6-AE3E-AC63-547366BFE7B3}"/>
              </a:ext>
            </a:extLst>
          </p:cNvPr>
          <p:cNvSpPr>
            <a:spLocks noGrp="1"/>
          </p:cNvSpPr>
          <p:nvPr>
            <p:ph type="title"/>
          </p:nvPr>
        </p:nvSpPr>
        <p:spPr/>
        <p:txBody>
          <a:bodyPr/>
          <a:lstStyle/>
          <a:p>
            <a:r>
              <a:rPr lang="en-US" dirty="0"/>
              <a:t>Time Series </a:t>
            </a:r>
            <a:r>
              <a:rPr lang="en-US" dirty="0" err="1"/>
              <a:t>Forcasting</a:t>
            </a:r>
            <a:endParaRPr lang="en-US" dirty="0"/>
          </a:p>
        </p:txBody>
      </p:sp>
      <p:sp>
        <p:nvSpPr>
          <p:cNvPr id="3" name="Content Placeholder 2">
            <a:extLst>
              <a:ext uri="{FF2B5EF4-FFF2-40B4-BE49-F238E27FC236}">
                <a16:creationId xmlns:a16="http://schemas.microsoft.com/office/drawing/2014/main" id="{3AC7D157-3A9B-F6BC-1D7C-5E0627810D9D}"/>
              </a:ext>
            </a:extLst>
          </p:cNvPr>
          <p:cNvSpPr>
            <a:spLocks noGrp="1"/>
          </p:cNvSpPr>
          <p:nvPr>
            <p:ph idx="1"/>
          </p:nvPr>
        </p:nvSpPr>
        <p:spPr/>
        <p:txBody>
          <a:bodyPr/>
          <a:lstStyle/>
          <a:p>
            <a:r>
              <a:rPr lang="en-US" dirty="0"/>
              <a:t>Given a long time series T, and an integer indicate the split of the training subsequence and test subsequence</a:t>
            </a:r>
          </a:p>
          <a:p>
            <a:pPr lvl="1"/>
            <a:r>
              <a:rPr lang="en-US" dirty="0"/>
              <a:t>|T| = |</a:t>
            </a:r>
            <a:r>
              <a:rPr lang="en-US" dirty="0" err="1"/>
              <a:t>T</a:t>
            </a:r>
            <a:r>
              <a:rPr lang="en-US" baseline="-25000" dirty="0" err="1"/>
              <a:t>train</a:t>
            </a:r>
            <a:r>
              <a:rPr lang="en-US" dirty="0"/>
              <a:t>| + |</a:t>
            </a:r>
            <a:r>
              <a:rPr lang="en-US" dirty="0" err="1"/>
              <a:t>T</a:t>
            </a:r>
            <a:r>
              <a:rPr lang="en-US" baseline="-25000" dirty="0" err="1"/>
              <a:t>test</a:t>
            </a:r>
            <a:r>
              <a:rPr lang="en-US" dirty="0"/>
              <a:t>|</a:t>
            </a:r>
          </a:p>
          <a:p>
            <a:r>
              <a:rPr lang="en-US" dirty="0"/>
              <a:t>We would like to train on </a:t>
            </a:r>
            <a:r>
              <a:rPr lang="en-US" dirty="0" err="1"/>
              <a:t>T</a:t>
            </a:r>
            <a:r>
              <a:rPr lang="en-US" baseline="-25000" dirty="0" err="1"/>
              <a:t>train</a:t>
            </a:r>
            <a:r>
              <a:rPr lang="en-US" baseline="-25000" dirty="0"/>
              <a:t> </a:t>
            </a:r>
            <a:r>
              <a:rPr lang="en-US" dirty="0"/>
              <a:t>to predict on </a:t>
            </a:r>
            <a:r>
              <a:rPr lang="en-US" dirty="0" err="1"/>
              <a:t>T</a:t>
            </a:r>
            <a:r>
              <a:rPr lang="en-US" baseline="-25000" dirty="0" err="1"/>
              <a:t>test</a:t>
            </a:r>
            <a:r>
              <a:rPr lang="en-US" baseline="-25000" dirty="0"/>
              <a:t>	</a:t>
            </a:r>
          </a:p>
          <a:p>
            <a:r>
              <a:rPr lang="en-US" dirty="0"/>
              <a:t>For example, n = |T| = 26,136</a:t>
            </a:r>
          </a:p>
          <a:p>
            <a:pPr lvl="1"/>
            <a:r>
              <a:rPr lang="en-US" dirty="0"/>
              <a:t>|</a:t>
            </a:r>
            <a:r>
              <a:rPr lang="en-US" dirty="0" err="1"/>
              <a:t>T</a:t>
            </a:r>
            <a:r>
              <a:rPr lang="en-US" baseline="-25000" dirty="0" err="1"/>
              <a:t>train</a:t>
            </a:r>
            <a:r>
              <a:rPr lang="en-US" dirty="0"/>
              <a:t>| = 25,968 and |</a:t>
            </a:r>
            <a:r>
              <a:rPr lang="en-US" dirty="0" err="1"/>
              <a:t>T</a:t>
            </a:r>
            <a:r>
              <a:rPr lang="en-US" baseline="-25000" dirty="0" err="1"/>
              <a:t>test</a:t>
            </a:r>
            <a:r>
              <a:rPr lang="en-US" dirty="0"/>
              <a:t>| = 168</a:t>
            </a:r>
          </a:p>
          <a:p>
            <a:r>
              <a:rPr lang="en-US" dirty="0"/>
              <a:t>But we don’t predict the 168 time points in a single shot.</a:t>
            </a:r>
          </a:p>
          <a:p>
            <a:r>
              <a:rPr lang="en-US" dirty="0"/>
              <a:t>We are only predicting h at one time</a:t>
            </a:r>
          </a:p>
          <a:p>
            <a:pPr lvl="1"/>
            <a:r>
              <a:rPr lang="en-US" dirty="0"/>
              <a:t>Then, we will be given correct answer</a:t>
            </a:r>
          </a:p>
          <a:p>
            <a:pPr lvl="2"/>
            <a:r>
              <a:rPr lang="en-US" dirty="0"/>
              <a:t>Teacher forcing </a:t>
            </a:r>
          </a:p>
        </p:txBody>
      </p:sp>
      <p:sp>
        <p:nvSpPr>
          <p:cNvPr id="4" name="Slide Number Placeholder 3">
            <a:extLst>
              <a:ext uri="{FF2B5EF4-FFF2-40B4-BE49-F238E27FC236}">
                <a16:creationId xmlns:a16="http://schemas.microsoft.com/office/drawing/2014/main" id="{07966F3A-DD9E-0AC7-2E59-70805B7B3C28}"/>
              </a:ext>
            </a:extLst>
          </p:cNvPr>
          <p:cNvSpPr>
            <a:spLocks noGrp="1"/>
          </p:cNvSpPr>
          <p:nvPr>
            <p:ph type="sldNum" sz="quarter" idx="12"/>
          </p:nvPr>
        </p:nvSpPr>
        <p:spPr/>
        <p:txBody>
          <a:bodyPr/>
          <a:lstStyle/>
          <a:p>
            <a:fld id="{E6273567-A204-4EB6-9B78-A239DD70ADA3}" type="slidenum">
              <a:rPr lang="en-US" smtClean="0"/>
              <a:t>64</a:t>
            </a:fld>
            <a:endParaRPr lang="en-US"/>
          </a:p>
        </p:txBody>
      </p:sp>
      <p:grpSp>
        <p:nvGrpSpPr>
          <p:cNvPr id="7" name="Group 6">
            <a:extLst>
              <a:ext uri="{FF2B5EF4-FFF2-40B4-BE49-F238E27FC236}">
                <a16:creationId xmlns:a16="http://schemas.microsoft.com/office/drawing/2014/main" id="{EFC53B8A-609B-486C-32F1-738B87E7289C}"/>
              </a:ext>
            </a:extLst>
          </p:cNvPr>
          <p:cNvGrpSpPr/>
          <p:nvPr/>
        </p:nvGrpSpPr>
        <p:grpSpPr>
          <a:xfrm>
            <a:off x="8117308" y="673602"/>
            <a:ext cx="3281603" cy="1087391"/>
            <a:chOff x="2289464" y="3257029"/>
            <a:chExt cx="6407728" cy="1831366"/>
          </a:xfrm>
        </p:grpSpPr>
        <p:sp>
          <p:nvSpPr>
            <p:cNvPr id="8" name="Freeform 7">
              <a:extLst>
                <a:ext uri="{FF2B5EF4-FFF2-40B4-BE49-F238E27FC236}">
                  <a16:creationId xmlns:a16="http://schemas.microsoft.com/office/drawing/2014/main" id="{A55B1D1E-32BB-0114-FF3C-133DC065D93C}"/>
                </a:ext>
              </a:extLst>
            </p:cNvPr>
            <p:cNvSpPr/>
            <p:nvPr/>
          </p:nvSpPr>
          <p:spPr>
            <a:xfrm>
              <a:off x="2289464" y="3611362"/>
              <a:ext cx="4038600" cy="1477033"/>
            </a:xfrm>
            <a:custGeom>
              <a:avLst/>
              <a:gdLst>
                <a:gd name="connsiteX0" fmla="*/ 0 w 4038600"/>
                <a:gd name="connsiteY0" fmla="*/ 1388652 h 1477033"/>
                <a:gd name="connsiteX1" fmla="*/ 237066 w 4038600"/>
                <a:gd name="connsiteY1" fmla="*/ 939918 h 1477033"/>
                <a:gd name="connsiteX2" fmla="*/ 711200 w 4038600"/>
                <a:gd name="connsiteY2" fmla="*/ 1473318 h 1477033"/>
                <a:gd name="connsiteX3" fmla="*/ 1219200 w 4038600"/>
                <a:gd name="connsiteY3" fmla="*/ 609718 h 1477033"/>
                <a:gd name="connsiteX4" fmla="*/ 1921933 w 4038600"/>
                <a:gd name="connsiteY4" fmla="*/ 1100785 h 1477033"/>
                <a:gd name="connsiteX5" fmla="*/ 2472266 w 4038600"/>
                <a:gd name="connsiteY5" fmla="*/ 118652 h 1477033"/>
                <a:gd name="connsiteX6" fmla="*/ 2870200 w 4038600"/>
                <a:gd name="connsiteY6" fmla="*/ 321852 h 1477033"/>
                <a:gd name="connsiteX7" fmla="*/ 3420533 w 4038600"/>
                <a:gd name="connsiteY7" fmla="*/ 118 h 1477033"/>
                <a:gd name="connsiteX8" fmla="*/ 4030133 w 4038600"/>
                <a:gd name="connsiteY8" fmla="*/ 364185 h 1477033"/>
                <a:gd name="connsiteX9" fmla="*/ 4030133 w 4038600"/>
                <a:gd name="connsiteY9" fmla="*/ 364185 h 1477033"/>
                <a:gd name="connsiteX10" fmla="*/ 4030133 w 4038600"/>
                <a:gd name="connsiteY10" fmla="*/ 364185 h 1477033"/>
                <a:gd name="connsiteX11" fmla="*/ 4038600 w 4038600"/>
                <a:gd name="connsiteY11" fmla="*/ 364185 h 147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8600" h="1477033">
                  <a:moveTo>
                    <a:pt x="0" y="1388652"/>
                  </a:moveTo>
                  <a:cubicBezTo>
                    <a:pt x="59266" y="1157229"/>
                    <a:pt x="118533" y="925807"/>
                    <a:pt x="237066" y="939918"/>
                  </a:cubicBezTo>
                  <a:cubicBezTo>
                    <a:pt x="355599" y="954029"/>
                    <a:pt x="547511" y="1528351"/>
                    <a:pt x="711200" y="1473318"/>
                  </a:cubicBezTo>
                  <a:cubicBezTo>
                    <a:pt x="874889" y="1418285"/>
                    <a:pt x="1017411" y="671807"/>
                    <a:pt x="1219200" y="609718"/>
                  </a:cubicBezTo>
                  <a:cubicBezTo>
                    <a:pt x="1420989" y="547629"/>
                    <a:pt x="1713089" y="1182629"/>
                    <a:pt x="1921933" y="1100785"/>
                  </a:cubicBezTo>
                  <a:cubicBezTo>
                    <a:pt x="2130777" y="1018941"/>
                    <a:pt x="2314222" y="248474"/>
                    <a:pt x="2472266" y="118652"/>
                  </a:cubicBezTo>
                  <a:cubicBezTo>
                    <a:pt x="2630310" y="-11170"/>
                    <a:pt x="2712156" y="341608"/>
                    <a:pt x="2870200" y="321852"/>
                  </a:cubicBezTo>
                  <a:cubicBezTo>
                    <a:pt x="3028244" y="302096"/>
                    <a:pt x="3227211" y="-6938"/>
                    <a:pt x="3420533" y="118"/>
                  </a:cubicBezTo>
                  <a:cubicBezTo>
                    <a:pt x="3613855" y="7173"/>
                    <a:pt x="4030133" y="364185"/>
                    <a:pt x="4030133" y="364185"/>
                  </a:cubicBezTo>
                  <a:lnTo>
                    <a:pt x="4030133" y="364185"/>
                  </a:lnTo>
                  <a:lnTo>
                    <a:pt x="4030133" y="364185"/>
                  </a:lnTo>
                  <a:lnTo>
                    <a:pt x="4038600" y="364185"/>
                  </a:lnTo>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Freeform 8">
              <a:extLst>
                <a:ext uri="{FF2B5EF4-FFF2-40B4-BE49-F238E27FC236}">
                  <a16:creationId xmlns:a16="http://schemas.microsoft.com/office/drawing/2014/main" id="{BC84A690-8E48-5325-B31E-A7021A72D5FE}"/>
                </a:ext>
              </a:extLst>
            </p:cNvPr>
            <p:cNvSpPr/>
            <p:nvPr/>
          </p:nvSpPr>
          <p:spPr>
            <a:xfrm>
              <a:off x="6317673" y="3257029"/>
              <a:ext cx="2379519" cy="914750"/>
            </a:xfrm>
            <a:custGeom>
              <a:avLst/>
              <a:gdLst>
                <a:gd name="connsiteX0" fmla="*/ 0 w 2379519"/>
                <a:gd name="connsiteY0" fmla="*/ 727363 h 914750"/>
                <a:gd name="connsiteX1" fmla="*/ 259773 w 2379519"/>
                <a:gd name="connsiteY1" fmla="*/ 914400 h 914750"/>
                <a:gd name="connsiteX2" fmla="*/ 509155 w 2379519"/>
                <a:gd name="connsiteY2" fmla="*/ 685800 h 914750"/>
                <a:gd name="connsiteX3" fmla="*/ 852055 w 2379519"/>
                <a:gd name="connsiteY3" fmla="*/ 62345 h 914750"/>
                <a:gd name="connsiteX4" fmla="*/ 1246909 w 2379519"/>
                <a:gd name="connsiteY4" fmla="*/ 436418 h 914750"/>
                <a:gd name="connsiteX5" fmla="*/ 1776846 w 2379519"/>
                <a:gd name="connsiteY5" fmla="*/ 166254 h 914750"/>
                <a:gd name="connsiteX6" fmla="*/ 2379519 w 2379519"/>
                <a:gd name="connsiteY6" fmla="*/ 0 h 9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519" h="914750">
                  <a:moveTo>
                    <a:pt x="0" y="727363"/>
                  </a:moveTo>
                  <a:cubicBezTo>
                    <a:pt x="87457" y="824345"/>
                    <a:pt x="174914" y="921327"/>
                    <a:pt x="259773" y="914400"/>
                  </a:cubicBezTo>
                  <a:cubicBezTo>
                    <a:pt x="344632" y="907473"/>
                    <a:pt x="410441" y="827809"/>
                    <a:pt x="509155" y="685800"/>
                  </a:cubicBezTo>
                  <a:cubicBezTo>
                    <a:pt x="607869" y="543791"/>
                    <a:pt x="729096" y="103909"/>
                    <a:pt x="852055" y="62345"/>
                  </a:cubicBezTo>
                  <a:cubicBezTo>
                    <a:pt x="975014" y="20781"/>
                    <a:pt x="1092777" y="419100"/>
                    <a:pt x="1246909" y="436418"/>
                  </a:cubicBezTo>
                  <a:cubicBezTo>
                    <a:pt x="1401041" y="453736"/>
                    <a:pt x="1588078" y="238990"/>
                    <a:pt x="1776846" y="166254"/>
                  </a:cubicBezTo>
                  <a:cubicBezTo>
                    <a:pt x="1965614" y="93518"/>
                    <a:pt x="2172566" y="46759"/>
                    <a:pt x="2379519" y="0"/>
                  </a:cubicBezTo>
                </a:path>
              </a:pathLst>
            </a:cu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 name="Straight Connector 9">
            <a:extLst>
              <a:ext uri="{FF2B5EF4-FFF2-40B4-BE49-F238E27FC236}">
                <a16:creationId xmlns:a16="http://schemas.microsoft.com/office/drawing/2014/main" id="{4BF12B73-240E-C94C-C217-E71B8971F79E}"/>
              </a:ext>
            </a:extLst>
          </p:cNvPr>
          <p:cNvCxnSpPr>
            <a:cxnSpLocks/>
          </p:cNvCxnSpPr>
          <p:nvPr/>
        </p:nvCxnSpPr>
        <p:spPr>
          <a:xfrm>
            <a:off x="10166813" y="340262"/>
            <a:ext cx="0" cy="133613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49644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6138-97C7-1D7A-F86D-7247FC68FACA}"/>
              </a:ext>
            </a:extLst>
          </p:cNvPr>
          <p:cNvSpPr>
            <a:spLocks noGrp="1"/>
          </p:cNvSpPr>
          <p:nvPr>
            <p:ph type="title"/>
          </p:nvPr>
        </p:nvSpPr>
        <p:spPr/>
        <p:txBody>
          <a:bodyPr/>
          <a:lstStyle/>
          <a:p>
            <a:r>
              <a:rPr lang="en-US" dirty="0"/>
              <a:t>Create more covariates from left nearest neighbor</a:t>
            </a:r>
          </a:p>
        </p:txBody>
      </p:sp>
      <p:pic>
        <p:nvPicPr>
          <p:cNvPr id="5" name="Content Placeholder 4">
            <a:extLst>
              <a:ext uri="{FF2B5EF4-FFF2-40B4-BE49-F238E27FC236}">
                <a16:creationId xmlns:a16="http://schemas.microsoft.com/office/drawing/2014/main" id="{2A800870-E941-E7E1-6F6F-232ABCFF734A}"/>
              </a:ext>
            </a:extLst>
          </p:cNvPr>
          <p:cNvPicPr>
            <a:picLocks noGrp="1" noChangeAspect="1"/>
          </p:cNvPicPr>
          <p:nvPr>
            <p:ph idx="1"/>
          </p:nvPr>
        </p:nvPicPr>
        <p:blipFill>
          <a:blip r:embed="rId2"/>
          <a:stretch>
            <a:fillRect/>
          </a:stretch>
        </p:blipFill>
        <p:spPr>
          <a:xfrm>
            <a:off x="2483266" y="2509838"/>
            <a:ext cx="7686976" cy="2900363"/>
          </a:xfrm>
          <a:prstGeom prst="rect">
            <a:avLst/>
          </a:prstGeom>
        </p:spPr>
      </p:pic>
      <p:sp>
        <p:nvSpPr>
          <p:cNvPr id="4" name="Slide Number Placeholder 3">
            <a:extLst>
              <a:ext uri="{FF2B5EF4-FFF2-40B4-BE49-F238E27FC236}">
                <a16:creationId xmlns:a16="http://schemas.microsoft.com/office/drawing/2014/main" id="{4CAC0F87-B7C5-56B7-C5E4-9020062B51BE}"/>
              </a:ext>
            </a:extLst>
          </p:cNvPr>
          <p:cNvSpPr>
            <a:spLocks noGrp="1"/>
          </p:cNvSpPr>
          <p:nvPr>
            <p:ph type="sldNum" sz="quarter" idx="12"/>
          </p:nvPr>
        </p:nvSpPr>
        <p:spPr/>
        <p:txBody>
          <a:bodyPr/>
          <a:lstStyle/>
          <a:p>
            <a:fld id="{E6273567-A204-4EB6-9B78-A239DD70ADA3}" type="slidenum">
              <a:rPr lang="en-US" smtClean="0"/>
              <a:t>65</a:t>
            </a:fld>
            <a:endParaRPr lang="en-US"/>
          </a:p>
        </p:txBody>
      </p:sp>
      <p:sp>
        <p:nvSpPr>
          <p:cNvPr id="6" name="AutoShape 5">
            <a:extLst>
              <a:ext uri="{FF2B5EF4-FFF2-40B4-BE49-F238E27FC236}">
                <a16:creationId xmlns:a16="http://schemas.microsoft.com/office/drawing/2014/main" id="{21E3F833-E819-984A-241C-F072252AAD97}"/>
              </a:ext>
            </a:extLst>
          </p:cNvPr>
          <p:cNvSpPr>
            <a:spLocks noChangeArrowheads="1"/>
          </p:cNvSpPr>
          <p:nvPr/>
        </p:nvSpPr>
        <p:spPr bwMode="auto">
          <a:xfrm>
            <a:off x="2288381" y="2040466"/>
            <a:ext cx="2639217" cy="366877"/>
          </a:xfrm>
          <a:prstGeom prst="wedgeRoundRectCallout">
            <a:avLst>
              <a:gd name="adj1" fmla="val -17909"/>
              <a:gd name="adj2" fmla="val 13079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Left nearest neighbor</a:t>
            </a:r>
            <a:endParaRPr kumimoji="0" lang="en-US" altLang="zh-TW" sz="1800" baseline="-25000" dirty="0"/>
          </a:p>
        </p:txBody>
      </p:sp>
      <p:sp>
        <p:nvSpPr>
          <p:cNvPr id="7" name="Rectangle 37">
            <a:extLst>
              <a:ext uri="{FF2B5EF4-FFF2-40B4-BE49-F238E27FC236}">
                <a16:creationId xmlns:a16="http://schemas.microsoft.com/office/drawing/2014/main" id="{52459413-4D48-778F-A90F-7B10BE5A499B}"/>
              </a:ext>
            </a:extLst>
          </p:cNvPr>
          <p:cNvSpPr>
            <a:spLocks noChangeArrowheads="1"/>
          </p:cNvSpPr>
          <p:nvPr/>
        </p:nvSpPr>
        <p:spPr bwMode="auto">
          <a:xfrm>
            <a:off x="5219090" y="1122899"/>
            <a:ext cx="1224043"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Similarity</a:t>
            </a:r>
          </a:p>
        </p:txBody>
      </p:sp>
      <p:sp>
        <p:nvSpPr>
          <p:cNvPr id="8" name="Rectangle 37">
            <a:extLst>
              <a:ext uri="{FF2B5EF4-FFF2-40B4-BE49-F238E27FC236}">
                <a16:creationId xmlns:a16="http://schemas.microsoft.com/office/drawing/2014/main" id="{E823AA42-FD37-F6B6-7F89-068077B27451}"/>
              </a:ext>
            </a:extLst>
          </p:cNvPr>
          <p:cNvSpPr>
            <a:spLocks noChangeArrowheads="1"/>
          </p:cNvSpPr>
          <p:nvPr/>
        </p:nvSpPr>
        <p:spPr bwMode="auto">
          <a:xfrm>
            <a:off x="5219090" y="1552529"/>
            <a:ext cx="257024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The points after NN</a:t>
            </a:r>
          </a:p>
        </p:txBody>
      </p:sp>
      <p:sp>
        <p:nvSpPr>
          <p:cNvPr id="9" name="Rectangle 37">
            <a:extLst>
              <a:ext uri="{FF2B5EF4-FFF2-40B4-BE49-F238E27FC236}">
                <a16:creationId xmlns:a16="http://schemas.microsoft.com/office/drawing/2014/main" id="{75C5D374-A4A5-EE90-BDAB-AE709DC95FB8}"/>
              </a:ext>
            </a:extLst>
          </p:cNvPr>
          <p:cNvSpPr>
            <a:spLocks noChangeArrowheads="1"/>
          </p:cNvSpPr>
          <p:nvPr/>
        </p:nvSpPr>
        <p:spPr bwMode="auto">
          <a:xfrm>
            <a:off x="5219090" y="1955344"/>
            <a:ext cx="257024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The points of NN</a:t>
            </a:r>
          </a:p>
        </p:txBody>
      </p:sp>
      <p:sp>
        <p:nvSpPr>
          <p:cNvPr id="13" name="Rectangle 37">
            <a:extLst>
              <a:ext uri="{FF2B5EF4-FFF2-40B4-BE49-F238E27FC236}">
                <a16:creationId xmlns:a16="http://schemas.microsoft.com/office/drawing/2014/main" id="{75325BD4-1DD2-2997-4B72-3797792EABE7}"/>
              </a:ext>
            </a:extLst>
          </p:cNvPr>
          <p:cNvSpPr>
            <a:spLocks noChangeArrowheads="1"/>
          </p:cNvSpPr>
          <p:nvPr/>
        </p:nvSpPr>
        <p:spPr bwMode="auto">
          <a:xfrm>
            <a:off x="5219089" y="2422084"/>
            <a:ext cx="3272977"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Covariates of points of NN</a:t>
            </a:r>
          </a:p>
        </p:txBody>
      </p:sp>
      <p:sp>
        <p:nvSpPr>
          <p:cNvPr id="14" name="AutoShape 5">
            <a:extLst>
              <a:ext uri="{FF2B5EF4-FFF2-40B4-BE49-F238E27FC236}">
                <a16:creationId xmlns:a16="http://schemas.microsoft.com/office/drawing/2014/main" id="{7931F492-122D-03F5-CEC4-F5F8623E0DBE}"/>
              </a:ext>
            </a:extLst>
          </p:cNvPr>
          <p:cNvSpPr>
            <a:spLocks noChangeArrowheads="1"/>
          </p:cNvSpPr>
          <p:nvPr/>
        </p:nvSpPr>
        <p:spPr bwMode="auto">
          <a:xfrm>
            <a:off x="8960115" y="1921861"/>
            <a:ext cx="2639217" cy="643365"/>
          </a:xfrm>
          <a:prstGeom prst="wedgeRoundRectCallout">
            <a:avLst>
              <a:gd name="adj1" fmla="val -62180"/>
              <a:gd name="adj2" fmla="val 27234"/>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Same as the setting, only use the last one</a:t>
            </a:r>
            <a:endParaRPr kumimoji="0" lang="en-US" altLang="zh-TW" sz="1800" baseline="-25000" dirty="0"/>
          </a:p>
        </p:txBody>
      </p:sp>
    </p:spTree>
    <p:extLst>
      <p:ext uri="{BB962C8B-B14F-4D97-AF65-F5344CB8AC3E}">
        <p14:creationId xmlns:p14="http://schemas.microsoft.com/office/powerpoint/2010/main" val="17814294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4925A-4E73-46F9-0135-68F1DB5BF18F}"/>
              </a:ext>
            </a:extLst>
          </p:cNvPr>
          <p:cNvSpPr>
            <a:spLocks noGrp="1"/>
          </p:cNvSpPr>
          <p:nvPr>
            <p:ph type="title"/>
          </p:nvPr>
        </p:nvSpPr>
        <p:spPr/>
        <p:txBody>
          <a:bodyPr/>
          <a:lstStyle/>
          <a:p>
            <a:r>
              <a:rPr lang="en-US" dirty="0"/>
              <a:t>Gradient Boosting Tree</a:t>
            </a:r>
          </a:p>
        </p:txBody>
      </p:sp>
      <p:pic>
        <p:nvPicPr>
          <p:cNvPr id="5" name="Content Placeholder 4">
            <a:extLst>
              <a:ext uri="{FF2B5EF4-FFF2-40B4-BE49-F238E27FC236}">
                <a16:creationId xmlns:a16="http://schemas.microsoft.com/office/drawing/2014/main" id="{E072F618-0897-3C68-7F58-16A4C92AFA3C}"/>
              </a:ext>
            </a:extLst>
          </p:cNvPr>
          <p:cNvPicPr>
            <a:picLocks noGrp="1" noChangeAspect="1"/>
          </p:cNvPicPr>
          <p:nvPr>
            <p:ph idx="1"/>
          </p:nvPr>
        </p:nvPicPr>
        <p:blipFill>
          <a:blip r:embed="rId2"/>
          <a:stretch>
            <a:fillRect/>
          </a:stretch>
        </p:blipFill>
        <p:spPr>
          <a:xfrm>
            <a:off x="2092854" y="2628105"/>
            <a:ext cx="7763936" cy="2426230"/>
          </a:xfrm>
          <a:prstGeom prst="rect">
            <a:avLst/>
          </a:prstGeom>
        </p:spPr>
      </p:pic>
      <p:sp>
        <p:nvSpPr>
          <p:cNvPr id="4" name="Slide Number Placeholder 3">
            <a:extLst>
              <a:ext uri="{FF2B5EF4-FFF2-40B4-BE49-F238E27FC236}">
                <a16:creationId xmlns:a16="http://schemas.microsoft.com/office/drawing/2014/main" id="{14371E25-828F-6218-39B3-F3202C2A581A}"/>
              </a:ext>
            </a:extLst>
          </p:cNvPr>
          <p:cNvSpPr>
            <a:spLocks noGrp="1"/>
          </p:cNvSpPr>
          <p:nvPr>
            <p:ph type="sldNum" sz="quarter" idx="12"/>
          </p:nvPr>
        </p:nvSpPr>
        <p:spPr/>
        <p:txBody>
          <a:bodyPr/>
          <a:lstStyle/>
          <a:p>
            <a:fld id="{E6273567-A204-4EB6-9B78-A239DD70ADA3}" type="slidenum">
              <a:rPr lang="en-US" smtClean="0"/>
              <a:t>66</a:t>
            </a:fld>
            <a:endParaRPr lang="en-US"/>
          </a:p>
        </p:txBody>
      </p:sp>
      <p:sp>
        <p:nvSpPr>
          <p:cNvPr id="6" name="AutoShape 5">
            <a:extLst>
              <a:ext uri="{FF2B5EF4-FFF2-40B4-BE49-F238E27FC236}">
                <a16:creationId xmlns:a16="http://schemas.microsoft.com/office/drawing/2014/main" id="{694B3059-4F8D-3983-4CAB-EAA00ACB441A}"/>
              </a:ext>
            </a:extLst>
          </p:cNvPr>
          <p:cNvSpPr>
            <a:spLocks noChangeArrowheads="1"/>
          </p:cNvSpPr>
          <p:nvPr/>
        </p:nvSpPr>
        <p:spPr bwMode="auto">
          <a:xfrm>
            <a:off x="4006327" y="5266662"/>
            <a:ext cx="3462857" cy="660005"/>
          </a:xfrm>
          <a:prstGeom prst="wedgeRoundRectCallout">
            <a:avLst>
              <a:gd name="adj1" fmla="val -21909"/>
              <a:gd name="adj2" fmla="val -9077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Only keep the covariates of the last point of the window</a:t>
            </a:r>
            <a:endParaRPr kumimoji="0" lang="en-US" altLang="zh-TW" sz="1800" baseline="-25000" dirty="0"/>
          </a:p>
        </p:txBody>
      </p:sp>
      <p:sp>
        <p:nvSpPr>
          <p:cNvPr id="7" name="AutoShape 5">
            <a:extLst>
              <a:ext uri="{FF2B5EF4-FFF2-40B4-BE49-F238E27FC236}">
                <a16:creationId xmlns:a16="http://schemas.microsoft.com/office/drawing/2014/main" id="{4E3B8CA2-19A4-481F-5AFD-53B7AC27EC2C}"/>
              </a:ext>
            </a:extLst>
          </p:cNvPr>
          <p:cNvSpPr>
            <a:spLocks noChangeArrowheads="1"/>
          </p:cNvSpPr>
          <p:nvPr/>
        </p:nvSpPr>
        <p:spPr bwMode="auto">
          <a:xfrm>
            <a:off x="595049" y="5214706"/>
            <a:ext cx="2995610" cy="763916"/>
          </a:xfrm>
          <a:prstGeom prst="wedgeRoundRectCallout">
            <a:avLst>
              <a:gd name="adj1" fmla="val 36777"/>
              <a:gd name="adj2" fmla="val -1102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day of the week or month, holiday or not</a:t>
            </a:r>
            <a:endParaRPr kumimoji="0" lang="en-US" altLang="zh-TW" sz="1800" baseline="-25000" dirty="0"/>
          </a:p>
        </p:txBody>
      </p:sp>
      <p:sp>
        <p:nvSpPr>
          <p:cNvPr id="11" name="AutoShape 5">
            <a:extLst>
              <a:ext uri="{FF2B5EF4-FFF2-40B4-BE49-F238E27FC236}">
                <a16:creationId xmlns:a16="http://schemas.microsoft.com/office/drawing/2014/main" id="{1E54AFEC-FCC5-D1CA-C84D-DF236A8B6D28}"/>
              </a:ext>
            </a:extLst>
          </p:cNvPr>
          <p:cNvSpPr>
            <a:spLocks noChangeArrowheads="1"/>
          </p:cNvSpPr>
          <p:nvPr/>
        </p:nvSpPr>
        <p:spPr bwMode="auto">
          <a:xfrm>
            <a:off x="2511965" y="2085775"/>
            <a:ext cx="3462857" cy="660005"/>
          </a:xfrm>
          <a:prstGeom prst="wedgeRoundRectCallout">
            <a:avLst>
              <a:gd name="adj1" fmla="val 23812"/>
              <a:gd name="adj2" fmla="val 7471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only consider the look-backup window of length =w</a:t>
            </a:r>
            <a:endParaRPr kumimoji="0" lang="en-US" altLang="zh-TW" sz="1800" baseline="-25000" dirty="0"/>
          </a:p>
        </p:txBody>
      </p:sp>
      <p:grpSp>
        <p:nvGrpSpPr>
          <p:cNvPr id="12" name="Group 11">
            <a:extLst>
              <a:ext uri="{FF2B5EF4-FFF2-40B4-BE49-F238E27FC236}">
                <a16:creationId xmlns:a16="http://schemas.microsoft.com/office/drawing/2014/main" id="{531A326F-A74D-2EF8-ACCF-5BC7ADFCD309}"/>
              </a:ext>
            </a:extLst>
          </p:cNvPr>
          <p:cNvGrpSpPr/>
          <p:nvPr/>
        </p:nvGrpSpPr>
        <p:grpSpPr>
          <a:xfrm>
            <a:off x="8117308" y="673602"/>
            <a:ext cx="3281603" cy="1087391"/>
            <a:chOff x="2289464" y="3257029"/>
            <a:chExt cx="6407728" cy="1831366"/>
          </a:xfrm>
        </p:grpSpPr>
        <p:sp>
          <p:nvSpPr>
            <p:cNvPr id="13" name="Freeform 12">
              <a:extLst>
                <a:ext uri="{FF2B5EF4-FFF2-40B4-BE49-F238E27FC236}">
                  <a16:creationId xmlns:a16="http://schemas.microsoft.com/office/drawing/2014/main" id="{CD94C8F8-690A-3DCA-009C-7251AE7EE775}"/>
                </a:ext>
              </a:extLst>
            </p:cNvPr>
            <p:cNvSpPr/>
            <p:nvPr/>
          </p:nvSpPr>
          <p:spPr>
            <a:xfrm>
              <a:off x="2289464" y="3611362"/>
              <a:ext cx="4038600" cy="1477033"/>
            </a:xfrm>
            <a:custGeom>
              <a:avLst/>
              <a:gdLst>
                <a:gd name="connsiteX0" fmla="*/ 0 w 4038600"/>
                <a:gd name="connsiteY0" fmla="*/ 1388652 h 1477033"/>
                <a:gd name="connsiteX1" fmla="*/ 237066 w 4038600"/>
                <a:gd name="connsiteY1" fmla="*/ 939918 h 1477033"/>
                <a:gd name="connsiteX2" fmla="*/ 711200 w 4038600"/>
                <a:gd name="connsiteY2" fmla="*/ 1473318 h 1477033"/>
                <a:gd name="connsiteX3" fmla="*/ 1219200 w 4038600"/>
                <a:gd name="connsiteY3" fmla="*/ 609718 h 1477033"/>
                <a:gd name="connsiteX4" fmla="*/ 1921933 w 4038600"/>
                <a:gd name="connsiteY4" fmla="*/ 1100785 h 1477033"/>
                <a:gd name="connsiteX5" fmla="*/ 2472266 w 4038600"/>
                <a:gd name="connsiteY5" fmla="*/ 118652 h 1477033"/>
                <a:gd name="connsiteX6" fmla="*/ 2870200 w 4038600"/>
                <a:gd name="connsiteY6" fmla="*/ 321852 h 1477033"/>
                <a:gd name="connsiteX7" fmla="*/ 3420533 w 4038600"/>
                <a:gd name="connsiteY7" fmla="*/ 118 h 1477033"/>
                <a:gd name="connsiteX8" fmla="*/ 4030133 w 4038600"/>
                <a:gd name="connsiteY8" fmla="*/ 364185 h 1477033"/>
                <a:gd name="connsiteX9" fmla="*/ 4030133 w 4038600"/>
                <a:gd name="connsiteY9" fmla="*/ 364185 h 1477033"/>
                <a:gd name="connsiteX10" fmla="*/ 4030133 w 4038600"/>
                <a:gd name="connsiteY10" fmla="*/ 364185 h 1477033"/>
                <a:gd name="connsiteX11" fmla="*/ 4038600 w 4038600"/>
                <a:gd name="connsiteY11" fmla="*/ 364185 h 147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8600" h="1477033">
                  <a:moveTo>
                    <a:pt x="0" y="1388652"/>
                  </a:moveTo>
                  <a:cubicBezTo>
                    <a:pt x="59266" y="1157229"/>
                    <a:pt x="118533" y="925807"/>
                    <a:pt x="237066" y="939918"/>
                  </a:cubicBezTo>
                  <a:cubicBezTo>
                    <a:pt x="355599" y="954029"/>
                    <a:pt x="547511" y="1528351"/>
                    <a:pt x="711200" y="1473318"/>
                  </a:cubicBezTo>
                  <a:cubicBezTo>
                    <a:pt x="874889" y="1418285"/>
                    <a:pt x="1017411" y="671807"/>
                    <a:pt x="1219200" y="609718"/>
                  </a:cubicBezTo>
                  <a:cubicBezTo>
                    <a:pt x="1420989" y="547629"/>
                    <a:pt x="1713089" y="1182629"/>
                    <a:pt x="1921933" y="1100785"/>
                  </a:cubicBezTo>
                  <a:cubicBezTo>
                    <a:pt x="2130777" y="1018941"/>
                    <a:pt x="2314222" y="248474"/>
                    <a:pt x="2472266" y="118652"/>
                  </a:cubicBezTo>
                  <a:cubicBezTo>
                    <a:pt x="2630310" y="-11170"/>
                    <a:pt x="2712156" y="341608"/>
                    <a:pt x="2870200" y="321852"/>
                  </a:cubicBezTo>
                  <a:cubicBezTo>
                    <a:pt x="3028244" y="302096"/>
                    <a:pt x="3227211" y="-6938"/>
                    <a:pt x="3420533" y="118"/>
                  </a:cubicBezTo>
                  <a:cubicBezTo>
                    <a:pt x="3613855" y="7173"/>
                    <a:pt x="4030133" y="364185"/>
                    <a:pt x="4030133" y="364185"/>
                  </a:cubicBezTo>
                  <a:lnTo>
                    <a:pt x="4030133" y="364185"/>
                  </a:lnTo>
                  <a:lnTo>
                    <a:pt x="4030133" y="364185"/>
                  </a:lnTo>
                  <a:lnTo>
                    <a:pt x="4038600" y="364185"/>
                  </a:lnTo>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Freeform 13">
              <a:extLst>
                <a:ext uri="{FF2B5EF4-FFF2-40B4-BE49-F238E27FC236}">
                  <a16:creationId xmlns:a16="http://schemas.microsoft.com/office/drawing/2014/main" id="{6E8C16FA-EF11-98CB-05FC-F016B15A423A}"/>
                </a:ext>
              </a:extLst>
            </p:cNvPr>
            <p:cNvSpPr/>
            <p:nvPr/>
          </p:nvSpPr>
          <p:spPr>
            <a:xfrm>
              <a:off x="6317673" y="3257029"/>
              <a:ext cx="2379519" cy="914750"/>
            </a:xfrm>
            <a:custGeom>
              <a:avLst/>
              <a:gdLst>
                <a:gd name="connsiteX0" fmla="*/ 0 w 2379519"/>
                <a:gd name="connsiteY0" fmla="*/ 727363 h 914750"/>
                <a:gd name="connsiteX1" fmla="*/ 259773 w 2379519"/>
                <a:gd name="connsiteY1" fmla="*/ 914400 h 914750"/>
                <a:gd name="connsiteX2" fmla="*/ 509155 w 2379519"/>
                <a:gd name="connsiteY2" fmla="*/ 685800 h 914750"/>
                <a:gd name="connsiteX3" fmla="*/ 852055 w 2379519"/>
                <a:gd name="connsiteY3" fmla="*/ 62345 h 914750"/>
                <a:gd name="connsiteX4" fmla="*/ 1246909 w 2379519"/>
                <a:gd name="connsiteY4" fmla="*/ 436418 h 914750"/>
                <a:gd name="connsiteX5" fmla="*/ 1776846 w 2379519"/>
                <a:gd name="connsiteY5" fmla="*/ 166254 h 914750"/>
                <a:gd name="connsiteX6" fmla="*/ 2379519 w 2379519"/>
                <a:gd name="connsiteY6" fmla="*/ 0 h 91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519" h="914750">
                  <a:moveTo>
                    <a:pt x="0" y="727363"/>
                  </a:moveTo>
                  <a:cubicBezTo>
                    <a:pt x="87457" y="824345"/>
                    <a:pt x="174914" y="921327"/>
                    <a:pt x="259773" y="914400"/>
                  </a:cubicBezTo>
                  <a:cubicBezTo>
                    <a:pt x="344632" y="907473"/>
                    <a:pt x="410441" y="827809"/>
                    <a:pt x="509155" y="685800"/>
                  </a:cubicBezTo>
                  <a:cubicBezTo>
                    <a:pt x="607869" y="543791"/>
                    <a:pt x="729096" y="103909"/>
                    <a:pt x="852055" y="62345"/>
                  </a:cubicBezTo>
                  <a:cubicBezTo>
                    <a:pt x="975014" y="20781"/>
                    <a:pt x="1092777" y="419100"/>
                    <a:pt x="1246909" y="436418"/>
                  </a:cubicBezTo>
                  <a:cubicBezTo>
                    <a:pt x="1401041" y="453736"/>
                    <a:pt x="1588078" y="238990"/>
                    <a:pt x="1776846" y="166254"/>
                  </a:cubicBezTo>
                  <a:cubicBezTo>
                    <a:pt x="1965614" y="93518"/>
                    <a:pt x="2172566" y="46759"/>
                    <a:pt x="2379519" y="0"/>
                  </a:cubicBezTo>
                </a:path>
              </a:pathLst>
            </a:custGeom>
            <a:noFill/>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5" name="Straight Connector 14">
            <a:extLst>
              <a:ext uri="{FF2B5EF4-FFF2-40B4-BE49-F238E27FC236}">
                <a16:creationId xmlns:a16="http://schemas.microsoft.com/office/drawing/2014/main" id="{8DFF6217-6DBB-D16D-5C78-DC7B3E478A9A}"/>
              </a:ext>
            </a:extLst>
          </p:cNvPr>
          <p:cNvCxnSpPr>
            <a:cxnSpLocks/>
          </p:cNvCxnSpPr>
          <p:nvPr/>
        </p:nvCxnSpPr>
        <p:spPr>
          <a:xfrm>
            <a:off x="10166813" y="340262"/>
            <a:ext cx="0" cy="133613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7210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BEAA-EB4E-1231-974E-96BFB538AE7C}"/>
              </a:ext>
            </a:extLst>
          </p:cNvPr>
          <p:cNvSpPr>
            <a:spLocks noGrp="1"/>
          </p:cNvSpPr>
          <p:nvPr>
            <p:ph type="title"/>
          </p:nvPr>
        </p:nvSpPr>
        <p:spPr/>
        <p:txBody>
          <a:bodyPr/>
          <a:lstStyle/>
          <a:p>
            <a:r>
              <a:rPr lang="en-US" dirty="0"/>
              <a:t>Datasets</a:t>
            </a:r>
          </a:p>
        </p:txBody>
      </p:sp>
      <p:pic>
        <p:nvPicPr>
          <p:cNvPr id="5" name="Content Placeholder 4">
            <a:extLst>
              <a:ext uri="{FF2B5EF4-FFF2-40B4-BE49-F238E27FC236}">
                <a16:creationId xmlns:a16="http://schemas.microsoft.com/office/drawing/2014/main" id="{F36A54DB-2A2C-D879-001E-0BD318D604A5}"/>
              </a:ext>
            </a:extLst>
          </p:cNvPr>
          <p:cNvPicPr>
            <a:picLocks noGrp="1" noChangeAspect="1"/>
          </p:cNvPicPr>
          <p:nvPr>
            <p:ph idx="1"/>
          </p:nvPr>
        </p:nvPicPr>
        <p:blipFill>
          <a:blip r:embed="rId2"/>
          <a:stretch>
            <a:fillRect/>
          </a:stretch>
        </p:blipFill>
        <p:spPr>
          <a:xfrm>
            <a:off x="264053" y="2576249"/>
            <a:ext cx="4589843" cy="1462087"/>
          </a:xfrm>
          <a:prstGeom prst="rect">
            <a:avLst/>
          </a:prstGeom>
        </p:spPr>
      </p:pic>
      <p:sp>
        <p:nvSpPr>
          <p:cNvPr id="4" name="Slide Number Placeholder 3">
            <a:extLst>
              <a:ext uri="{FF2B5EF4-FFF2-40B4-BE49-F238E27FC236}">
                <a16:creationId xmlns:a16="http://schemas.microsoft.com/office/drawing/2014/main" id="{6D3A5944-AF83-E58D-80D2-1DA1B7F3FDD8}"/>
              </a:ext>
            </a:extLst>
          </p:cNvPr>
          <p:cNvSpPr>
            <a:spLocks noGrp="1"/>
          </p:cNvSpPr>
          <p:nvPr>
            <p:ph type="sldNum" sz="quarter" idx="12"/>
          </p:nvPr>
        </p:nvSpPr>
        <p:spPr/>
        <p:txBody>
          <a:bodyPr/>
          <a:lstStyle/>
          <a:p>
            <a:fld id="{E6273567-A204-4EB6-9B78-A239DD70ADA3}" type="slidenum">
              <a:rPr lang="en-US" smtClean="0"/>
              <a:t>67</a:t>
            </a:fld>
            <a:endParaRPr lang="en-US"/>
          </a:p>
        </p:txBody>
      </p:sp>
      <p:pic>
        <p:nvPicPr>
          <p:cNvPr id="9" name="Picture 8">
            <a:extLst>
              <a:ext uri="{FF2B5EF4-FFF2-40B4-BE49-F238E27FC236}">
                <a16:creationId xmlns:a16="http://schemas.microsoft.com/office/drawing/2014/main" id="{26917E66-7E8D-0C7E-66D0-3DED80026627}"/>
              </a:ext>
            </a:extLst>
          </p:cNvPr>
          <p:cNvPicPr>
            <a:picLocks noChangeAspect="1"/>
          </p:cNvPicPr>
          <p:nvPr/>
        </p:nvPicPr>
        <p:blipFill>
          <a:blip r:embed="rId3"/>
          <a:stretch>
            <a:fillRect/>
          </a:stretch>
        </p:blipFill>
        <p:spPr>
          <a:xfrm>
            <a:off x="5314950" y="1875366"/>
            <a:ext cx="6540500" cy="2006600"/>
          </a:xfrm>
          <a:prstGeom prst="rect">
            <a:avLst/>
          </a:prstGeom>
        </p:spPr>
      </p:pic>
      <p:pic>
        <p:nvPicPr>
          <p:cNvPr id="10" name="Picture 9">
            <a:extLst>
              <a:ext uri="{FF2B5EF4-FFF2-40B4-BE49-F238E27FC236}">
                <a16:creationId xmlns:a16="http://schemas.microsoft.com/office/drawing/2014/main" id="{A0FC720B-04F7-0DBF-3923-DB9D3FF79326}"/>
              </a:ext>
            </a:extLst>
          </p:cNvPr>
          <p:cNvPicPr>
            <a:picLocks noChangeAspect="1"/>
          </p:cNvPicPr>
          <p:nvPr/>
        </p:nvPicPr>
        <p:blipFill>
          <a:blip r:embed="rId4"/>
          <a:stretch>
            <a:fillRect/>
          </a:stretch>
        </p:blipFill>
        <p:spPr>
          <a:xfrm>
            <a:off x="5219090" y="4311138"/>
            <a:ext cx="3732052" cy="1806313"/>
          </a:xfrm>
          <a:prstGeom prst="rect">
            <a:avLst/>
          </a:prstGeom>
        </p:spPr>
      </p:pic>
      <p:sp>
        <p:nvSpPr>
          <p:cNvPr id="11" name="Rectangle 37">
            <a:extLst>
              <a:ext uri="{FF2B5EF4-FFF2-40B4-BE49-F238E27FC236}">
                <a16:creationId xmlns:a16="http://schemas.microsoft.com/office/drawing/2014/main" id="{AB21D68E-798D-62FF-50A3-859D94BF59DA}"/>
              </a:ext>
            </a:extLst>
          </p:cNvPr>
          <p:cNvSpPr>
            <a:spLocks noChangeArrowheads="1"/>
          </p:cNvSpPr>
          <p:nvPr/>
        </p:nvSpPr>
        <p:spPr bwMode="auto">
          <a:xfrm>
            <a:off x="5219090" y="1122899"/>
            <a:ext cx="2214643"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Without covariates</a:t>
            </a:r>
          </a:p>
        </p:txBody>
      </p:sp>
      <p:sp>
        <p:nvSpPr>
          <p:cNvPr id="12" name="Rectangle 37">
            <a:extLst>
              <a:ext uri="{FF2B5EF4-FFF2-40B4-BE49-F238E27FC236}">
                <a16:creationId xmlns:a16="http://schemas.microsoft.com/office/drawing/2014/main" id="{898325AC-331B-5552-65C2-3AB8BC0B0C2E}"/>
              </a:ext>
            </a:extLst>
          </p:cNvPr>
          <p:cNvSpPr>
            <a:spLocks noChangeArrowheads="1"/>
          </p:cNvSpPr>
          <p:nvPr/>
        </p:nvSpPr>
        <p:spPr bwMode="auto">
          <a:xfrm>
            <a:off x="5219090" y="3911886"/>
            <a:ext cx="2214643"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With covariates</a:t>
            </a:r>
          </a:p>
        </p:txBody>
      </p:sp>
      <p:sp>
        <p:nvSpPr>
          <p:cNvPr id="13" name="AutoShape 5">
            <a:extLst>
              <a:ext uri="{FF2B5EF4-FFF2-40B4-BE49-F238E27FC236}">
                <a16:creationId xmlns:a16="http://schemas.microsoft.com/office/drawing/2014/main" id="{7E3875DC-7B3D-8F95-ADA3-4E3318BD1A64}"/>
              </a:ext>
            </a:extLst>
          </p:cNvPr>
          <p:cNvSpPr>
            <a:spLocks noChangeArrowheads="1"/>
          </p:cNvSpPr>
          <p:nvPr/>
        </p:nvSpPr>
        <p:spPr bwMode="auto">
          <a:xfrm>
            <a:off x="9137918" y="4021028"/>
            <a:ext cx="2787383" cy="369332"/>
          </a:xfrm>
          <a:prstGeom prst="wedgeRoundRectCallout">
            <a:avLst>
              <a:gd name="adj1" fmla="val -85893"/>
              <a:gd name="adj2" fmla="val 5083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We use h points after NN</a:t>
            </a:r>
            <a:endParaRPr kumimoji="0" lang="en-US" altLang="zh-TW" sz="1800" baseline="-25000" dirty="0"/>
          </a:p>
        </p:txBody>
      </p:sp>
      <p:sp>
        <p:nvSpPr>
          <p:cNvPr id="14" name="AutoShape 5">
            <a:extLst>
              <a:ext uri="{FF2B5EF4-FFF2-40B4-BE49-F238E27FC236}">
                <a16:creationId xmlns:a16="http://schemas.microsoft.com/office/drawing/2014/main" id="{0AFFBDE0-1080-CFEF-F2EA-3109176D1F06}"/>
              </a:ext>
            </a:extLst>
          </p:cNvPr>
          <p:cNvSpPr>
            <a:spLocks noChangeArrowheads="1"/>
          </p:cNvSpPr>
          <p:nvPr/>
        </p:nvSpPr>
        <p:spPr bwMode="auto">
          <a:xfrm>
            <a:off x="4532050" y="6365655"/>
            <a:ext cx="4747416" cy="369332"/>
          </a:xfrm>
          <a:prstGeom prst="wedgeRoundRectCallout">
            <a:avLst>
              <a:gd name="adj1" fmla="val 20221"/>
              <a:gd name="adj2" fmla="val -12567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first decreases with more points used </a:t>
            </a:r>
            <a:endParaRPr kumimoji="0" lang="en-US" altLang="zh-TW" sz="1800" baseline="-25000" dirty="0"/>
          </a:p>
        </p:txBody>
      </p:sp>
      <p:sp>
        <p:nvSpPr>
          <p:cNvPr id="15" name="AutoShape 5">
            <a:extLst>
              <a:ext uri="{FF2B5EF4-FFF2-40B4-BE49-F238E27FC236}">
                <a16:creationId xmlns:a16="http://schemas.microsoft.com/office/drawing/2014/main" id="{FCF431AF-6F8B-2B40-89AF-26DB177F169F}"/>
              </a:ext>
            </a:extLst>
          </p:cNvPr>
          <p:cNvSpPr>
            <a:spLocks noChangeArrowheads="1"/>
          </p:cNvSpPr>
          <p:nvPr/>
        </p:nvSpPr>
        <p:spPr bwMode="auto">
          <a:xfrm>
            <a:off x="9259189" y="4802888"/>
            <a:ext cx="2544840" cy="1306095"/>
          </a:xfrm>
          <a:prstGeom prst="wedgeRoundRectCallout">
            <a:avLst>
              <a:gd name="adj1" fmla="val 20518"/>
              <a:gd name="adj2" fmla="val -7125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It is better to use the raw value than the trend or normalized value</a:t>
            </a:r>
            <a:endParaRPr kumimoji="0" lang="en-US" altLang="zh-TW" sz="1800" baseline="-25000" dirty="0"/>
          </a:p>
        </p:txBody>
      </p:sp>
    </p:spTree>
    <p:extLst>
      <p:ext uri="{BB962C8B-B14F-4D97-AF65-F5344CB8AC3E}">
        <p14:creationId xmlns:p14="http://schemas.microsoft.com/office/powerpoint/2010/main" val="234736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82F9-EAA1-4784-9A62-70E095D8FBDA}"/>
              </a:ext>
            </a:extLst>
          </p:cNvPr>
          <p:cNvSpPr>
            <a:spLocks noGrp="1"/>
          </p:cNvSpPr>
          <p:nvPr>
            <p:ph type="title"/>
          </p:nvPr>
        </p:nvSpPr>
        <p:spPr/>
        <p:txBody>
          <a:bodyPr/>
          <a:lstStyle/>
          <a:p>
            <a:r>
              <a:rPr lang="en-US" dirty="0"/>
              <a:t>Q &amp; A</a:t>
            </a:r>
          </a:p>
        </p:txBody>
      </p:sp>
      <p:sp>
        <p:nvSpPr>
          <p:cNvPr id="3" name="Content Placeholder 2">
            <a:extLst>
              <a:ext uri="{FF2B5EF4-FFF2-40B4-BE49-F238E27FC236}">
                <a16:creationId xmlns:a16="http://schemas.microsoft.com/office/drawing/2014/main" id="{DBD16CF0-681C-7629-AFCD-3A04D75E8A58}"/>
              </a:ext>
            </a:extLst>
          </p:cNvPr>
          <p:cNvSpPr>
            <a:spLocks noGrp="1"/>
          </p:cNvSpPr>
          <p:nvPr>
            <p:ph idx="1"/>
          </p:nvPr>
        </p:nvSpPr>
        <p:spPr/>
        <p:txBody>
          <a:bodyPr/>
          <a:lstStyle/>
          <a:p>
            <a:r>
              <a:rPr lang="en-US" dirty="0"/>
              <a:t>Thank you!</a:t>
            </a:r>
          </a:p>
        </p:txBody>
      </p:sp>
      <p:sp>
        <p:nvSpPr>
          <p:cNvPr id="4" name="Slide Number Placeholder 3">
            <a:extLst>
              <a:ext uri="{FF2B5EF4-FFF2-40B4-BE49-F238E27FC236}">
                <a16:creationId xmlns:a16="http://schemas.microsoft.com/office/drawing/2014/main" id="{8A0F945F-99E1-60F9-580D-405A0ACC0D91}"/>
              </a:ext>
            </a:extLst>
          </p:cNvPr>
          <p:cNvSpPr>
            <a:spLocks noGrp="1"/>
          </p:cNvSpPr>
          <p:nvPr>
            <p:ph type="sldNum" sz="quarter" idx="12"/>
          </p:nvPr>
        </p:nvSpPr>
        <p:spPr/>
        <p:txBody>
          <a:bodyPr/>
          <a:lstStyle/>
          <a:p>
            <a:fld id="{E6273567-A204-4EB6-9B78-A239DD70ADA3}" type="slidenum">
              <a:rPr lang="en-US" smtClean="0"/>
              <a:t>68</a:t>
            </a:fld>
            <a:endParaRPr lang="en-US"/>
          </a:p>
        </p:txBody>
      </p:sp>
    </p:spTree>
    <p:extLst>
      <p:ext uri="{BB962C8B-B14F-4D97-AF65-F5344CB8AC3E}">
        <p14:creationId xmlns:p14="http://schemas.microsoft.com/office/powerpoint/2010/main" val="1547686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82F9-EAA1-4784-9A62-70E095D8FBDA}"/>
              </a:ext>
            </a:extLst>
          </p:cNvPr>
          <p:cNvSpPr>
            <a:spLocks noGrp="1"/>
          </p:cNvSpPr>
          <p:nvPr>
            <p:ph type="title"/>
          </p:nvPr>
        </p:nvSpPr>
        <p:spPr/>
        <p:txBody>
          <a:bodyPr/>
          <a:lstStyle/>
          <a:p>
            <a:r>
              <a:rPr lang="en-US" dirty="0"/>
              <a:t>References</a:t>
            </a:r>
            <a:br>
              <a:rPr lang="en-US" dirty="0"/>
            </a:br>
            <a:r>
              <a:rPr lang="en-US" sz="1500" dirty="0"/>
              <a:t>Other references/credits can be found in “Notes” of each slide</a:t>
            </a:r>
          </a:p>
        </p:txBody>
      </p:sp>
      <p:sp>
        <p:nvSpPr>
          <p:cNvPr id="3" name="Content Placeholder 2">
            <a:extLst>
              <a:ext uri="{FF2B5EF4-FFF2-40B4-BE49-F238E27FC236}">
                <a16:creationId xmlns:a16="http://schemas.microsoft.com/office/drawing/2014/main" id="{DBD16CF0-681C-7629-AFCD-3A04D75E8A58}"/>
              </a:ext>
            </a:extLst>
          </p:cNvPr>
          <p:cNvSpPr>
            <a:spLocks noGrp="1"/>
          </p:cNvSpPr>
          <p:nvPr>
            <p:ph idx="1"/>
          </p:nvPr>
        </p:nvSpPr>
        <p:spPr/>
        <p:txBody>
          <a:bodyPr/>
          <a:lstStyle/>
          <a:p>
            <a:r>
              <a:rPr lang="en-US" dirty="0"/>
              <a:t>…</a:t>
            </a:r>
          </a:p>
        </p:txBody>
      </p:sp>
      <p:sp>
        <p:nvSpPr>
          <p:cNvPr id="4" name="Slide Number Placeholder 3">
            <a:extLst>
              <a:ext uri="{FF2B5EF4-FFF2-40B4-BE49-F238E27FC236}">
                <a16:creationId xmlns:a16="http://schemas.microsoft.com/office/drawing/2014/main" id="{8A0F945F-99E1-60F9-580D-405A0ACC0D91}"/>
              </a:ext>
            </a:extLst>
          </p:cNvPr>
          <p:cNvSpPr>
            <a:spLocks noGrp="1"/>
          </p:cNvSpPr>
          <p:nvPr>
            <p:ph type="sldNum" sz="quarter" idx="12"/>
          </p:nvPr>
        </p:nvSpPr>
        <p:spPr/>
        <p:txBody>
          <a:bodyPr/>
          <a:lstStyle/>
          <a:p>
            <a:fld id="{E6273567-A204-4EB6-9B78-A239DD70ADA3}" type="slidenum">
              <a:rPr lang="en-US" smtClean="0"/>
              <a:t>69</a:t>
            </a:fld>
            <a:endParaRPr lang="en-US"/>
          </a:p>
        </p:txBody>
      </p:sp>
    </p:spTree>
    <p:extLst>
      <p:ext uri="{BB962C8B-B14F-4D97-AF65-F5344CB8AC3E}">
        <p14:creationId xmlns:p14="http://schemas.microsoft.com/office/powerpoint/2010/main" val="2175101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a:extLst>
              <a:ext uri="{FF2B5EF4-FFF2-40B4-BE49-F238E27FC236}">
                <a16:creationId xmlns:a16="http://schemas.microsoft.com/office/drawing/2014/main" id="{A2566987-ADAA-A05F-5AF2-53CC3CA51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8751" y="2327682"/>
            <a:ext cx="3187016" cy="2098464"/>
          </a:xfrm>
          <a:prstGeom prst="rect">
            <a:avLst/>
          </a:prstGeom>
          <a:noFill/>
          <a:extLst>
            <a:ext uri="{909E8E84-426E-40DD-AFC4-6F175D3DCCD1}">
              <a14:hiddenFill xmlns:a14="http://schemas.microsoft.com/office/drawing/2010/main">
                <a:solidFill>
                  <a:srgbClr val="FFFFFF"/>
                </a:solidFill>
              </a14:hiddenFill>
            </a:ext>
          </a:extLst>
        </p:spPr>
      </p:pic>
      <p:sp>
        <p:nvSpPr>
          <p:cNvPr id="29" name="AutoShape 31">
            <a:extLst>
              <a:ext uri="{FF2B5EF4-FFF2-40B4-BE49-F238E27FC236}">
                <a16:creationId xmlns:a16="http://schemas.microsoft.com/office/drawing/2014/main" id="{9CF89A05-ED09-093D-112A-DE807CB8AF0F}"/>
              </a:ext>
            </a:extLst>
          </p:cNvPr>
          <p:cNvSpPr>
            <a:spLocks noChangeArrowheads="1"/>
          </p:cNvSpPr>
          <p:nvPr/>
        </p:nvSpPr>
        <p:spPr bwMode="auto">
          <a:xfrm>
            <a:off x="8410551" y="1818066"/>
            <a:ext cx="1852117" cy="418585"/>
          </a:xfrm>
          <a:prstGeom prst="wedgeRoundRectCallout">
            <a:avLst>
              <a:gd name="adj1" fmla="val 28264"/>
              <a:gd name="adj2" fmla="val 12777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Deforestation</a:t>
            </a:r>
            <a:endParaRPr lang="en-US" sz="2000" dirty="0"/>
          </a:p>
          <a:p>
            <a:endParaRPr lang="en-US" altLang="zh-TW" sz="2000" dirty="0"/>
          </a:p>
        </p:txBody>
      </p:sp>
      <p:sp>
        <p:nvSpPr>
          <p:cNvPr id="2" name="Title 1">
            <a:extLst>
              <a:ext uri="{FF2B5EF4-FFF2-40B4-BE49-F238E27FC236}">
                <a16:creationId xmlns:a16="http://schemas.microsoft.com/office/drawing/2014/main" id="{929C406F-D9D0-C9BA-E84B-B409D0008145}"/>
              </a:ext>
            </a:extLst>
          </p:cNvPr>
          <p:cNvSpPr>
            <a:spLocks noGrp="1"/>
          </p:cNvSpPr>
          <p:nvPr>
            <p:ph type="title"/>
          </p:nvPr>
        </p:nvSpPr>
        <p:spPr/>
        <p:txBody>
          <a:bodyPr/>
          <a:lstStyle/>
          <a:p>
            <a:r>
              <a:rPr lang="en-US" dirty="0"/>
              <a:t>And More! Transformation!</a:t>
            </a:r>
          </a:p>
        </p:txBody>
      </p:sp>
      <p:sp>
        <p:nvSpPr>
          <p:cNvPr id="4" name="Slide Number Placeholder 3">
            <a:extLst>
              <a:ext uri="{FF2B5EF4-FFF2-40B4-BE49-F238E27FC236}">
                <a16:creationId xmlns:a16="http://schemas.microsoft.com/office/drawing/2014/main" id="{981149C6-1F21-A17D-2359-9DED9C2C441E}"/>
              </a:ext>
            </a:extLst>
          </p:cNvPr>
          <p:cNvSpPr>
            <a:spLocks noGrp="1"/>
          </p:cNvSpPr>
          <p:nvPr>
            <p:ph type="sldNum" sz="quarter" idx="12"/>
          </p:nvPr>
        </p:nvSpPr>
        <p:spPr/>
        <p:txBody>
          <a:bodyPr/>
          <a:lstStyle/>
          <a:p>
            <a:fld id="{E6273567-A204-4EB6-9B78-A239DD70ADA3}" type="slidenum">
              <a:rPr lang="en-US" smtClean="0"/>
              <a:t>7</a:t>
            </a:fld>
            <a:endParaRPr lang="en-US"/>
          </a:p>
        </p:txBody>
      </p:sp>
      <p:pic>
        <p:nvPicPr>
          <p:cNvPr id="2050" name="Picture 2">
            <a:extLst>
              <a:ext uri="{FF2B5EF4-FFF2-40B4-BE49-F238E27FC236}">
                <a16:creationId xmlns:a16="http://schemas.microsoft.com/office/drawing/2014/main" id="{70133393-D882-8AF4-A80D-1248211DA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97" y="2743200"/>
            <a:ext cx="3599610" cy="1736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llustration of conversion of shapes into time series: starting with an image of a moth ( Lomaspilis marginata ) ( top-left ); distances from contour to a central point are measured ( top-right ); resulting in a series in which ordinate values are the distances measured and abscissa values are increasing clockwise angle values around the contour ( bottom ) ">
            <a:extLst>
              <a:ext uri="{FF2B5EF4-FFF2-40B4-BE49-F238E27FC236}">
                <a16:creationId xmlns:a16="http://schemas.microsoft.com/office/drawing/2014/main" id="{2ECA405A-1F7E-6605-0EE6-FEA5AE1DB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067" y="4705970"/>
            <a:ext cx="3496940" cy="19377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7">
            <a:extLst>
              <a:ext uri="{FF2B5EF4-FFF2-40B4-BE49-F238E27FC236}">
                <a16:creationId xmlns:a16="http://schemas.microsoft.com/office/drawing/2014/main" id="{3D35B918-73B0-CE5C-3A62-C68F39DE3C15}"/>
              </a:ext>
            </a:extLst>
          </p:cNvPr>
          <p:cNvSpPr>
            <a:spLocks noChangeArrowheads="1"/>
          </p:cNvSpPr>
          <p:nvPr/>
        </p:nvSpPr>
        <p:spPr bwMode="auto">
          <a:xfrm>
            <a:off x="1108243" y="2260810"/>
            <a:ext cx="2285183"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HK" dirty="0"/>
              <a:t>Angle-based method</a:t>
            </a:r>
            <a:endParaRPr lang="en-US" sz="2400" i="1" dirty="0"/>
          </a:p>
        </p:txBody>
      </p:sp>
      <p:pic>
        <p:nvPicPr>
          <p:cNvPr id="2054" name="Picture 6">
            <a:extLst>
              <a:ext uri="{FF2B5EF4-FFF2-40B4-BE49-F238E27FC236}">
                <a16:creationId xmlns:a16="http://schemas.microsoft.com/office/drawing/2014/main" id="{744FD656-0FFA-BE20-E41E-DCD16A677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1834" y="2516466"/>
            <a:ext cx="4192900" cy="6241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3F130F1-24FE-B6B1-50D3-21FE0F4B4E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9525" y="3300516"/>
            <a:ext cx="4397518" cy="10756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7">
            <a:extLst>
              <a:ext uri="{FF2B5EF4-FFF2-40B4-BE49-F238E27FC236}">
                <a16:creationId xmlns:a16="http://schemas.microsoft.com/office/drawing/2014/main" id="{874B28EB-6AC3-7ABA-61CE-8C42145E9D73}"/>
              </a:ext>
            </a:extLst>
          </p:cNvPr>
          <p:cNvSpPr>
            <a:spLocks noChangeArrowheads="1"/>
          </p:cNvSpPr>
          <p:nvPr/>
        </p:nvSpPr>
        <p:spPr bwMode="auto">
          <a:xfrm>
            <a:off x="5379791" y="1908420"/>
            <a:ext cx="183243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Linear scanning</a:t>
            </a:r>
          </a:p>
        </p:txBody>
      </p:sp>
      <p:sp>
        <p:nvSpPr>
          <p:cNvPr id="7" name="Rectangle 37">
            <a:extLst>
              <a:ext uri="{FF2B5EF4-FFF2-40B4-BE49-F238E27FC236}">
                <a16:creationId xmlns:a16="http://schemas.microsoft.com/office/drawing/2014/main" id="{B7810D0E-1692-31DF-8466-97A5AB954D10}"/>
              </a:ext>
            </a:extLst>
          </p:cNvPr>
          <p:cNvSpPr>
            <a:spLocks noChangeArrowheads="1"/>
          </p:cNvSpPr>
          <p:nvPr/>
        </p:nvSpPr>
        <p:spPr bwMode="auto">
          <a:xfrm>
            <a:off x="5159085" y="4395411"/>
            <a:ext cx="2432366"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Image to Time series</a:t>
            </a:r>
          </a:p>
        </p:txBody>
      </p:sp>
      <p:pic>
        <p:nvPicPr>
          <p:cNvPr id="2058" name="Picture 10" descr="Kyoto University - Wikipedia">
            <a:extLst>
              <a:ext uri="{FF2B5EF4-FFF2-40B4-BE49-F238E27FC236}">
                <a16:creationId xmlns:a16="http://schemas.microsoft.com/office/drawing/2014/main" id="{2639CA25-547C-2EC9-98F2-C939E042FC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8774" y="4962403"/>
            <a:ext cx="1216715" cy="121671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E90A5A05-1B3D-2FB2-CE5F-4F08E8239057}"/>
              </a:ext>
            </a:extLst>
          </p:cNvPr>
          <p:cNvSpPr/>
          <p:nvPr/>
        </p:nvSpPr>
        <p:spPr>
          <a:xfrm>
            <a:off x="5424514" y="4995054"/>
            <a:ext cx="106017" cy="26069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37">
            <a:extLst>
              <a:ext uri="{FF2B5EF4-FFF2-40B4-BE49-F238E27FC236}">
                <a16:creationId xmlns:a16="http://schemas.microsoft.com/office/drawing/2014/main" id="{90F7BEFC-3540-C8D9-2B4E-B0069BA996DB}"/>
              </a:ext>
            </a:extLst>
          </p:cNvPr>
          <p:cNvSpPr>
            <a:spLocks noChangeArrowheads="1"/>
          </p:cNvSpPr>
          <p:nvPr/>
        </p:nvSpPr>
        <p:spPr bwMode="auto">
          <a:xfrm>
            <a:off x="6183844" y="4940735"/>
            <a:ext cx="2020151" cy="369332"/>
          </a:xfrm>
          <a:prstGeom prst="rect">
            <a:avLst/>
          </a:prstGeom>
          <a:solidFill>
            <a:srgbClr val="92D050"/>
          </a:solidFill>
          <a:ln w="9525">
            <a:solidFill>
              <a:schemeClr val="tx1"/>
            </a:solidFill>
            <a:miter lim="800000"/>
            <a:headEnd/>
            <a:tailEnd/>
          </a:ln>
          <a:effectLst/>
        </p:spPr>
        <p:txBody>
          <a:bodyPr wrap="square">
            <a:spAutoFit/>
          </a:bodyPr>
          <a:lstStyle/>
          <a:p>
            <a:r>
              <a:rPr lang="en-US" dirty="0"/>
              <a:t>1D array of pixels</a:t>
            </a:r>
          </a:p>
        </p:txBody>
      </p:sp>
      <p:sp>
        <p:nvSpPr>
          <p:cNvPr id="12" name="Right Brace 11">
            <a:extLst>
              <a:ext uri="{FF2B5EF4-FFF2-40B4-BE49-F238E27FC236}">
                <a16:creationId xmlns:a16="http://schemas.microsoft.com/office/drawing/2014/main" id="{F4E6D57F-A04F-AB96-CA99-C058B18F8F5C}"/>
              </a:ext>
            </a:extLst>
          </p:cNvPr>
          <p:cNvSpPr/>
          <p:nvPr/>
        </p:nvSpPr>
        <p:spPr>
          <a:xfrm>
            <a:off x="5428969" y="5310067"/>
            <a:ext cx="106017" cy="26069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37">
            <a:extLst>
              <a:ext uri="{FF2B5EF4-FFF2-40B4-BE49-F238E27FC236}">
                <a16:creationId xmlns:a16="http://schemas.microsoft.com/office/drawing/2014/main" id="{0D987D92-C2AA-FF6C-FE63-6ADF013E5061}"/>
              </a:ext>
            </a:extLst>
          </p:cNvPr>
          <p:cNvSpPr>
            <a:spLocks noChangeArrowheads="1"/>
          </p:cNvSpPr>
          <p:nvPr/>
        </p:nvSpPr>
        <p:spPr bwMode="auto">
          <a:xfrm>
            <a:off x="6176100" y="5506128"/>
            <a:ext cx="2020151" cy="369332"/>
          </a:xfrm>
          <a:prstGeom prst="rect">
            <a:avLst/>
          </a:prstGeom>
          <a:solidFill>
            <a:srgbClr val="92D050"/>
          </a:solidFill>
          <a:ln w="9525">
            <a:solidFill>
              <a:schemeClr val="tx1"/>
            </a:solidFill>
            <a:miter lim="800000"/>
            <a:headEnd/>
            <a:tailEnd/>
          </a:ln>
          <a:effectLst/>
        </p:spPr>
        <p:txBody>
          <a:bodyPr wrap="square">
            <a:spAutoFit/>
          </a:bodyPr>
          <a:lstStyle/>
          <a:p>
            <a:r>
              <a:rPr lang="en-US" dirty="0"/>
              <a:t>1D array of pixels</a:t>
            </a:r>
          </a:p>
        </p:txBody>
      </p:sp>
      <p:sp>
        <p:nvSpPr>
          <p:cNvPr id="14" name="Rectangle 37">
            <a:extLst>
              <a:ext uri="{FF2B5EF4-FFF2-40B4-BE49-F238E27FC236}">
                <a16:creationId xmlns:a16="http://schemas.microsoft.com/office/drawing/2014/main" id="{AF868A2B-2E0A-FB24-32C0-71284FFD831B}"/>
              </a:ext>
            </a:extLst>
          </p:cNvPr>
          <p:cNvSpPr>
            <a:spLocks noChangeArrowheads="1"/>
          </p:cNvSpPr>
          <p:nvPr/>
        </p:nvSpPr>
        <p:spPr bwMode="auto">
          <a:xfrm>
            <a:off x="7039966" y="5919865"/>
            <a:ext cx="292417" cy="923330"/>
          </a:xfrm>
          <a:prstGeom prst="rect">
            <a:avLst/>
          </a:prstGeom>
          <a:solidFill>
            <a:srgbClr val="92D050"/>
          </a:solidFill>
          <a:ln w="9525">
            <a:solidFill>
              <a:schemeClr val="tx1"/>
            </a:solidFill>
            <a:miter lim="800000"/>
            <a:headEnd/>
            <a:tailEnd/>
          </a:ln>
          <a:effectLst/>
        </p:spPr>
        <p:txBody>
          <a:bodyPr wrap="square">
            <a:spAutoFit/>
          </a:bodyPr>
          <a:lstStyle/>
          <a:p>
            <a:r>
              <a:rPr lang="en-US" dirty="0"/>
              <a:t>.</a:t>
            </a:r>
          </a:p>
          <a:p>
            <a:r>
              <a:rPr lang="en-US" dirty="0"/>
              <a:t>.</a:t>
            </a:r>
          </a:p>
          <a:p>
            <a:r>
              <a:rPr lang="en-US" dirty="0"/>
              <a:t>.</a:t>
            </a:r>
          </a:p>
        </p:txBody>
      </p:sp>
      <p:sp>
        <p:nvSpPr>
          <p:cNvPr id="15" name="Right Brace 14">
            <a:extLst>
              <a:ext uri="{FF2B5EF4-FFF2-40B4-BE49-F238E27FC236}">
                <a16:creationId xmlns:a16="http://schemas.microsoft.com/office/drawing/2014/main" id="{6D38CE9F-F7E9-7321-DE69-BED0BA856E06}"/>
              </a:ext>
            </a:extLst>
          </p:cNvPr>
          <p:cNvSpPr/>
          <p:nvPr/>
        </p:nvSpPr>
        <p:spPr>
          <a:xfrm>
            <a:off x="8255276" y="4883583"/>
            <a:ext cx="340739" cy="183486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AutoShape 31">
            <a:extLst>
              <a:ext uri="{FF2B5EF4-FFF2-40B4-BE49-F238E27FC236}">
                <a16:creationId xmlns:a16="http://schemas.microsoft.com/office/drawing/2014/main" id="{1647A357-4C09-777A-C8EF-F2F467B1800B}"/>
              </a:ext>
            </a:extLst>
          </p:cNvPr>
          <p:cNvSpPr>
            <a:spLocks noChangeArrowheads="1"/>
          </p:cNvSpPr>
          <p:nvPr/>
        </p:nvSpPr>
        <p:spPr bwMode="auto">
          <a:xfrm>
            <a:off x="8909992" y="5663786"/>
            <a:ext cx="1454565" cy="418585"/>
          </a:xfrm>
          <a:prstGeom prst="wedgeRoundRectCallout">
            <a:avLst>
              <a:gd name="adj1" fmla="val -60741"/>
              <a:gd name="adj2" fmla="val -1781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Flattening</a:t>
            </a:r>
            <a:endParaRPr lang="en-US" sz="2000" dirty="0"/>
          </a:p>
          <a:p>
            <a:endParaRPr lang="en-US" altLang="zh-TW" sz="2000" dirty="0"/>
          </a:p>
        </p:txBody>
      </p:sp>
      <p:cxnSp>
        <p:nvCxnSpPr>
          <p:cNvPr id="18" name="Curved Connector 17">
            <a:extLst>
              <a:ext uri="{FF2B5EF4-FFF2-40B4-BE49-F238E27FC236}">
                <a16:creationId xmlns:a16="http://schemas.microsoft.com/office/drawing/2014/main" id="{2B8D527E-ADE8-D2D6-7954-40057B083CC3}"/>
              </a:ext>
            </a:extLst>
          </p:cNvPr>
          <p:cNvCxnSpPr>
            <a:cxnSpLocks/>
            <a:stCxn id="9" idx="3"/>
            <a:endCxn id="13" idx="1"/>
          </p:cNvCxnSpPr>
          <p:nvPr/>
        </p:nvCxnSpPr>
        <p:spPr>
          <a:xfrm flipH="1">
            <a:off x="6176100" y="5125401"/>
            <a:ext cx="2027895" cy="565393"/>
          </a:xfrm>
          <a:prstGeom prst="curvedConnector5">
            <a:avLst>
              <a:gd name="adj1" fmla="val -11273"/>
              <a:gd name="adj2" fmla="val 50000"/>
              <a:gd name="adj3" fmla="val 111273"/>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37">
            <a:extLst>
              <a:ext uri="{FF2B5EF4-FFF2-40B4-BE49-F238E27FC236}">
                <a16:creationId xmlns:a16="http://schemas.microsoft.com/office/drawing/2014/main" id="{BEA58D90-2B0D-BEDF-0303-8AECC5799AAB}"/>
              </a:ext>
            </a:extLst>
          </p:cNvPr>
          <p:cNvSpPr>
            <a:spLocks noChangeArrowheads="1"/>
          </p:cNvSpPr>
          <p:nvPr/>
        </p:nvSpPr>
        <p:spPr bwMode="auto">
          <a:xfrm>
            <a:off x="8488137" y="1082026"/>
            <a:ext cx="3670025"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Satellite Image Time Series (SITS)</a:t>
            </a:r>
          </a:p>
        </p:txBody>
      </p:sp>
      <p:sp>
        <p:nvSpPr>
          <p:cNvPr id="21" name="AutoShape 31">
            <a:extLst>
              <a:ext uri="{FF2B5EF4-FFF2-40B4-BE49-F238E27FC236}">
                <a16:creationId xmlns:a16="http://schemas.microsoft.com/office/drawing/2014/main" id="{8FC624FC-0726-03CE-BA43-0DA9FDC053E3}"/>
              </a:ext>
            </a:extLst>
          </p:cNvPr>
          <p:cNvSpPr>
            <a:spLocks noChangeArrowheads="1"/>
          </p:cNvSpPr>
          <p:nvPr/>
        </p:nvSpPr>
        <p:spPr bwMode="auto">
          <a:xfrm>
            <a:off x="9189644" y="4596453"/>
            <a:ext cx="1309516" cy="418585"/>
          </a:xfrm>
          <a:prstGeom prst="wedgeRoundRectCallout">
            <a:avLst>
              <a:gd name="adj1" fmla="val -22249"/>
              <a:gd name="adj2" fmla="val -890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An image</a:t>
            </a:r>
            <a:endParaRPr lang="en-US" sz="2000" dirty="0"/>
          </a:p>
          <a:p>
            <a:endParaRPr lang="en-US" altLang="zh-TW" sz="2000" dirty="0"/>
          </a:p>
        </p:txBody>
      </p:sp>
      <p:sp>
        <p:nvSpPr>
          <p:cNvPr id="22" name="AutoShape 31">
            <a:extLst>
              <a:ext uri="{FF2B5EF4-FFF2-40B4-BE49-F238E27FC236}">
                <a16:creationId xmlns:a16="http://schemas.microsoft.com/office/drawing/2014/main" id="{6CA4E07F-FF87-EF12-30B2-B2879932D579}"/>
              </a:ext>
            </a:extLst>
          </p:cNvPr>
          <p:cNvSpPr>
            <a:spLocks noChangeArrowheads="1"/>
          </p:cNvSpPr>
          <p:nvPr/>
        </p:nvSpPr>
        <p:spPr bwMode="auto">
          <a:xfrm>
            <a:off x="10127974" y="4104029"/>
            <a:ext cx="1909687" cy="418585"/>
          </a:xfrm>
          <a:prstGeom prst="wedgeRoundRectCallout">
            <a:avLst>
              <a:gd name="adj1" fmla="val -56988"/>
              <a:gd name="adj2" fmla="val -134159"/>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Same location</a:t>
            </a:r>
            <a:endParaRPr lang="en-US" sz="2000" dirty="0"/>
          </a:p>
          <a:p>
            <a:endParaRPr lang="en-US" altLang="zh-TW" sz="2000" dirty="0"/>
          </a:p>
        </p:txBody>
      </p:sp>
      <p:sp>
        <p:nvSpPr>
          <p:cNvPr id="24" name="Rectangle 23">
            <a:extLst>
              <a:ext uri="{FF2B5EF4-FFF2-40B4-BE49-F238E27FC236}">
                <a16:creationId xmlns:a16="http://schemas.microsoft.com/office/drawing/2014/main" id="{5C4B8DAC-12F2-31C2-466A-3034993427CE}"/>
              </a:ext>
            </a:extLst>
          </p:cNvPr>
          <p:cNvSpPr/>
          <p:nvPr/>
        </p:nvSpPr>
        <p:spPr>
          <a:xfrm>
            <a:off x="9145309" y="3655701"/>
            <a:ext cx="88669" cy="88669"/>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A735261B-0029-E271-136A-8207D201023B}"/>
              </a:ext>
            </a:extLst>
          </p:cNvPr>
          <p:cNvSpPr/>
          <p:nvPr/>
        </p:nvSpPr>
        <p:spPr>
          <a:xfrm>
            <a:off x="9637274" y="3323518"/>
            <a:ext cx="88669" cy="88669"/>
          </a:xfrm>
          <a:prstGeom prst="rect">
            <a:avLst/>
          </a:prstGeom>
          <a:solidFill>
            <a:srgbClr val="92D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579B026D-3F1E-2623-7BBB-3256C23822E3}"/>
              </a:ext>
            </a:extLst>
          </p:cNvPr>
          <p:cNvSpPr/>
          <p:nvPr/>
        </p:nvSpPr>
        <p:spPr>
          <a:xfrm>
            <a:off x="10083639" y="3094724"/>
            <a:ext cx="88669" cy="88669"/>
          </a:xfrm>
          <a:prstGeom prst="rect">
            <a:avLst/>
          </a:prstGeom>
          <a:solidFill>
            <a:schemeClr val="accent6">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3A22C1EB-6296-51EB-15A1-E47B1CAF11DE}"/>
              </a:ext>
            </a:extLst>
          </p:cNvPr>
          <p:cNvSpPr/>
          <p:nvPr/>
        </p:nvSpPr>
        <p:spPr>
          <a:xfrm>
            <a:off x="10824893" y="2709636"/>
            <a:ext cx="88669" cy="88669"/>
          </a:xfrm>
          <a:prstGeom prst="rect">
            <a:avLst/>
          </a:prstGeom>
          <a:solidFill>
            <a:schemeClr val="accent6">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Left Brace 27">
            <a:extLst>
              <a:ext uri="{FF2B5EF4-FFF2-40B4-BE49-F238E27FC236}">
                <a16:creationId xmlns:a16="http://schemas.microsoft.com/office/drawing/2014/main" id="{F1C76F47-00DB-AB0D-7042-37D067CFDC9A}"/>
              </a:ext>
            </a:extLst>
          </p:cNvPr>
          <p:cNvSpPr/>
          <p:nvPr/>
        </p:nvSpPr>
        <p:spPr>
          <a:xfrm rot="3567841">
            <a:off x="9765009" y="1943401"/>
            <a:ext cx="241044" cy="209658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AutoShape 31">
            <a:extLst>
              <a:ext uri="{FF2B5EF4-FFF2-40B4-BE49-F238E27FC236}">
                <a16:creationId xmlns:a16="http://schemas.microsoft.com/office/drawing/2014/main" id="{95BB0B85-D916-0C71-C2D1-7F0DEDE067B4}"/>
              </a:ext>
            </a:extLst>
          </p:cNvPr>
          <p:cNvSpPr>
            <a:spLocks noChangeArrowheads="1"/>
          </p:cNvSpPr>
          <p:nvPr/>
        </p:nvSpPr>
        <p:spPr bwMode="auto">
          <a:xfrm>
            <a:off x="4003003" y="1867966"/>
            <a:ext cx="1099913" cy="418585"/>
          </a:xfrm>
          <a:prstGeom prst="wedgeRoundRectCallout">
            <a:avLst>
              <a:gd name="adj1" fmla="val -12795"/>
              <a:gd name="adj2" fmla="val 8429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2000" dirty="0"/>
              <a:t>contour</a:t>
            </a:r>
          </a:p>
          <a:p>
            <a:endParaRPr lang="en-US" altLang="zh-TW" sz="2000" dirty="0"/>
          </a:p>
        </p:txBody>
      </p:sp>
      <p:sp>
        <p:nvSpPr>
          <p:cNvPr id="31" name="AutoShape 31">
            <a:extLst>
              <a:ext uri="{FF2B5EF4-FFF2-40B4-BE49-F238E27FC236}">
                <a16:creationId xmlns:a16="http://schemas.microsoft.com/office/drawing/2014/main" id="{10EC213B-8DF9-CE52-4C5C-FFF9C4637DB6}"/>
              </a:ext>
            </a:extLst>
          </p:cNvPr>
          <p:cNvSpPr>
            <a:spLocks noChangeArrowheads="1"/>
          </p:cNvSpPr>
          <p:nvPr/>
        </p:nvSpPr>
        <p:spPr bwMode="auto">
          <a:xfrm>
            <a:off x="3352672" y="4070890"/>
            <a:ext cx="999162" cy="418585"/>
          </a:xfrm>
          <a:prstGeom prst="wedgeRoundRectCallout">
            <a:avLst>
              <a:gd name="adj1" fmla="val -59824"/>
              <a:gd name="adj2" fmla="val 108563"/>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2000" dirty="0"/>
              <a:t>center</a:t>
            </a:r>
          </a:p>
          <a:p>
            <a:endParaRPr lang="en-US" altLang="zh-TW" sz="2000" dirty="0"/>
          </a:p>
        </p:txBody>
      </p:sp>
      <p:sp>
        <p:nvSpPr>
          <p:cNvPr id="3" name="AutoShape 31">
            <a:extLst>
              <a:ext uri="{FF2B5EF4-FFF2-40B4-BE49-F238E27FC236}">
                <a16:creationId xmlns:a16="http://schemas.microsoft.com/office/drawing/2014/main" id="{7E9DE8BC-A26C-2C5A-9066-C50DFADF0A65}"/>
              </a:ext>
            </a:extLst>
          </p:cNvPr>
          <p:cNvSpPr>
            <a:spLocks noChangeArrowheads="1"/>
          </p:cNvSpPr>
          <p:nvPr/>
        </p:nvSpPr>
        <p:spPr bwMode="auto">
          <a:xfrm>
            <a:off x="10519860" y="1542389"/>
            <a:ext cx="1578644" cy="673842"/>
          </a:xfrm>
          <a:prstGeom prst="wedgeRoundRectCallout">
            <a:avLst>
              <a:gd name="adj1" fmla="val -61302"/>
              <a:gd name="adj2" fmla="val 2223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sz="2000" dirty="0"/>
              <a:t>From green to brown</a:t>
            </a:r>
            <a:endParaRPr lang="en-US" sz="2000" dirty="0"/>
          </a:p>
          <a:p>
            <a:endParaRPr lang="en-US" altLang="zh-TW" sz="2000" dirty="0"/>
          </a:p>
        </p:txBody>
      </p:sp>
    </p:spTree>
    <p:extLst>
      <p:ext uri="{BB962C8B-B14F-4D97-AF65-F5344CB8AC3E}">
        <p14:creationId xmlns:p14="http://schemas.microsoft.com/office/powerpoint/2010/main" val="1308425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E207-FA32-9C8F-20D0-4D63B70B566E}"/>
              </a:ext>
            </a:extLst>
          </p:cNvPr>
          <p:cNvSpPr>
            <a:spLocks noGrp="1"/>
          </p:cNvSpPr>
          <p:nvPr>
            <p:ph type="title"/>
          </p:nvPr>
        </p:nvSpPr>
        <p:spPr/>
        <p:txBody>
          <a:bodyPr/>
          <a:lstStyle/>
          <a:p>
            <a:r>
              <a:rPr lang="en-US" dirty="0"/>
              <a:t>Backups</a:t>
            </a:r>
          </a:p>
        </p:txBody>
      </p:sp>
      <p:sp>
        <p:nvSpPr>
          <p:cNvPr id="3" name="Content Placeholder 2">
            <a:extLst>
              <a:ext uri="{FF2B5EF4-FFF2-40B4-BE49-F238E27FC236}">
                <a16:creationId xmlns:a16="http://schemas.microsoft.com/office/drawing/2014/main" id="{79E049BC-9264-E042-9ADE-15D2FE5ED23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44AECFA-D6D4-F471-D1CF-6E7BC59B0CC6}"/>
              </a:ext>
            </a:extLst>
          </p:cNvPr>
          <p:cNvSpPr>
            <a:spLocks noGrp="1"/>
          </p:cNvSpPr>
          <p:nvPr>
            <p:ph type="sldNum" sz="quarter" idx="12"/>
          </p:nvPr>
        </p:nvSpPr>
        <p:spPr/>
        <p:txBody>
          <a:bodyPr/>
          <a:lstStyle/>
          <a:p>
            <a:fld id="{E6273567-A204-4EB6-9B78-A239DD70ADA3}" type="slidenum">
              <a:rPr lang="en-US" smtClean="0"/>
              <a:t>70</a:t>
            </a:fld>
            <a:endParaRPr lang="en-US"/>
          </a:p>
        </p:txBody>
      </p:sp>
    </p:spTree>
    <p:extLst>
      <p:ext uri="{BB962C8B-B14F-4D97-AF65-F5344CB8AC3E}">
        <p14:creationId xmlns:p14="http://schemas.microsoft.com/office/powerpoint/2010/main" val="331214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A74A4-68D5-EE10-24DF-9A8D399D9605}"/>
              </a:ext>
            </a:extLst>
          </p:cNvPr>
          <p:cNvSpPr>
            <a:spLocks noGrp="1"/>
          </p:cNvSpPr>
          <p:nvPr>
            <p:ph type="title"/>
          </p:nvPr>
        </p:nvSpPr>
        <p:spPr/>
        <p:txBody>
          <a:bodyPr/>
          <a:lstStyle/>
          <a:p>
            <a:r>
              <a:rPr lang="en-US" dirty="0"/>
              <a:t>Subsequences</a:t>
            </a:r>
          </a:p>
        </p:txBody>
      </p:sp>
      <p:sp>
        <p:nvSpPr>
          <p:cNvPr id="4" name="Slide Number Placeholder 3">
            <a:extLst>
              <a:ext uri="{FF2B5EF4-FFF2-40B4-BE49-F238E27FC236}">
                <a16:creationId xmlns:a16="http://schemas.microsoft.com/office/drawing/2014/main" id="{FB64421A-97B3-160F-AE67-D7F06DC1AC50}"/>
              </a:ext>
            </a:extLst>
          </p:cNvPr>
          <p:cNvSpPr>
            <a:spLocks noGrp="1"/>
          </p:cNvSpPr>
          <p:nvPr>
            <p:ph type="sldNum" sz="quarter" idx="12"/>
          </p:nvPr>
        </p:nvSpPr>
        <p:spPr/>
        <p:txBody>
          <a:bodyPr/>
          <a:lstStyle/>
          <a:p>
            <a:fld id="{E6273567-A204-4EB6-9B78-A239DD70ADA3}" type="slidenum">
              <a:rPr lang="en-US" smtClean="0"/>
              <a:t>8</a:t>
            </a:fld>
            <a:endParaRPr lang="en-US"/>
          </a:p>
        </p:txBody>
      </p:sp>
      <p:sp>
        <p:nvSpPr>
          <p:cNvPr id="5" name="Freeform 24">
            <a:extLst>
              <a:ext uri="{FF2B5EF4-FFF2-40B4-BE49-F238E27FC236}">
                <a16:creationId xmlns:a16="http://schemas.microsoft.com/office/drawing/2014/main" id="{D17357B4-7FF3-5339-B682-62BC8C242459}"/>
              </a:ext>
            </a:extLst>
          </p:cNvPr>
          <p:cNvSpPr>
            <a:spLocks/>
          </p:cNvSpPr>
          <p:nvPr/>
        </p:nvSpPr>
        <p:spPr bwMode="auto">
          <a:xfrm>
            <a:off x="232568" y="2462741"/>
            <a:ext cx="11726863" cy="568325"/>
          </a:xfrm>
          <a:custGeom>
            <a:avLst/>
            <a:gdLst>
              <a:gd name="T0" fmla="*/ 116 w 7387"/>
              <a:gd name="T1" fmla="*/ 89 h 358"/>
              <a:gd name="T2" fmla="*/ 231 w 7387"/>
              <a:gd name="T3" fmla="*/ 91 h 358"/>
              <a:gd name="T4" fmla="*/ 347 w 7387"/>
              <a:gd name="T5" fmla="*/ 73 h 358"/>
              <a:gd name="T6" fmla="*/ 463 w 7387"/>
              <a:gd name="T7" fmla="*/ 89 h 358"/>
              <a:gd name="T8" fmla="*/ 579 w 7387"/>
              <a:gd name="T9" fmla="*/ 88 h 358"/>
              <a:gd name="T10" fmla="*/ 695 w 7387"/>
              <a:gd name="T11" fmla="*/ 100 h 358"/>
              <a:gd name="T12" fmla="*/ 810 w 7387"/>
              <a:gd name="T13" fmla="*/ 90 h 358"/>
              <a:gd name="T14" fmla="*/ 926 w 7387"/>
              <a:gd name="T15" fmla="*/ 83 h 358"/>
              <a:gd name="T16" fmla="*/ 1042 w 7387"/>
              <a:gd name="T17" fmla="*/ 90 h 358"/>
              <a:gd name="T18" fmla="*/ 1158 w 7387"/>
              <a:gd name="T19" fmla="*/ 111 h 358"/>
              <a:gd name="T20" fmla="*/ 1274 w 7387"/>
              <a:gd name="T21" fmla="*/ 169 h 358"/>
              <a:gd name="T22" fmla="*/ 1389 w 7387"/>
              <a:gd name="T23" fmla="*/ 138 h 358"/>
              <a:gd name="T24" fmla="*/ 1505 w 7387"/>
              <a:gd name="T25" fmla="*/ 83 h 358"/>
              <a:gd name="T26" fmla="*/ 1621 w 7387"/>
              <a:gd name="T27" fmla="*/ 85 h 358"/>
              <a:gd name="T28" fmla="*/ 1737 w 7387"/>
              <a:gd name="T29" fmla="*/ 180 h 358"/>
              <a:gd name="T30" fmla="*/ 1853 w 7387"/>
              <a:gd name="T31" fmla="*/ 253 h 358"/>
              <a:gd name="T32" fmla="*/ 1968 w 7387"/>
              <a:gd name="T33" fmla="*/ 85 h 358"/>
              <a:gd name="T34" fmla="*/ 2084 w 7387"/>
              <a:gd name="T35" fmla="*/ 309 h 358"/>
              <a:gd name="T36" fmla="*/ 2200 w 7387"/>
              <a:gd name="T37" fmla="*/ 92 h 358"/>
              <a:gd name="T38" fmla="*/ 2316 w 7387"/>
              <a:gd name="T39" fmla="*/ 320 h 358"/>
              <a:gd name="T40" fmla="*/ 2432 w 7387"/>
              <a:gd name="T41" fmla="*/ 125 h 358"/>
              <a:gd name="T42" fmla="*/ 2547 w 7387"/>
              <a:gd name="T43" fmla="*/ 110 h 358"/>
              <a:gd name="T44" fmla="*/ 2663 w 7387"/>
              <a:gd name="T45" fmla="*/ 274 h 358"/>
              <a:gd name="T46" fmla="*/ 2779 w 7387"/>
              <a:gd name="T47" fmla="*/ 254 h 358"/>
              <a:gd name="T48" fmla="*/ 2895 w 7387"/>
              <a:gd name="T49" fmla="*/ 177 h 358"/>
              <a:gd name="T50" fmla="*/ 3011 w 7387"/>
              <a:gd name="T51" fmla="*/ 76 h 358"/>
              <a:gd name="T52" fmla="*/ 3127 w 7387"/>
              <a:gd name="T53" fmla="*/ 325 h 358"/>
              <a:gd name="T54" fmla="*/ 3242 w 7387"/>
              <a:gd name="T55" fmla="*/ 146 h 358"/>
              <a:gd name="T56" fmla="*/ 3358 w 7387"/>
              <a:gd name="T57" fmla="*/ 151 h 358"/>
              <a:gd name="T58" fmla="*/ 3474 w 7387"/>
              <a:gd name="T59" fmla="*/ 86 h 358"/>
              <a:gd name="T60" fmla="*/ 3590 w 7387"/>
              <a:gd name="T61" fmla="*/ 97 h 358"/>
              <a:gd name="T62" fmla="*/ 3706 w 7387"/>
              <a:gd name="T63" fmla="*/ 91 h 358"/>
              <a:gd name="T64" fmla="*/ 3821 w 7387"/>
              <a:gd name="T65" fmla="*/ 82 h 358"/>
              <a:gd name="T66" fmla="*/ 3937 w 7387"/>
              <a:gd name="T67" fmla="*/ 111 h 358"/>
              <a:gd name="T68" fmla="*/ 4053 w 7387"/>
              <a:gd name="T69" fmla="*/ 210 h 358"/>
              <a:gd name="T70" fmla="*/ 4169 w 7387"/>
              <a:gd name="T71" fmla="*/ 85 h 358"/>
              <a:gd name="T72" fmla="*/ 4285 w 7387"/>
              <a:gd name="T73" fmla="*/ 220 h 358"/>
              <a:gd name="T74" fmla="*/ 4400 w 7387"/>
              <a:gd name="T75" fmla="*/ 82 h 358"/>
              <a:gd name="T76" fmla="*/ 4516 w 7387"/>
              <a:gd name="T77" fmla="*/ 104 h 358"/>
              <a:gd name="T78" fmla="*/ 4632 w 7387"/>
              <a:gd name="T79" fmla="*/ 78 h 358"/>
              <a:gd name="T80" fmla="*/ 4748 w 7387"/>
              <a:gd name="T81" fmla="*/ 81 h 358"/>
              <a:gd name="T82" fmla="*/ 4864 w 7387"/>
              <a:gd name="T83" fmla="*/ 73 h 358"/>
              <a:gd name="T84" fmla="*/ 4979 w 7387"/>
              <a:gd name="T85" fmla="*/ 118 h 358"/>
              <a:gd name="T86" fmla="*/ 5095 w 7387"/>
              <a:gd name="T87" fmla="*/ 43 h 358"/>
              <a:gd name="T88" fmla="*/ 5211 w 7387"/>
              <a:gd name="T89" fmla="*/ 181 h 358"/>
              <a:gd name="T90" fmla="*/ 5327 w 7387"/>
              <a:gd name="T91" fmla="*/ 95 h 358"/>
              <a:gd name="T92" fmla="*/ 5443 w 7387"/>
              <a:gd name="T93" fmla="*/ 170 h 358"/>
              <a:gd name="T94" fmla="*/ 5558 w 7387"/>
              <a:gd name="T95" fmla="*/ 181 h 358"/>
              <a:gd name="T96" fmla="*/ 5674 w 7387"/>
              <a:gd name="T97" fmla="*/ 193 h 358"/>
              <a:gd name="T98" fmla="*/ 5790 w 7387"/>
              <a:gd name="T99" fmla="*/ 66 h 358"/>
              <a:gd name="T100" fmla="*/ 5906 w 7387"/>
              <a:gd name="T101" fmla="*/ 200 h 358"/>
              <a:gd name="T102" fmla="*/ 6022 w 7387"/>
              <a:gd name="T103" fmla="*/ 84 h 358"/>
              <a:gd name="T104" fmla="*/ 6138 w 7387"/>
              <a:gd name="T105" fmla="*/ 77 h 358"/>
              <a:gd name="T106" fmla="*/ 6253 w 7387"/>
              <a:gd name="T107" fmla="*/ 210 h 358"/>
              <a:gd name="T108" fmla="*/ 6369 w 7387"/>
              <a:gd name="T109" fmla="*/ 81 h 358"/>
              <a:gd name="T110" fmla="*/ 6485 w 7387"/>
              <a:gd name="T111" fmla="*/ 124 h 358"/>
              <a:gd name="T112" fmla="*/ 6601 w 7387"/>
              <a:gd name="T113" fmla="*/ 108 h 358"/>
              <a:gd name="T114" fmla="*/ 6717 w 7387"/>
              <a:gd name="T115" fmla="*/ 84 h 358"/>
              <a:gd name="T116" fmla="*/ 6832 w 7387"/>
              <a:gd name="T117" fmla="*/ 101 h 358"/>
              <a:gd name="T118" fmla="*/ 6948 w 7387"/>
              <a:gd name="T119" fmla="*/ 82 h 358"/>
              <a:gd name="T120" fmla="*/ 7064 w 7387"/>
              <a:gd name="T121" fmla="*/ 94 h 358"/>
              <a:gd name="T122" fmla="*/ 7180 w 7387"/>
              <a:gd name="T123" fmla="*/ 81 h 358"/>
              <a:gd name="T124" fmla="*/ 7296 w 7387"/>
              <a:gd name="T125" fmla="*/ 8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7" h="358">
                <a:moveTo>
                  <a:pt x="0" y="352"/>
                </a:moveTo>
                <a:lnTo>
                  <a:pt x="1" y="301"/>
                </a:lnTo>
                <a:lnTo>
                  <a:pt x="2" y="271"/>
                </a:lnTo>
                <a:lnTo>
                  <a:pt x="3" y="239"/>
                </a:lnTo>
                <a:lnTo>
                  <a:pt x="4" y="219"/>
                </a:lnTo>
                <a:lnTo>
                  <a:pt x="5" y="199"/>
                </a:lnTo>
                <a:lnTo>
                  <a:pt x="6" y="195"/>
                </a:lnTo>
                <a:lnTo>
                  <a:pt x="7" y="190"/>
                </a:lnTo>
                <a:lnTo>
                  <a:pt x="8" y="184"/>
                </a:lnTo>
                <a:lnTo>
                  <a:pt x="9" y="183"/>
                </a:lnTo>
                <a:lnTo>
                  <a:pt x="9" y="192"/>
                </a:lnTo>
                <a:lnTo>
                  <a:pt x="10" y="186"/>
                </a:lnTo>
                <a:lnTo>
                  <a:pt x="11" y="175"/>
                </a:lnTo>
                <a:lnTo>
                  <a:pt x="12" y="171"/>
                </a:lnTo>
                <a:lnTo>
                  <a:pt x="13" y="164"/>
                </a:lnTo>
                <a:lnTo>
                  <a:pt x="14" y="158"/>
                </a:lnTo>
                <a:lnTo>
                  <a:pt x="15" y="156"/>
                </a:lnTo>
                <a:lnTo>
                  <a:pt x="16" y="144"/>
                </a:lnTo>
                <a:lnTo>
                  <a:pt x="17" y="149"/>
                </a:lnTo>
                <a:lnTo>
                  <a:pt x="17" y="150"/>
                </a:lnTo>
                <a:lnTo>
                  <a:pt x="18" y="149"/>
                </a:lnTo>
                <a:lnTo>
                  <a:pt x="19" y="161"/>
                </a:lnTo>
                <a:lnTo>
                  <a:pt x="20" y="166"/>
                </a:lnTo>
                <a:lnTo>
                  <a:pt x="21" y="156"/>
                </a:lnTo>
                <a:lnTo>
                  <a:pt x="22" y="155"/>
                </a:lnTo>
                <a:lnTo>
                  <a:pt x="23" y="147"/>
                </a:lnTo>
                <a:lnTo>
                  <a:pt x="23" y="151"/>
                </a:lnTo>
                <a:lnTo>
                  <a:pt x="24" y="148"/>
                </a:lnTo>
                <a:lnTo>
                  <a:pt x="25" y="147"/>
                </a:lnTo>
                <a:lnTo>
                  <a:pt x="26" y="141"/>
                </a:lnTo>
                <a:lnTo>
                  <a:pt x="27" y="143"/>
                </a:lnTo>
                <a:lnTo>
                  <a:pt x="28" y="128"/>
                </a:lnTo>
                <a:lnTo>
                  <a:pt x="29" y="130"/>
                </a:lnTo>
                <a:lnTo>
                  <a:pt x="30" y="132"/>
                </a:lnTo>
                <a:lnTo>
                  <a:pt x="31" y="129"/>
                </a:lnTo>
                <a:lnTo>
                  <a:pt x="32" y="123"/>
                </a:lnTo>
                <a:lnTo>
                  <a:pt x="32" y="117"/>
                </a:lnTo>
                <a:lnTo>
                  <a:pt x="33" y="111"/>
                </a:lnTo>
                <a:lnTo>
                  <a:pt x="34" y="105"/>
                </a:lnTo>
                <a:lnTo>
                  <a:pt x="35" y="112"/>
                </a:lnTo>
                <a:lnTo>
                  <a:pt x="36" y="109"/>
                </a:lnTo>
                <a:lnTo>
                  <a:pt x="37" y="109"/>
                </a:lnTo>
                <a:lnTo>
                  <a:pt x="38" y="113"/>
                </a:lnTo>
                <a:lnTo>
                  <a:pt x="39" y="117"/>
                </a:lnTo>
                <a:lnTo>
                  <a:pt x="39" y="106"/>
                </a:lnTo>
                <a:lnTo>
                  <a:pt x="40" y="108"/>
                </a:lnTo>
                <a:lnTo>
                  <a:pt x="41" y="106"/>
                </a:lnTo>
                <a:lnTo>
                  <a:pt x="42" y="100"/>
                </a:lnTo>
                <a:lnTo>
                  <a:pt x="43" y="99"/>
                </a:lnTo>
                <a:lnTo>
                  <a:pt x="44" y="99"/>
                </a:lnTo>
                <a:lnTo>
                  <a:pt x="45" y="113"/>
                </a:lnTo>
                <a:lnTo>
                  <a:pt x="46" y="121"/>
                </a:lnTo>
                <a:lnTo>
                  <a:pt x="47" y="125"/>
                </a:lnTo>
                <a:lnTo>
                  <a:pt x="47" y="128"/>
                </a:lnTo>
                <a:lnTo>
                  <a:pt x="48" y="133"/>
                </a:lnTo>
                <a:lnTo>
                  <a:pt x="49" y="119"/>
                </a:lnTo>
                <a:lnTo>
                  <a:pt x="50" y="115"/>
                </a:lnTo>
                <a:lnTo>
                  <a:pt x="51" y="106"/>
                </a:lnTo>
                <a:lnTo>
                  <a:pt x="52" y="97"/>
                </a:lnTo>
                <a:lnTo>
                  <a:pt x="53" y="92"/>
                </a:lnTo>
                <a:lnTo>
                  <a:pt x="54" y="92"/>
                </a:lnTo>
                <a:lnTo>
                  <a:pt x="55" y="91"/>
                </a:lnTo>
                <a:lnTo>
                  <a:pt x="56" y="98"/>
                </a:lnTo>
                <a:lnTo>
                  <a:pt x="56" y="101"/>
                </a:lnTo>
                <a:lnTo>
                  <a:pt x="57" y="105"/>
                </a:lnTo>
                <a:lnTo>
                  <a:pt x="58" y="101"/>
                </a:lnTo>
                <a:lnTo>
                  <a:pt x="59" y="102"/>
                </a:lnTo>
                <a:lnTo>
                  <a:pt x="60" y="104"/>
                </a:lnTo>
                <a:lnTo>
                  <a:pt x="61" y="105"/>
                </a:lnTo>
                <a:lnTo>
                  <a:pt x="61" y="102"/>
                </a:lnTo>
                <a:lnTo>
                  <a:pt x="62" y="104"/>
                </a:lnTo>
                <a:lnTo>
                  <a:pt x="63" y="109"/>
                </a:lnTo>
                <a:lnTo>
                  <a:pt x="64" y="105"/>
                </a:lnTo>
                <a:lnTo>
                  <a:pt x="65" y="101"/>
                </a:lnTo>
                <a:lnTo>
                  <a:pt x="66" y="115"/>
                </a:lnTo>
                <a:lnTo>
                  <a:pt x="67" y="114"/>
                </a:lnTo>
                <a:lnTo>
                  <a:pt x="68" y="112"/>
                </a:lnTo>
                <a:lnTo>
                  <a:pt x="69" y="119"/>
                </a:lnTo>
                <a:lnTo>
                  <a:pt x="70" y="127"/>
                </a:lnTo>
                <a:lnTo>
                  <a:pt x="70" y="124"/>
                </a:lnTo>
                <a:lnTo>
                  <a:pt x="71" y="127"/>
                </a:lnTo>
                <a:lnTo>
                  <a:pt x="72" y="122"/>
                </a:lnTo>
                <a:lnTo>
                  <a:pt x="73" y="110"/>
                </a:lnTo>
                <a:lnTo>
                  <a:pt x="74" y="112"/>
                </a:lnTo>
                <a:lnTo>
                  <a:pt x="75" y="96"/>
                </a:lnTo>
                <a:lnTo>
                  <a:pt x="76" y="95"/>
                </a:lnTo>
                <a:lnTo>
                  <a:pt x="77" y="97"/>
                </a:lnTo>
                <a:lnTo>
                  <a:pt x="78" y="104"/>
                </a:lnTo>
                <a:lnTo>
                  <a:pt x="78" y="101"/>
                </a:lnTo>
                <a:lnTo>
                  <a:pt x="79" y="103"/>
                </a:lnTo>
                <a:lnTo>
                  <a:pt x="80" y="100"/>
                </a:lnTo>
                <a:lnTo>
                  <a:pt x="81" y="96"/>
                </a:lnTo>
                <a:lnTo>
                  <a:pt x="82" y="92"/>
                </a:lnTo>
                <a:lnTo>
                  <a:pt x="83" y="89"/>
                </a:lnTo>
                <a:lnTo>
                  <a:pt x="84" y="90"/>
                </a:lnTo>
                <a:lnTo>
                  <a:pt x="84" y="95"/>
                </a:lnTo>
                <a:lnTo>
                  <a:pt x="85" y="94"/>
                </a:lnTo>
                <a:lnTo>
                  <a:pt x="86" y="101"/>
                </a:lnTo>
                <a:lnTo>
                  <a:pt x="87" y="98"/>
                </a:lnTo>
                <a:lnTo>
                  <a:pt x="88" y="101"/>
                </a:lnTo>
                <a:lnTo>
                  <a:pt x="89" y="100"/>
                </a:lnTo>
                <a:lnTo>
                  <a:pt x="90" y="110"/>
                </a:lnTo>
                <a:lnTo>
                  <a:pt x="91" y="113"/>
                </a:lnTo>
                <a:lnTo>
                  <a:pt x="92" y="122"/>
                </a:lnTo>
                <a:lnTo>
                  <a:pt x="93" y="120"/>
                </a:lnTo>
                <a:lnTo>
                  <a:pt x="94" y="114"/>
                </a:lnTo>
                <a:lnTo>
                  <a:pt x="94" y="103"/>
                </a:lnTo>
                <a:lnTo>
                  <a:pt x="95" y="98"/>
                </a:lnTo>
                <a:lnTo>
                  <a:pt x="96" y="89"/>
                </a:lnTo>
                <a:lnTo>
                  <a:pt x="97" y="84"/>
                </a:lnTo>
                <a:lnTo>
                  <a:pt x="98" y="94"/>
                </a:lnTo>
                <a:lnTo>
                  <a:pt x="99" y="101"/>
                </a:lnTo>
                <a:lnTo>
                  <a:pt x="100" y="95"/>
                </a:lnTo>
                <a:lnTo>
                  <a:pt x="100" y="102"/>
                </a:lnTo>
                <a:lnTo>
                  <a:pt x="101" y="105"/>
                </a:lnTo>
                <a:lnTo>
                  <a:pt x="102" y="97"/>
                </a:lnTo>
                <a:lnTo>
                  <a:pt x="103" y="92"/>
                </a:lnTo>
                <a:lnTo>
                  <a:pt x="104" y="89"/>
                </a:lnTo>
                <a:lnTo>
                  <a:pt x="105" y="75"/>
                </a:lnTo>
                <a:lnTo>
                  <a:pt x="106" y="76"/>
                </a:lnTo>
                <a:lnTo>
                  <a:pt x="107" y="78"/>
                </a:lnTo>
                <a:lnTo>
                  <a:pt x="108" y="80"/>
                </a:lnTo>
                <a:lnTo>
                  <a:pt x="108" y="84"/>
                </a:lnTo>
                <a:lnTo>
                  <a:pt x="109" y="94"/>
                </a:lnTo>
                <a:lnTo>
                  <a:pt x="110" y="86"/>
                </a:lnTo>
                <a:lnTo>
                  <a:pt x="111" y="82"/>
                </a:lnTo>
                <a:lnTo>
                  <a:pt x="112" y="84"/>
                </a:lnTo>
                <a:lnTo>
                  <a:pt x="113" y="85"/>
                </a:lnTo>
                <a:lnTo>
                  <a:pt x="114" y="83"/>
                </a:lnTo>
                <a:lnTo>
                  <a:pt x="115" y="91"/>
                </a:lnTo>
                <a:lnTo>
                  <a:pt x="116" y="89"/>
                </a:lnTo>
                <a:lnTo>
                  <a:pt x="117" y="83"/>
                </a:lnTo>
                <a:lnTo>
                  <a:pt x="117" y="76"/>
                </a:lnTo>
                <a:lnTo>
                  <a:pt x="118" y="76"/>
                </a:lnTo>
                <a:lnTo>
                  <a:pt x="119" y="83"/>
                </a:lnTo>
                <a:lnTo>
                  <a:pt x="120" y="87"/>
                </a:lnTo>
                <a:lnTo>
                  <a:pt x="121" y="91"/>
                </a:lnTo>
                <a:lnTo>
                  <a:pt x="122" y="94"/>
                </a:lnTo>
                <a:lnTo>
                  <a:pt x="122" y="91"/>
                </a:lnTo>
                <a:lnTo>
                  <a:pt x="123" y="87"/>
                </a:lnTo>
                <a:lnTo>
                  <a:pt x="124" y="87"/>
                </a:lnTo>
                <a:lnTo>
                  <a:pt x="125" y="86"/>
                </a:lnTo>
                <a:lnTo>
                  <a:pt x="126" y="89"/>
                </a:lnTo>
                <a:lnTo>
                  <a:pt x="127" y="93"/>
                </a:lnTo>
                <a:lnTo>
                  <a:pt x="128" y="92"/>
                </a:lnTo>
                <a:lnTo>
                  <a:pt x="129" y="96"/>
                </a:lnTo>
                <a:lnTo>
                  <a:pt x="130" y="91"/>
                </a:lnTo>
                <a:lnTo>
                  <a:pt x="131" y="90"/>
                </a:lnTo>
                <a:lnTo>
                  <a:pt x="131" y="88"/>
                </a:lnTo>
                <a:lnTo>
                  <a:pt x="132" y="89"/>
                </a:lnTo>
                <a:lnTo>
                  <a:pt x="133" y="83"/>
                </a:lnTo>
                <a:lnTo>
                  <a:pt x="134" y="85"/>
                </a:lnTo>
                <a:lnTo>
                  <a:pt x="135" y="86"/>
                </a:lnTo>
                <a:lnTo>
                  <a:pt x="136" y="84"/>
                </a:lnTo>
                <a:lnTo>
                  <a:pt x="137" y="79"/>
                </a:lnTo>
                <a:lnTo>
                  <a:pt x="138" y="76"/>
                </a:lnTo>
                <a:lnTo>
                  <a:pt x="139" y="74"/>
                </a:lnTo>
                <a:lnTo>
                  <a:pt x="139" y="69"/>
                </a:lnTo>
                <a:lnTo>
                  <a:pt x="140" y="75"/>
                </a:lnTo>
                <a:lnTo>
                  <a:pt x="141" y="82"/>
                </a:lnTo>
                <a:lnTo>
                  <a:pt x="142" y="95"/>
                </a:lnTo>
                <a:lnTo>
                  <a:pt x="143" y="96"/>
                </a:lnTo>
                <a:lnTo>
                  <a:pt x="144" y="107"/>
                </a:lnTo>
                <a:lnTo>
                  <a:pt x="145" y="110"/>
                </a:lnTo>
                <a:lnTo>
                  <a:pt x="145" y="106"/>
                </a:lnTo>
                <a:lnTo>
                  <a:pt x="146" y="96"/>
                </a:lnTo>
                <a:lnTo>
                  <a:pt x="147" y="94"/>
                </a:lnTo>
                <a:lnTo>
                  <a:pt x="148" y="90"/>
                </a:lnTo>
                <a:lnTo>
                  <a:pt x="149" y="81"/>
                </a:lnTo>
                <a:lnTo>
                  <a:pt x="150" y="82"/>
                </a:lnTo>
                <a:lnTo>
                  <a:pt x="151" y="84"/>
                </a:lnTo>
                <a:lnTo>
                  <a:pt x="152" y="90"/>
                </a:lnTo>
                <a:lnTo>
                  <a:pt x="153" y="88"/>
                </a:lnTo>
                <a:lnTo>
                  <a:pt x="154" y="90"/>
                </a:lnTo>
                <a:lnTo>
                  <a:pt x="155" y="88"/>
                </a:lnTo>
                <a:lnTo>
                  <a:pt x="155" y="88"/>
                </a:lnTo>
                <a:lnTo>
                  <a:pt x="156" y="79"/>
                </a:lnTo>
                <a:lnTo>
                  <a:pt x="157" y="77"/>
                </a:lnTo>
                <a:lnTo>
                  <a:pt x="158" y="78"/>
                </a:lnTo>
                <a:lnTo>
                  <a:pt x="159" y="84"/>
                </a:lnTo>
                <a:lnTo>
                  <a:pt x="160" y="91"/>
                </a:lnTo>
                <a:lnTo>
                  <a:pt x="161" y="104"/>
                </a:lnTo>
                <a:lnTo>
                  <a:pt x="161" y="113"/>
                </a:lnTo>
                <a:lnTo>
                  <a:pt x="162" y="119"/>
                </a:lnTo>
                <a:lnTo>
                  <a:pt x="163" y="134"/>
                </a:lnTo>
                <a:lnTo>
                  <a:pt x="164" y="124"/>
                </a:lnTo>
                <a:lnTo>
                  <a:pt x="165" y="114"/>
                </a:lnTo>
                <a:lnTo>
                  <a:pt x="166" y="107"/>
                </a:lnTo>
                <a:lnTo>
                  <a:pt x="167" y="109"/>
                </a:lnTo>
                <a:lnTo>
                  <a:pt x="168" y="96"/>
                </a:lnTo>
                <a:lnTo>
                  <a:pt x="169" y="96"/>
                </a:lnTo>
                <a:lnTo>
                  <a:pt x="169" y="100"/>
                </a:lnTo>
                <a:lnTo>
                  <a:pt x="170" y="99"/>
                </a:lnTo>
                <a:lnTo>
                  <a:pt x="171" y="89"/>
                </a:lnTo>
                <a:lnTo>
                  <a:pt x="172" y="86"/>
                </a:lnTo>
                <a:lnTo>
                  <a:pt x="173" y="88"/>
                </a:lnTo>
                <a:lnTo>
                  <a:pt x="174" y="87"/>
                </a:lnTo>
                <a:lnTo>
                  <a:pt x="175" y="87"/>
                </a:lnTo>
                <a:lnTo>
                  <a:pt x="176" y="86"/>
                </a:lnTo>
                <a:lnTo>
                  <a:pt x="177" y="78"/>
                </a:lnTo>
                <a:lnTo>
                  <a:pt x="177" y="76"/>
                </a:lnTo>
                <a:lnTo>
                  <a:pt x="178" y="76"/>
                </a:lnTo>
                <a:lnTo>
                  <a:pt x="179" y="75"/>
                </a:lnTo>
                <a:lnTo>
                  <a:pt x="180" y="82"/>
                </a:lnTo>
                <a:lnTo>
                  <a:pt x="181" y="88"/>
                </a:lnTo>
                <a:lnTo>
                  <a:pt x="182" y="99"/>
                </a:lnTo>
                <a:lnTo>
                  <a:pt x="183" y="96"/>
                </a:lnTo>
                <a:lnTo>
                  <a:pt x="183" y="99"/>
                </a:lnTo>
                <a:lnTo>
                  <a:pt x="184" y="94"/>
                </a:lnTo>
                <a:lnTo>
                  <a:pt x="185" y="89"/>
                </a:lnTo>
                <a:lnTo>
                  <a:pt x="186" y="83"/>
                </a:lnTo>
                <a:lnTo>
                  <a:pt x="187" y="88"/>
                </a:lnTo>
                <a:lnTo>
                  <a:pt x="188" y="89"/>
                </a:lnTo>
                <a:lnTo>
                  <a:pt x="189" y="89"/>
                </a:lnTo>
                <a:lnTo>
                  <a:pt x="190" y="105"/>
                </a:lnTo>
                <a:lnTo>
                  <a:pt x="191" y="100"/>
                </a:lnTo>
                <a:lnTo>
                  <a:pt x="192" y="101"/>
                </a:lnTo>
                <a:lnTo>
                  <a:pt x="192" y="98"/>
                </a:lnTo>
                <a:lnTo>
                  <a:pt x="193" y="99"/>
                </a:lnTo>
                <a:lnTo>
                  <a:pt x="194" y="84"/>
                </a:lnTo>
                <a:lnTo>
                  <a:pt x="195" y="81"/>
                </a:lnTo>
                <a:lnTo>
                  <a:pt x="196" y="78"/>
                </a:lnTo>
                <a:lnTo>
                  <a:pt x="197" y="80"/>
                </a:lnTo>
                <a:lnTo>
                  <a:pt x="198" y="82"/>
                </a:lnTo>
                <a:lnTo>
                  <a:pt x="199" y="93"/>
                </a:lnTo>
                <a:lnTo>
                  <a:pt x="199" y="89"/>
                </a:lnTo>
                <a:lnTo>
                  <a:pt x="200" y="98"/>
                </a:lnTo>
                <a:lnTo>
                  <a:pt x="201" y="94"/>
                </a:lnTo>
                <a:lnTo>
                  <a:pt x="202" y="88"/>
                </a:lnTo>
                <a:lnTo>
                  <a:pt x="203" y="76"/>
                </a:lnTo>
                <a:lnTo>
                  <a:pt x="204" y="80"/>
                </a:lnTo>
                <a:lnTo>
                  <a:pt x="205" y="86"/>
                </a:lnTo>
                <a:lnTo>
                  <a:pt x="206" y="93"/>
                </a:lnTo>
                <a:lnTo>
                  <a:pt x="207" y="92"/>
                </a:lnTo>
                <a:lnTo>
                  <a:pt x="207" y="99"/>
                </a:lnTo>
                <a:lnTo>
                  <a:pt x="208" y="103"/>
                </a:lnTo>
                <a:lnTo>
                  <a:pt x="209" y="83"/>
                </a:lnTo>
                <a:lnTo>
                  <a:pt x="210" y="79"/>
                </a:lnTo>
                <a:lnTo>
                  <a:pt x="211" y="89"/>
                </a:lnTo>
                <a:lnTo>
                  <a:pt x="212" y="85"/>
                </a:lnTo>
                <a:lnTo>
                  <a:pt x="213" y="85"/>
                </a:lnTo>
                <a:lnTo>
                  <a:pt x="214" y="91"/>
                </a:lnTo>
                <a:lnTo>
                  <a:pt x="215" y="89"/>
                </a:lnTo>
                <a:lnTo>
                  <a:pt x="216" y="83"/>
                </a:lnTo>
                <a:lnTo>
                  <a:pt x="216" y="82"/>
                </a:lnTo>
                <a:lnTo>
                  <a:pt x="217" y="89"/>
                </a:lnTo>
                <a:lnTo>
                  <a:pt x="218" y="97"/>
                </a:lnTo>
                <a:lnTo>
                  <a:pt x="219" y="98"/>
                </a:lnTo>
                <a:lnTo>
                  <a:pt x="220" y="107"/>
                </a:lnTo>
                <a:lnTo>
                  <a:pt x="221" y="108"/>
                </a:lnTo>
                <a:lnTo>
                  <a:pt x="221" y="97"/>
                </a:lnTo>
                <a:lnTo>
                  <a:pt x="222" y="90"/>
                </a:lnTo>
                <a:lnTo>
                  <a:pt x="223" y="88"/>
                </a:lnTo>
                <a:lnTo>
                  <a:pt x="224" y="84"/>
                </a:lnTo>
                <a:lnTo>
                  <a:pt x="225" y="81"/>
                </a:lnTo>
                <a:lnTo>
                  <a:pt x="226" y="80"/>
                </a:lnTo>
                <a:lnTo>
                  <a:pt x="227" y="77"/>
                </a:lnTo>
                <a:lnTo>
                  <a:pt x="228" y="93"/>
                </a:lnTo>
                <a:lnTo>
                  <a:pt x="229" y="80"/>
                </a:lnTo>
                <a:lnTo>
                  <a:pt x="230" y="82"/>
                </a:lnTo>
                <a:lnTo>
                  <a:pt x="230" y="88"/>
                </a:lnTo>
                <a:lnTo>
                  <a:pt x="231" y="91"/>
                </a:lnTo>
                <a:lnTo>
                  <a:pt x="232" y="77"/>
                </a:lnTo>
                <a:lnTo>
                  <a:pt x="233" y="83"/>
                </a:lnTo>
                <a:lnTo>
                  <a:pt x="234" y="109"/>
                </a:lnTo>
                <a:lnTo>
                  <a:pt x="235" y="105"/>
                </a:lnTo>
                <a:lnTo>
                  <a:pt x="236" y="100"/>
                </a:lnTo>
                <a:lnTo>
                  <a:pt x="237" y="98"/>
                </a:lnTo>
                <a:lnTo>
                  <a:pt x="238" y="99"/>
                </a:lnTo>
                <a:lnTo>
                  <a:pt x="238" y="70"/>
                </a:lnTo>
                <a:lnTo>
                  <a:pt x="239" y="67"/>
                </a:lnTo>
                <a:lnTo>
                  <a:pt x="240" y="72"/>
                </a:lnTo>
                <a:lnTo>
                  <a:pt x="241" y="78"/>
                </a:lnTo>
                <a:lnTo>
                  <a:pt x="242" y="83"/>
                </a:lnTo>
                <a:lnTo>
                  <a:pt x="243" y="85"/>
                </a:lnTo>
                <a:lnTo>
                  <a:pt x="244" y="92"/>
                </a:lnTo>
                <a:lnTo>
                  <a:pt x="244" y="95"/>
                </a:lnTo>
                <a:lnTo>
                  <a:pt x="245" y="96"/>
                </a:lnTo>
                <a:lnTo>
                  <a:pt x="246" y="93"/>
                </a:lnTo>
                <a:lnTo>
                  <a:pt x="247" y="92"/>
                </a:lnTo>
                <a:lnTo>
                  <a:pt x="248" y="84"/>
                </a:lnTo>
                <a:lnTo>
                  <a:pt x="249" y="89"/>
                </a:lnTo>
                <a:lnTo>
                  <a:pt x="250" y="95"/>
                </a:lnTo>
                <a:lnTo>
                  <a:pt x="251" y="93"/>
                </a:lnTo>
                <a:lnTo>
                  <a:pt x="252" y="99"/>
                </a:lnTo>
                <a:lnTo>
                  <a:pt x="253" y="99"/>
                </a:lnTo>
                <a:lnTo>
                  <a:pt x="254" y="89"/>
                </a:lnTo>
                <a:lnTo>
                  <a:pt x="254" y="90"/>
                </a:lnTo>
                <a:lnTo>
                  <a:pt x="255" y="90"/>
                </a:lnTo>
                <a:lnTo>
                  <a:pt x="256" y="90"/>
                </a:lnTo>
                <a:lnTo>
                  <a:pt x="257" y="96"/>
                </a:lnTo>
                <a:lnTo>
                  <a:pt x="258" y="110"/>
                </a:lnTo>
                <a:lnTo>
                  <a:pt x="259" y="106"/>
                </a:lnTo>
                <a:lnTo>
                  <a:pt x="260" y="110"/>
                </a:lnTo>
                <a:lnTo>
                  <a:pt x="260" y="107"/>
                </a:lnTo>
                <a:lnTo>
                  <a:pt x="261" y="112"/>
                </a:lnTo>
                <a:lnTo>
                  <a:pt x="262" y="92"/>
                </a:lnTo>
                <a:lnTo>
                  <a:pt x="263" y="94"/>
                </a:lnTo>
                <a:lnTo>
                  <a:pt x="264" y="91"/>
                </a:lnTo>
                <a:lnTo>
                  <a:pt x="265" y="90"/>
                </a:lnTo>
                <a:lnTo>
                  <a:pt x="266" y="84"/>
                </a:lnTo>
                <a:lnTo>
                  <a:pt x="267" y="94"/>
                </a:lnTo>
                <a:lnTo>
                  <a:pt x="268" y="81"/>
                </a:lnTo>
                <a:lnTo>
                  <a:pt x="268" y="89"/>
                </a:lnTo>
                <a:lnTo>
                  <a:pt x="269" y="92"/>
                </a:lnTo>
                <a:lnTo>
                  <a:pt x="270" y="96"/>
                </a:lnTo>
                <a:lnTo>
                  <a:pt x="271" y="109"/>
                </a:lnTo>
                <a:lnTo>
                  <a:pt x="272" y="119"/>
                </a:lnTo>
                <a:lnTo>
                  <a:pt x="273" y="113"/>
                </a:lnTo>
                <a:lnTo>
                  <a:pt x="274" y="113"/>
                </a:lnTo>
                <a:lnTo>
                  <a:pt x="275" y="107"/>
                </a:lnTo>
                <a:lnTo>
                  <a:pt x="276" y="97"/>
                </a:lnTo>
                <a:lnTo>
                  <a:pt x="277" y="88"/>
                </a:lnTo>
                <a:lnTo>
                  <a:pt x="277" y="94"/>
                </a:lnTo>
                <a:lnTo>
                  <a:pt x="278" y="87"/>
                </a:lnTo>
                <a:lnTo>
                  <a:pt x="279" y="81"/>
                </a:lnTo>
                <a:lnTo>
                  <a:pt x="280" y="76"/>
                </a:lnTo>
                <a:lnTo>
                  <a:pt x="281" y="78"/>
                </a:lnTo>
                <a:lnTo>
                  <a:pt x="282" y="71"/>
                </a:lnTo>
                <a:lnTo>
                  <a:pt x="282" y="69"/>
                </a:lnTo>
                <a:lnTo>
                  <a:pt x="283" y="78"/>
                </a:lnTo>
                <a:lnTo>
                  <a:pt x="284" y="76"/>
                </a:lnTo>
                <a:lnTo>
                  <a:pt x="285" y="74"/>
                </a:lnTo>
                <a:lnTo>
                  <a:pt x="286" y="81"/>
                </a:lnTo>
                <a:lnTo>
                  <a:pt x="287" y="89"/>
                </a:lnTo>
                <a:lnTo>
                  <a:pt x="288" y="89"/>
                </a:lnTo>
                <a:lnTo>
                  <a:pt x="289" y="96"/>
                </a:lnTo>
                <a:lnTo>
                  <a:pt x="290" y="97"/>
                </a:lnTo>
                <a:lnTo>
                  <a:pt x="291" y="92"/>
                </a:lnTo>
                <a:lnTo>
                  <a:pt x="291" y="87"/>
                </a:lnTo>
                <a:lnTo>
                  <a:pt x="292" y="89"/>
                </a:lnTo>
                <a:lnTo>
                  <a:pt x="293" y="78"/>
                </a:lnTo>
                <a:lnTo>
                  <a:pt x="294" y="87"/>
                </a:lnTo>
                <a:lnTo>
                  <a:pt x="295" y="81"/>
                </a:lnTo>
                <a:lnTo>
                  <a:pt x="296" y="92"/>
                </a:lnTo>
                <a:lnTo>
                  <a:pt x="297" y="92"/>
                </a:lnTo>
                <a:lnTo>
                  <a:pt x="298" y="95"/>
                </a:lnTo>
                <a:lnTo>
                  <a:pt x="299" y="89"/>
                </a:lnTo>
                <a:lnTo>
                  <a:pt x="299" y="105"/>
                </a:lnTo>
                <a:lnTo>
                  <a:pt x="300" y="106"/>
                </a:lnTo>
                <a:lnTo>
                  <a:pt x="301" y="106"/>
                </a:lnTo>
                <a:lnTo>
                  <a:pt x="302" y="118"/>
                </a:lnTo>
                <a:lnTo>
                  <a:pt x="303" y="113"/>
                </a:lnTo>
                <a:lnTo>
                  <a:pt x="304" y="93"/>
                </a:lnTo>
                <a:lnTo>
                  <a:pt x="305" y="89"/>
                </a:lnTo>
                <a:lnTo>
                  <a:pt x="305" y="84"/>
                </a:lnTo>
                <a:lnTo>
                  <a:pt x="306" y="78"/>
                </a:lnTo>
                <a:lnTo>
                  <a:pt x="307" y="74"/>
                </a:lnTo>
                <a:lnTo>
                  <a:pt x="308" y="84"/>
                </a:lnTo>
                <a:lnTo>
                  <a:pt x="309" y="75"/>
                </a:lnTo>
                <a:lnTo>
                  <a:pt x="310" y="77"/>
                </a:lnTo>
                <a:lnTo>
                  <a:pt x="311" y="76"/>
                </a:lnTo>
                <a:lnTo>
                  <a:pt x="312" y="79"/>
                </a:lnTo>
                <a:lnTo>
                  <a:pt x="313" y="79"/>
                </a:lnTo>
                <a:lnTo>
                  <a:pt x="314" y="84"/>
                </a:lnTo>
                <a:lnTo>
                  <a:pt x="315" y="89"/>
                </a:lnTo>
                <a:lnTo>
                  <a:pt x="315" y="93"/>
                </a:lnTo>
                <a:lnTo>
                  <a:pt x="316" y="106"/>
                </a:lnTo>
                <a:lnTo>
                  <a:pt x="317" y="100"/>
                </a:lnTo>
                <a:lnTo>
                  <a:pt x="318" y="97"/>
                </a:lnTo>
                <a:lnTo>
                  <a:pt x="319" y="91"/>
                </a:lnTo>
                <a:lnTo>
                  <a:pt x="320" y="89"/>
                </a:lnTo>
                <a:lnTo>
                  <a:pt x="321" y="81"/>
                </a:lnTo>
                <a:lnTo>
                  <a:pt x="321" y="89"/>
                </a:lnTo>
                <a:lnTo>
                  <a:pt x="322" y="95"/>
                </a:lnTo>
                <a:lnTo>
                  <a:pt x="323" y="100"/>
                </a:lnTo>
                <a:lnTo>
                  <a:pt x="324" y="97"/>
                </a:lnTo>
                <a:lnTo>
                  <a:pt x="325" y="98"/>
                </a:lnTo>
                <a:lnTo>
                  <a:pt x="326" y="94"/>
                </a:lnTo>
                <a:lnTo>
                  <a:pt x="327" y="94"/>
                </a:lnTo>
                <a:lnTo>
                  <a:pt x="328" y="92"/>
                </a:lnTo>
                <a:lnTo>
                  <a:pt x="329" y="102"/>
                </a:lnTo>
                <a:lnTo>
                  <a:pt x="329" y="103"/>
                </a:lnTo>
                <a:lnTo>
                  <a:pt x="330" y="107"/>
                </a:lnTo>
                <a:lnTo>
                  <a:pt x="331" y="102"/>
                </a:lnTo>
                <a:lnTo>
                  <a:pt x="332" y="99"/>
                </a:lnTo>
                <a:lnTo>
                  <a:pt x="333" y="87"/>
                </a:lnTo>
                <a:lnTo>
                  <a:pt x="334" y="90"/>
                </a:lnTo>
                <a:lnTo>
                  <a:pt x="335" y="89"/>
                </a:lnTo>
                <a:lnTo>
                  <a:pt x="336" y="91"/>
                </a:lnTo>
                <a:lnTo>
                  <a:pt x="337" y="88"/>
                </a:lnTo>
                <a:lnTo>
                  <a:pt x="337" y="87"/>
                </a:lnTo>
                <a:lnTo>
                  <a:pt x="338" y="84"/>
                </a:lnTo>
                <a:lnTo>
                  <a:pt x="339" y="84"/>
                </a:lnTo>
                <a:lnTo>
                  <a:pt x="340" y="89"/>
                </a:lnTo>
                <a:lnTo>
                  <a:pt x="341" y="93"/>
                </a:lnTo>
                <a:lnTo>
                  <a:pt x="342" y="90"/>
                </a:lnTo>
                <a:lnTo>
                  <a:pt x="343" y="86"/>
                </a:lnTo>
                <a:lnTo>
                  <a:pt x="343" y="82"/>
                </a:lnTo>
                <a:lnTo>
                  <a:pt x="344" y="70"/>
                </a:lnTo>
                <a:lnTo>
                  <a:pt x="345" y="67"/>
                </a:lnTo>
                <a:lnTo>
                  <a:pt x="346" y="64"/>
                </a:lnTo>
                <a:lnTo>
                  <a:pt x="347" y="73"/>
                </a:lnTo>
                <a:lnTo>
                  <a:pt x="348" y="74"/>
                </a:lnTo>
                <a:lnTo>
                  <a:pt x="349" y="79"/>
                </a:lnTo>
                <a:lnTo>
                  <a:pt x="350" y="78"/>
                </a:lnTo>
                <a:lnTo>
                  <a:pt x="351" y="85"/>
                </a:lnTo>
                <a:lnTo>
                  <a:pt x="352" y="74"/>
                </a:lnTo>
                <a:lnTo>
                  <a:pt x="352" y="74"/>
                </a:lnTo>
                <a:lnTo>
                  <a:pt x="353" y="77"/>
                </a:lnTo>
                <a:lnTo>
                  <a:pt x="354" y="81"/>
                </a:lnTo>
                <a:lnTo>
                  <a:pt x="355" y="83"/>
                </a:lnTo>
                <a:lnTo>
                  <a:pt x="356" y="88"/>
                </a:lnTo>
                <a:lnTo>
                  <a:pt x="357" y="94"/>
                </a:lnTo>
                <a:lnTo>
                  <a:pt x="358" y="100"/>
                </a:lnTo>
                <a:lnTo>
                  <a:pt x="359" y="95"/>
                </a:lnTo>
                <a:lnTo>
                  <a:pt x="359" y="92"/>
                </a:lnTo>
                <a:lnTo>
                  <a:pt x="360" y="96"/>
                </a:lnTo>
                <a:lnTo>
                  <a:pt x="361" y="89"/>
                </a:lnTo>
                <a:lnTo>
                  <a:pt x="362" y="78"/>
                </a:lnTo>
                <a:lnTo>
                  <a:pt x="363" y="88"/>
                </a:lnTo>
                <a:lnTo>
                  <a:pt x="364" y="88"/>
                </a:lnTo>
                <a:lnTo>
                  <a:pt x="365" y="94"/>
                </a:lnTo>
                <a:lnTo>
                  <a:pt x="366" y="96"/>
                </a:lnTo>
                <a:lnTo>
                  <a:pt x="367" y="109"/>
                </a:lnTo>
                <a:lnTo>
                  <a:pt x="367" y="110"/>
                </a:lnTo>
                <a:lnTo>
                  <a:pt x="368" y="120"/>
                </a:lnTo>
                <a:lnTo>
                  <a:pt x="369" y="111"/>
                </a:lnTo>
                <a:lnTo>
                  <a:pt x="370" y="106"/>
                </a:lnTo>
                <a:lnTo>
                  <a:pt x="371" y="96"/>
                </a:lnTo>
                <a:lnTo>
                  <a:pt x="372" y="88"/>
                </a:lnTo>
                <a:lnTo>
                  <a:pt x="373" y="78"/>
                </a:lnTo>
                <a:lnTo>
                  <a:pt x="374" y="74"/>
                </a:lnTo>
                <a:lnTo>
                  <a:pt x="375" y="80"/>
                </a:lnTo>
                <a:lnTo>
                  <a:pt x="376" y="94"/>
                </a:lnTo>
                <a:lnTo>
                  <a:pt x="376" y="91"/>
                </a:lnTo>
                <a:lnTo>
                  <a:pt x="377" y="90"/>
                </a:lnTo>
                <a:lnTo>
                  <a:pt x="378" y="99"/>
                </a:lnTo>
                <a:lnTo>
                  <a:pt x="379" y="92"/>
                </a:lnTo>
                <a:lnTo>
                  <a:pt x="380" y="77"/>
                </a:lnTo>
                <a:lnTo>
                  <a:pt x="381" y="91"/>
                </a:lnTo>
                <a:lnTo>
                  <a:pt x="381" y="99"/>
                </a:lnTo>
                <a:lnTo>
                  <a:pt x="382" y="96"/>
                </a:lnTo>
                <a:lnTo>
                  <a:pt x="383" y="96"/>
                </a:lnTo>
                <a:lnTo>
                  <a:pt x="384" y="98"/>
                </a:lnTo>
                <a:lnTo>
                  <a:pt x="385" y="93"/>
                </a:lnTo>
                <a:lnTo>
                  <a:pt x="386" y="86"/>
                </a:lnTo>
                <a:lnTo>
                  <a:pt x="387" y="81"/>
                </a:lnTo>
                <a:lnTo>
                  <a:pt x="388" y="84"/>
                </a:lnTo>
                <a:lnTo>
                  <a:pt x="389" y="80"/>
                </a:lnTo>
                <a:lnTo>
                  <a:pt x="390" y="80"/>
                </a:lnTo>
                <a:lnTo>
                  <a:pt x="390" y="86"/>
                </a:lnTo>
                <a:lnTo>
                  <a:pt x="391" y="88"/>
                </a:lnTo>
                <a:lnTo>
                  <a:pt x="392" y="94"/>
                </a:lnTo>
                <a:lnTo>
                  <a:pt x="393" y="100"/>
                </a:lnTo>
                <a:lnTo>
                  <a:pt x="394" y="101"/>
                </a:lnTo>
                <a:lnTo>
                  <a:pt x="395" y="103"/>
                </a:lnTo>
                <a:lnTo>
                  <a:pt x="396" y="103"/>
                </a:lnTo>
                <a:lnTo>
                  <a:pt x="397" y="99"/>
                </a:lnTo>
                <a:lnTo>
                  <a:pt x="398" y="96"/>
                </a:lnTo>
                <a:lnTo>
                  <a:pt x="398" y="95"/>
                </a:lnTo>
                <a:lnTo>
                  <a:pt x="399" y="92"/>
                </a:lnTo>
                <a:lnTo>
                  <a:pt x="400" y="94"/>
                </a:lnTo>
                <a:lnTo>
                  <a:pt x="401" y="98"/>
                </a:lnTo>
                <a:lnTo>
                  <a:pt x="402" y="107"/>
                </a:lnTo>
                <a:lnTo>
                  <a:pt x="403" y="103"/>
                </a:lnTo>
                <a:lnTo>
                  <a:pt x="404" y="91"/>
                </a:lnTo>
                <a:lnTo>
                  <a:pt x="404" y="87"/>
                </a:lnTo>
                <a:lnTo>
                  <a:pt x="405" y="89"/>
                </a:lnTo>
                <a:lnTo>
                  <a:pt x="406" y="83"/>
                </a:lnTo>
                <a:lnTo>
                  <a:pt x="407" y="82"/>
                </a:lnTo>
                <a:lnTo>
                  <a:pt x="408" y="87"/>
                </a:lnTo>
                <a:lnTo>
                  <a:pt x="409" y="96"/>
                </a:lnTo>
                <a:lnTo>
                  <a:pt x="410" y="94"/>
                </a:lnTo>
                <a:lnTo>
                  <a:pt x="411" y="86"/>
                </a:lnTo>
                <a:lnTo>
                  <a:pt x="412" y="88"/>
                </a:lnTo>
                <a:lnTo>
                  <a:pt x="413" y="84"/>
                </a:lnTo>
                <a:lnTo>
                  <a:pt x="414" y="80"/>
                </a:lnTo>
                <a:lnTo>
                  <a:pt x="414" y="77"/>
                </a:lnTo>
                <a:lnTo>
                  <a:pt x="415" y="83"/>
                </a:lnTo>
                <a:lnTo>
                  <a:pt x="416" y="82"/>
                </a:lnTo>
                <a:lnTo>
                  <a:pt x="417" y="89"/>
                </a:lnTo>
                <a:lnTo>
                  <a:pt x="418" y="91"/>
                </a:lnTo>
                <a:lnTo>
                  <a:pt x="419" y="93"/>
                </a:lnTo>
                <a:lnTo>
                  <a:pt x="420" y="94"/>
                </a:lnTo>
                <a:lnTo>
                  <a:pt x="420" y="95"/>
                </a:lnTo>
                <a:lnTo>
                  <a:pt x="421" y="95"/>
                </a:lnTo>
                <a:lnTo>
                  <a:pt x="422" y="97"/>
                </a:lnTo>
                <a:lnTo>
                  <a:pt x="423" y="97"/>
                </a:lnTo>
                <a:lnTo>
                  <a:pt x="424" y="93"/>
                </a:lnTo>
                <a:lnTo>
                  <a:pt x="425" y="91"/>
                </a:lnTo>
                <a:lnTo>
                  <a:pt x="426" y="94"/>
                </a:lnTo>
                <a:lnTo>
                  <a:pt x="427" y="85"/>
                </a:lnTo>
                <a:lnTo>
                  <a:pt x="428" y="90"/>
                </a:lnTo>
                <a:lnTo>
                  <a:pt x="428" y="94"/>
                </a:lnTo>
                <a:lnTo>
                  <a:pt x="429" y="95"/>
                </a:lnTo>
                <a:lnTo>
                  <a:pt x="430" y="90"/>
                </a:lnTo>
                <a:lnTo>
                  <a:pt x="431" y="92"/>
                </a:lnTo>
                <a:lnTo>
                  <a:pt x="432" y="84"/>
                </a:lnTo>
                <a:lnTo>
                  <a:pt x="433" y="76"/>
                </a:lnTo>
                <a:lnTo>
                  <a:pt x="434" y="77"/>
                </a:lnTo>
                <a:lnTo>
                  <a:pt x="435" y="82"/>
                </a:lnTo>
                <a:lnTo>
                  <a:pt x="436" y="85"/>
                </a:lnTo>
                <a:lnTo>
                  <a:pt x="437" y="86"/>
                </a:lnTo>
                <a:lnTo>
                  <a:pt x="437" y="99"/>
                </a:lnTo>
                <a:lnTo>
                  <a:pt x="438" y="109"/>
                </a:lnTo>
                <a:lnTo>
                  <a:pt x="439" y="104"/>
                </a:lnTo>
                <a:lnTo>
                  <a:pt x="440" y="101"/>
                </a:lnTo>
                <a:lnTo>
                  <a:pt x="441" y="103"/>
                </a:lnTo>
                <a:lnTo>
                  <a:pt x="442" y="95"/>
                </a:lnTo>
                <a:lnTo>
                  <a:pt x="442" y="87"/>
                </a:lnTo>
                <a:lnTo>
                  <a:pt x="443" y="89"/>
                </a:lnTo>
                <a:lnTo>
                  <a:pt x="444" y="98"/>
                </a:lnTo>
                <a:lnTo>
                  <a:pt x="445" y="99"/>
                </a:lnTo>
                <a:lnTo>
                  <a:pt x="446" y="103"/>
                </a:lnTo>
                <a:lnTo>
                  <a:pt x="447" y="102"/>
                </a:lnTo>
                <a:lnTo>
                  <a:pt x="448" y="105"/>
                </a:lnTo>
                <a:lnTo>
                  <a:pt x="449" y="104"/>
                </a:lnTo>
                <a:lnTo>
                  <a:pt x="450" y="98"/>
                </a:lnTo>
                <a:lnTo>
                  <a:pt x="451" y="90"/>
                </a:lnTo>
                <a:lnTo>
                  <a:pt x="451" y="88"/>
                </a:lnTo>
                <a:lnTo>
                  <a:pt x="452" y="84"/>
                </a:lnTo>
                <a:lnTo>
                  <a:pt x="453" y="70"/>
                </a:lnTo>
                <a:lnTo>
                  <a:pt x="454" y="70"/>
                </a:lnTo>
                <a:lnTo>
                  <a:pt x="455" y="87"/>
                </a:lnTo>
                <a:lnTo>
                  <a:pt x="456" y="78"/>
                </a:lnTo>
                <a:lnTo>
                  <a:pt x="457" y="79"/>
                </a:lnTo>
                <a:lnTo>
                  <a:pt x="458" y="85"/>
                </a:lnTo>
                <a:lnTo>
                  <a:pt x="459" y="90"/>
                </a:lnTo>
                <a:lnTo>
                  <a:pt x="459" y="76"/>
                </a:lnTo>
                <a:lnTo>
                  <a:pt x="460" y="87"/>
                </a:lnTo>
                <a:lnTo>
                  <a:pt x="461" y="90"/>
                </a:lnTo>
                <a:lnTo>
                  <a:pt x="462" y="94"/>
                </a:lnTo>
                <a:lnTo>
                  <a:pt x="463" y="89"/>
                </a:lnTo>
                <a:lnTo>
                  <a:pt x="464" y="88"/>
                </a:lnTo>
                <a:lnTo>
                  <a:pt x="465" y="92"/>
                </a:lnTo>
                <a:lnTo>
                  <a:pt x="465" y="90"/>
                </a:lnTo>
                <a:lnTo>
                  <a:pt x="466" y="92"/>
                </a:lnTo>
                <a:lnTo>
                  <a:pt x="467" y="103"/>
                </a:lnTo>
                <a:lnTo>
                  <a:pt x="468" y="100"/>
                </a:lnTo>
                <a:lnTo>
                  <a:pt x="469" y="94"/>
                </a:lnTo>
                <a:lnTo>
                  <a:pt x="470" y="90"/>
                </a:lnTo>
                <a:lnTo>
                  <a:pt x="471" y="86"/>
                </a:lnTo>
                <a:lnTo>
                  <a:pt x="472" y="76"/>
                </a:lnTo>
                <a:lnTo>
                  <a:pt x="473" y="86"/>
                </a:lnTo>
                <a:lnTo>
                  <a:pt x="474" y="92"/>
                </a:lnTo>
                <a:lnTo>
                  <a:pt x="475" y="98"/>
                </a:lnTo>
                <a:lnTo>
                  <a:pt x="475" y="98"/>
                </a:lnTo>
                <a:lnTo>
                  <a:pt x="476" y="109"/>
                </a:lnTo>
                <a:lnTo>
                  <a:pt x="477" y="104"/>
                </a:lnTo>
                <a:lnTo>
                  <a:pt x="478" y="98"/>
                </a:lnTo>
                <a:lnTo>
                  <a:pt x="479" y="96"/>
                </a:lnTo>
                <a:lnTo>
                  <a:pt x="480" y="98"/>
                </a:lnTo>
                <a:lnTo>
                  <a:pt x="481" y="91"/>
                </a:lnTo>
                <a:lnTo>
                  <a:pt x="481" y="93"/>
                </a:lnTo>
                <a:lnTo>
                  <a:pt x="482" y="94"/>
                </a:lnTo>
                <a:lnTo>
                  <a:pt x="483" y="91"/>
                </a:lnTo>
                <a:lnTo>
                  <a:pt x="484" y="91"/>
                </a:lnTo>
                <a:lnTo>
                  <a:pt x="485" y="88"/>
                </a:lnTo>
                <a:lnTo>
                  <a:pt x="486" y="78"/>
                </a:lnTo>
                <a:lnTo>
                  <a:pt x="487" y="75"/>
                </a:lnTo>
                <a:lnTo>
                  <a:pt x="488" y="81"/>
                </a:lnTo>
                <a:lnTo>
                  <a:pt x="489" y="78"/>
                </a:lnTo>
                <a:lnTo>
                  <a:pt x="489" y="75"/>
                </a:lnTo>
                <a:lnTo>
                  <a:pt x="490" y="85"/>
                </a:lnTo>
                <a:lnTo>
                  <a:pt x="491" y="87"/>
                </a:lnTo>
                <a:lnTo>
                  <a:pt x="492" y="84"/>
                </a:lnTo>
                <a:lnTo>
                  <a:pt x="493" y="82"/>
                </a:lnTo>
                <a:lnTo>
                  <a:pt x="494" y="88"/>
                </a:lnTo>
                <a:lnTo>
                  <a:pt x="495" y="93"/>
                </a:lnTo>
                <a:lnTo>
                  <a:pt x="496" y="96"/>
                </a:lnTo>
                <a:lnTo>
                  <a:pt x="497" y="105"/>
                </a:lnTo>
                <a:lnTo>
                  <a:pt x="498" y="105"/>
                </a:lnTo>
                <a:lnTo>
                  <a:pt x="498" y="105"/>
                </a:lnTo>
                <a:lnTo>
                  <a:pt x="499" y="97"/>
                </a:lnTo>
                <a:lnTo>
                  <a:pt x="500" y="91"/>
                </a:lnTo>
                <a:lnTo>
                  <a:pt x="501" y="84"/>
                </a:lnTo>
                <a:lnTo>
                  <a:pt x="502" y="83"/>
                </a:lnTo>
                <a:lnTo>
                  <a:pt x="503" y="85"/>
                </a:lnTo>
                <a:lnTo>
                  <a:pt x="503" y="82"/>
                </a:lnTo>
                <a:lnTo>
                  <a:pt x="504" y="81"/>
                </a:lnTo>
                <a:lnTo>
                  <a:pt x="505" y="75"/>
                </a:lnTo>
                <a:lnTo>
                  <a:pt x="506" y="75"/>
                </a:lnTo>
                <a:lnTo>
                  <a:pt x="507" y="70"/>
                </a:lnTo>
                <a:lnTo>
                  <a:pt x="508" y="73"/>
                </a:lnTo>
                <a:lnTo>
                  <a:pt x="509" y="75"/>
                </a:lnTo>
                <a:lnTo>
                  <a:pt x="510" y="79"/>
                </a:lnTo>
                <a:lnTo>
                  <a:pt x="511" y="82"/>
                </a:lnTo>
                <a:lnTo>
                  <a:pt x="512" y="83"/>
                </a:lnTo>
                <a:lnTo>
                  <a:pt x="512" y="85"/>
                </a:lnTo>
                <a:lnTo>
                  <a:pt x="513" y="85"/>
                </a:lnTo>
                <a:lnTo>
                  <a:pt x="514" y="86"/>
                </a:lnTo>
                <a:lnTo>
                  <a:pt x="515" y="91"/>
                </a:lnTo>
                <a:lnTo>
                  <a:pt x="516" y="97"/>
                </a:lnTo>
                <a:lnTo>
                  <a:pt x="517" y="99"/>
                </a:lnTo>
                <a:lnTo>
                  <a:pt x="518" y="103"/>
                </a:lnTo>
                <a:lnTo>
                  <a:pt x="519" y="102"/>
                </a:lnTo>
                <a:lnTo>
                  <a:pt x="520" y="95"/>
                </a:lnTo>
                <a:lnTo>
                  <a:pt x="520" y="96"/>
                </a:lnTo>
                <a:lnTo>
                  <a:pt x="521" y="91"/>
                </a:lnTo>
                <a:lnTo>
                  <a:pt x="522" y="83"/>
                </a:lnTo>
                <a:lnTo>
                  <a:pt x="523" y="86"/>
                </a:lnTo>
                <a:lnTo>
                  <a:pt x="524" y="84"/>
                </a:lnTo>
                <a:lnTo>
                  <a:pt x="525" y="80"/>
                </a:lnTo>
                <a:lnTo>
                  <a:pt x="526" y="89"/>
                </a:lnTo>
                <a:lnTo>
                  <a:pt x="527" y="86"/>
                </a:lnTo>
                <a:lnTo>
                  <a:pt x="527" y="83"/>
                </a:lnTo>
                <a:lnTo>
                  <a:pt x="528" y="86"/>
                </a:lnTo>
                <a:lnTo>
                  <a:pt x="529" y="84"/>
                </a:lnTo>
                <a:lnTo>
                  <a:pt x="530" y="87"/>
                </a:lnTo>
                <a:lnTo>
                  <a:pt x="531" y="93"/>
                </a:lnTo>
                <a:lnTo>
                  <a:pt x="532" y="96"/>
                </a:lnTo>
                <a:lnTo>
                  <a:pt x="533" y="101"/>
                </a:lnTo>
                <a:lnTo>
                  <a:pt x="534" y="101"/>
                </a:lnTo>
                <a:lnTo>
                  <a:pt x="535" y="97"/>
                </a:lnTo>
                <a:lnTo>
                  <a:pt x="536" y="90"/>
                </a:lnTo>
                <a:lnTo>
                  <a:pt x="536" y="85"/>
                </a:lnTo>
                <a:lnTo>
                  <a:pt x="537" y="84"/>
                </a:lnTo>
                <a:lnTo>
                  <a:pt x="538" y="92"/>
                </a:lnTo>
                <a:lnTo>
                  <a:pt x="539" y="87"/>
                </a:lnTo>
                <a:lnTo>
                  <a:pt x="540" y="98"/>
                </a:lnTo>
                <a:lnTo>
                  <a:pt x="541" y="106"/>
                </a:lnTo>
                <a:lnTo>
                  <a:pt x="542" y="104"/>
                </a:lnTo>
                <a:lnTo>
                  <a:pt x="542" y="96"/>
                </a:lnTo>
                <a:lnTo>
                  <a:pt x="543" y="105"/>
                </a:lnTo>
                <a:lnTo>
                  <a:pt x="544" y="103"/>
                </a:lnTo>
                <a:lnTo>
                  <a:pt x="545" y="90"/>
                </a:lnTo>
                <a:lnTo>
                  <a:pt x="546" y="86"/>
                </a:lnTo>
                <a:lnTo>
                  <a:pt x="547" y="81"/>
                </a:lnTo>
                <a:lnTo>
                  <a:pt x="548" y="72"/>
                </a:lnTo>
                <a:lnTo>
                  <a:pt x="549" y="65"/>
                </a:lnTo>
                <a:lnTo>
                  <a:pt x="550" y="74"/>
                </a:lnTo>
                <a:lnTo>
                  <a:pt x="550" y="75"/>
                </a:lnTo>
                <a:lnTo>
                  <a:pt x="551" y="75"/>
                </a:lnTo>
                <a:lnTo>
                  <a:pt x="552" y="74"/>
                </a:lnTo>
                <a:lnTo>
                  <a:pt x="553" y="74"/>
                </a:lnTo>
                <a:lnTo>
                  <a:pt x="554" y="75"/>
                </a:lnTo>
                <a:lnTo>
                  <a:pt x="555" y="86"/>
                </a:lnTo>
                <a:lnTo>
                  <a:pt x="556" y="97"/>
                </a:lnTo>
                <a:lnTo>
                  <a:pt x="557" y="98"/>
                </a:lnTo>
                <a:lnTo>
                  <a:pt x="558" y="104"/>
                </a:lnTo>
                <a:lnTo>
                  <a:pt x="558" y="107"/>
                </a:lnTo>
                <a:lnTo>
                  <a:pt x="559" y="101"/>
                </a:lnTo>
                <a:lnTo>
                  <a:pt x="560" y="94"/>
                </a:lnTo>
                <a:lnTo>
                  <a:pt x="561" y="99"/>
                </a:lnTo>
                <a:lnTo>
                  <a:pt x="562" y="96"/>
                </a:lnTo>
                <a:lnTo>
                  <a:pt x="563" y="98"/>
                </a:lnTo>
                <a:lnTo>
                  <a:pt x="564" y="95"/>
                </a:lnTo>
                <a:lnTo>
                  <a:pt x="564" y="90"/>
                </a:lnTo>
                <a:lnTo>
                  <a:pt x="565" y="86"/>
                </a:lnTo>
                <a:lnTo>
                  <a:pt x="566" y="90"/>
                </a:lnTo>
                <a:lnTo>
                  <a:pt x="567" y="82"/>
                </a:lnTo>
                <a:lnTo>
                  <a:pt x="568" y="85"/>
                </a:lnTo>
                <a:lnTo>
                  <a:pt x="569" y="86"/>
                </a:lnTo>
                <a:lnTo>
                  <a:pt x="570" y="89"/>
                </a:lnTo>
                <a:lnTo>
                  <a:pt x="571" y="92"/>
                </a:lnTo>
                <a:lnTo>
                  <a:pt x="572" y="88"/>
                </a:lnTo>
                <a:lnTo>
                  <a:pt x="573" y="89"/>
                </a:lnTo>
                <a:lnTo>
                  <a:pt x="574" y="89"/>
                </a:lnTo>
                <a:lnTo>
                  <a:pt x="574" y="84"/>
                </a:lnTo>
                <a:lnTo>
                  <a:pt x="575" y="84"/>
                </a:lnTo>
                <a:lnTo>
                  <a:pt x="576" y="83"/>
                </a:lnTo>
                <a:lnTo>
                  <a:pt x="577" y="82"/>
                </a:lnTo>
                <a:lnTo>
                  <a:pt x="578" y="83"/>
                </a:lnTo>
                <a:lnTo>
                  <a:pt x="579" y="88"/>
                </a:lnTo>
                <a:lnTo>
                  <a:pt x="580" y="98"/>
                </a:lnTo>
                <a:lnTo>
                  <a:pt x="580" y="103"/>
                </a:lnTo>
                <a:lnTo>
                  <a:pt x="581" y="105"/>
                </a:lnTo>
                <a:lnTo>
                  <a:pt x="582" y="106"/>
                </a:lnTo>
                <a:lnTo>
                  <a:pt x="583" y="107"/>
                </a:lnTo>
                <a:lnTo>
                  <a:pt x="584" y="92"/>
                </a:lnTo>
                <a:lnTo>
                  <a:pt x="585" y="92"/>
                </a:lnTo>
                <a:lnTo>
                  <a:pt x="586" y="81"/>
                </a:lnTo>
                <a:lnTo>
                  <a:pt x="587" y="81"/>
                </a:lnTo>
                <a:lnTo>
                  <a:pt x="588" y="80"/>
                </a:lnTo>
                <a:lnTo>
                  <a:pt x="588" y="83"/>
                </a:lnTo>
                <a:lnTo>
                  <a:pt x="589" y="82"/>
                </a:lnTo>
                <a:lnTo>
                  <a:pt x="590" y="89"/>
                </a:lnTo>
                <a:lnTo>
                  <a:pt x="591" y="94"/>
                </a:lnTo>
                <a:lnTo>
                  <a:pt x="592" y="98"/>
                </a:lnTo>
                <a:lnTo>
                  <a:pt x="593" y="96"/>
                </a:lnTo>
                <a:lnTo>
                  <a:pt x="594" y="99"/>
                </a:lnTo>
                <a:lnTo>
                  <a:pt x="595" y="93"/>
                </a:lnTo>
                <a:lnTo>
                  <a:pt x="596" y="83"/>
                </a:lnTo>
                <a:lnTo>
                  <a:pt x="597" y="84"/>
                </a:lnTo>
                <a:lnTo>
                  <a:pt x="597" y="82"/>
                </a:lnTo>
                <a:lnTo>
                  <a:pt x="598" y="78"/>
                </a:lnTo>
                <a:lnTo>
                  <a:pt x="599" y="80"/>
                </a:lnTo>
                <a:lnTo>
                  <a:pt x="600" y="85"/>
                </a:lnTo>
                <a:lnTo>
                  <a:pt x="601" y="80"/>
                </a:lnTo>
                <a:lnTo>
                  <a:pt x="602" y="81"/>
                </a:lnTo>
                <a:lnTo>
                  <a:pt x="602" y="81"/>
                </a:lnTo>
                <a:lnTo>
                  <a:pt x="603" y="88"/>
                </a:lnTo>
                <a:lnTo>
                  <a:pt x="604" y="97"/>
                </a:lnTo>
                <a:lnTo>
                  <a:pt x="605" y="96"/>
                </a:lnTo>
                <a:lnTo>
                  <a:pt x="606" y="96"/>
                </a:lnTo>
                <a:lnTo>
                  <a:pt x="607" y="95"/>
                </a:lnTo>
                <a:lnTo>
                  <a:pt x="608" y="92"/>
                </a:lnTo>
                <a:lnTo>
                  <a:pt x="609" y="82"/>
                </a:lnTo>
                <a:lnTo>
                  <a:pt x="610" y="82"/>
                </a:lnTo>
                <a:lnTo>
                  <a:pt x="611" y="88"/>
                </a:lnTo>
                <a:lnTo>
                  <a:pt x="611" y="81"/>
                </a:lnTo>
                <a:lnTo>
                  <a:pt x="612" y="85"/>
                </a:lnTo>
                <a:lnTo>
                  <a:pt x="613" y="85"/>
                </a:lnTo>
                <a:lnTo>
                  <a:pt x="614" y="96"/>
                </a:lnTo>
                <a:lnTo>
                  <a:pt x="615" y="95"/>
                </a:lnTo>
                <a:lnTo>
                  <a:pt x="616" y="103"/>
                </a:lnTo>
                <a:lnTo>
                  <a:pt x="617" y="103"/>
                </a:lnTo>
                <a:lnTo>
                  <a:pt x="618" y="106"/>
                </a:lnTo>
                <a:lnTo>
                  <a:pt x="619" y="97"/>
                </a:lnTo>
                <a:lnTo>
                  <a:pt x="619" y="101"/>
                </a:lnTo>
                <a:lnTo>
                  <a:pt x="620" y="99"/>
                </a:lnTo>
                <a:lnTo>
                  <a:pt x="621" y="98"/>
                </a:lnTo>
                <a:lnTo>
                  <a:pt x="622" y="95"/>
                </a:lnTo>
                <a:lnTo>
                  <a:pt x="623" y="91"/>
                </a:lnTo>
                <a:lnTo>
                  <a:pt x="624" y="78"/>
                </a:lnTo>
                <a:lnTo>
                  <a:pt x="625" y="80"/>
                </a:lnTo>
                <a:lnTo>
                  <a:pt x="625" y="76"/>
                </a:lnTo>
                <a:lnTo>
                  <a:pt x="626" y="74"/>
                </a:lnTo>
                <a:lnTo>
                  <a:pt x="627" y="74"/>
                </a:lnTo>
                <a:lnTo>
                  <a:pt x="628" y="71"/>
                </a:lnTo>
                <a:lnTo>
                  <a:pt x="629" y="67"/>
                </a:lnTo>
                <a:lnTo>
                  <a:pt x="630" y="72"/>
                </a:lnTo>
                <a:lnTo>
                  <a:pt x="631" y="80"/>
                </a:lnTo>
                <a:lnTo>
                  <a:pt x="632" y="82"/>
                </a:lnTo>
                <a:lnTo>
                  <a:pt x="633" y="82"/>
                </a:lnTo>
                <a:lnTo>
                  <a:pt x="634" y="82"/>
                </a:lnTo>
                <a:lnTo>
                  <a:pt x="635" y="77"/>
                </a:lnTo>
                <a:lnTo>
                  <a:pt x="635" y="72"/>
                </a:lnTo>
                <a:lnTo>
                  <a:pt x="636" y="75"/>
                </a:lnTo>
                <a:lnTo>
                  <a:pt x="637" y="80"/>
                </a:lnTo>
                <a:lnTo>
                  <a:pt x="638" y="86"/>
                </a:lnTo>
                <a:lnTo>
                  <a:pt x="639" y="96"/>
                </a:lnTo>
                <a:lnTo>
                  <a:pt x="640" y="99"/>
                </a:lnTo>
                <a:lnTo>
                  <a:pt x="641" y="107"/>
                </a:lnTo>
                <a:lnTo>
                  <a:pt x="641" y="112"/>
                </a:lnTo>
                <a:lnTo>
                  <a:pt x="642" y="105"/>
                </a:lnTo>
                <a:lnTo>
                  <a:pt x="643" y="99"/>
                </a:lnTo>
                <a:lnTo>
                  <a:pt x="644" y="90"/>
                </a:lnTo>
                <a:lnTo>
                  <a:pt x="645" y="74"/>
                </a:lnTo>
                <a:lnTo>
                  <a:pt x="646" y="65"/>
                </a:lnTo>
                <a:lnTo>
                  <a:pt x="647" y="68"/>
                </a:lnTo>
                <a:lnTo>
                  <a:pt x="648" y="59"/>
                </a:lnTo>
                <a:lnTo>
                  <a:pt x="649" y="64"/>
                </a:lnTo>
                <a:lnTo>
                  <a:pt x="649" y="72"/>
                </a:lnTo>
                <a:lnTo>
                  <a:pt x="650" y="79"/>
                </a:lnTo>
                <a:lnTo>
                  <a:pt x="651" y="78"/>
                </a:lnTo>
                <a:lnTo>
                  <a:pt x="652" y="82"/>
                </a:lnTo>
                <a:lnTo>
                  <a:pt x="653" y="79"/>
                </a:lnTo>
                <a:lnTo>
                  <a:pt x="654" y="76"/>
                </a:lnTo>
                <a:lnTo>
                  <a:pt x="655" y="74"/>
                </a:lnTo>
                <a:lnTo>
                  <a:pt x="656" y="76"/>
                </a:lnTo>
                <a:lnTo>
                  <a:pt x="657" y="73"/>
                </a:lnTo>
                <a:lnTo>
                  <a:pt x="658" y="75"/>
                </a:lnTo>
                <a:lnTo>
                  <a:pt x="658" y="81"/>
                </a:lnTo>
                <a:lnTo>
                  <a:pt x="659" y="82"/>
                </a:lnTo>
                <a:lnTo>
                  <a:pt x="660" y="81"/>
                </a:lnTo>
                <a:lnTo>
                  <a:pt x="661" y="96"/>
                </a:lnTo>
                <a:lnTo>
                  <a:pt x="662" y="98"/>
                </a:lnTo>
                <a:lnTo>
                  <a:pt x="663" y="87"/>
                </a:lnTo>
                <a:lnTo>
                  <a:pt x="663" y="88"/>
                </a:lnTo>
                <a:lnTo>
                  <a:pt x="664" y="97"/>
                </a:lnTo>
                <a:lnTo>
                  <a:pt x="665" y="86"/>
                </a:lnTo>
                <a:lnTo>
                  <a:pt x="666" y="85"/>
                </a:lnTo>
                <a:lnTo>
                  <a:pt x="667" y="83"/>
                </a:lnTo>
                <a:lnTo>
                  <a:pt x="668" y="76"/>
                </a:lnTo>
                <a:lnTo>
                  <a:pt x="669" y="68"/>
                </a:lnTo>
                <a:lnTo>
                  <a:pt x="670" y="71"/>
                </a:lnTo>
                <a:lnTo>
                  <a:pt x="671" y="71"/>
                </a:lnTo>
                <a:lnTo>
                  <a:pt x="672" y="78"/>
                </a:lnTo>
                <a:lnTo>
                  <a:pt x="672" y="78"/>
                </a:lnTo>
                <a:lnTo>
                  <a:pt x="673" y="84"/>
                </a:lnTo>
                <a:lnTo>
                  <a:pt x="674" y="80"/>
                </a:lnTo>
                <a:lnTo>
                  <a:pt x="675" y="82"/>
                </a:lnTo>
                <a:lnTo>
                  <a:pt x="676" y="85"/>
                </a:lnTo>
                <a:lnTo>
                  <a:pt x="677" y="85"/>
                </a:lnTo>
                <a:lnTo>
                  <a:pt x="678" y="84"/>
                </a:lnTo>
                <a:lnTo>
                  <a:pt x="679" y="92"/>
                </a:lnTo>
                <a:lnTo>
                  <a:pt x="680" y="89"/>
                </a:lnTo>
                <a:lnTo>
                  <a:pt x="680" y="88"/>
                </a:lnTo>
                <a:lnTo>
                  <a:pt x="681" y="90"/>
                </a:lnTo>
                <a:lnTo>
                  <a:pt x="682" y="87"/>
                </a:lnTo>
                <a:lnTo>
                  <a:pt x="683" y="79"/>
                </a:lnTo>
                <a:lnTo>
                  <a:pt x="684" y="85"/>
                </a:lnTo>
                <a:lnTo>
                  <a:pt x="685" y="91"/>
                </a:lnTo>
                <a:lnTo>
                  <a:pt x="686" y="88"/>
                </a:lnTo>
                <a:lnTo>
                  <a:pt x="687" y="87"/>
                </a:lnTo>
                <a:lnTo>
                  <a:pt x="687" y="89"/>
                </a:lnTo>
                <a:lnTo>
                  <a:pt x="688" y="84"/>
                </a:lnTo>
                <a:lnTo>
                  <a:pt x="689" y="75"/>
                </a:lnTo>
                <a:lnTo>
                  <a:pt x="690" y="81"/>
                </a:lnTo>
                <a:lnTo>
                  <a:pt x="691" y="77"/>
                </a:lnTo>
                <a:lnTo>
                  <a:pt x="692" y="80"/>
                </a:lnTo>
                <a:lnTo>
                  <a:pt x="693" y="86"/>
                </a:lnTo>
                <a:lnTo>
                  <a:pt x="694" y="93"/>
                </a:lnTo>
                <a:lnTo>
                  <a:pt x="695" y="100"/>
                </a:lnTo>
                <a:lnTo>
                  <a:pt x="696" y="105"/>
                </a:lnTo>
                <a:lnTo>
                  <a:pt x="696" y="106"/>
                </a:lnTo>
                <a:lnTo>
                  <a:pt x="697" y="99"/>
                </a:lnTo>
                <a:lnTo>
                  <a:pt x="698" y="95"/>
                </a:lnTo>
                <a:lnTo>
                  <a:pt x="699" y="96"/>
                </a:lnTo>
                <a:lnTo>
                  <a:pt x="700" y="93"/>
                </a:lnTo>
                <a:lnTo>
                  <a:pt x="701" y="90"/>
                </a:lnTo>
                <a:lnTo>
                  <a:pt x="702" y="92"/>
                </a:lnTo>
                <a:lnTo>
                  <a:pt x="702" y="90"/>
                </a:lnTo>
                <a:lnTo>
                  <a:pt x="703" y="79"/>
                </a:lnTo>
                <a:lnTo>
                  <a:pt x="704" y="82"/>
                </a:lnTo>
                <a:lnTo>
                  <a:pt x="705" y="84"/>
                </a:lnTo>
                <a:lnTo>
                  <a:pt x="706" y="83"/>
                </a:lnTo>
                <a:lnTo>
                  <a:pt x="707" y="77"/>
                </a:lnTo>
                <a:lnTo>
                  <a:pt x="708" y="75"/>
                </a:lnTo>
                <a:lnTo>
                  <a:pt x="709" y="74"/>
                </a:lnTo>
                <a:lnTo>
                  <a:pt x="710" y="69"/>
                </a:lnTo>
                <a:lnTo>
                  <a:pt x="710" y="73"/>
                </a:lnTo>
                <a:lnTo>
                  <a:pt x="711" y="78"/>
                </a:lnTo>
                <a:lnTo>
                  <a:pt x="712" y="83"/>
                </a:lnTo>
                <a:lnTo>
                  <a:pt x="713" y="78"/>
                </a:lnTo>
                <a:lnTo>
                  <a:pt x="714" y="80"/>
                </a:lnTo>
                <a:lnTo>
                  <a:pt x="715" y="79"/>
                </a:lnTo>
                <a:lnTo>
                  <a:pt x="716" y="75"/>
                </a:lnTo>
                <a:lnTo>
                  <a:pt x="717" y="80"/>
                </a:lnTo>
                <a:lnTo>
                  <a:pt x="718" y="84"/>
                </a:lnTo>
                <a:lnTo>
                  <a:pt x="719" y="75"/>
                </a:lnTo>
                <a:lnTo>
                  <a:pt x="719" y="69"/>
                </a:lnTo>
                <a:lnTo>
                  <a:pt x="720" y="74"/>
                </a:lnTo>
                <a:lnTo>
                  <a:pt x="721" y="66"/>
                </a:lnTo>
                <a:lnTo>
                  <a:pt x="722" y="65"/>
                </a:lnTo>
                <a:lnTo>
                  <a:pt x="723" y="84"/>
                </a:lnTo>
                <a:lnTo>
                  <a:pt x="724" y="84"/>
                </a:lnTo>
                <a:lnTo>
                  <a:pt x="724" y="85"/>
                </a:lnTo>
                <a:lnTo>
                  <a:pt x="725" y="93"/>
                </a:lnTo>
                <a:lnTo>
                  <a:pt x="726" y="103"/>
                </a:lnTo>
                <a:lnTo>
                  <a:pt x="727" y="94"/>
                </a:lnTo>
                <a:lnTo>
                  <a:pt x="728" y="104"/>
                </a:lnTo>
                <a:lnTo>
                  <a:pt x="729" y="104"/>
                </a:lnTo>
                <a:lnTo>
                  <a:pt x="730" y="97"/>
                </a:lnTo>
                <a:lnTo>
                  <a:pt x="731" y="90"/>
                </a:lnTo>
                <a:lnTo>
                  <a:pt x="732" y="92"/>
                </a:lnTo>
                <a:lnTo>
                  <a:pt x="733" y="84"/>
                </a:lnTo>
                <a:lnTo>
                  <a:pt x="734" y="79"/>
                </a:lnTo>
                <a:lnTo>
                  <a:pt x="734" y="80"/>
                </a:lnTo>
                <a:lnTo>
                  <a:pt x="735" y="81"/>
                </a:lnTo>
                <a:lnTo>
                  <a:pt x="736" y="81"/>
                </a:lnTo>
                <a:lnTo>
                  <a:pt x="737" y="86"/>
                </a:lnTo>
                <a:lnTo>
                  <a:pt x="738" y="93"/>
                </a:lnTo>
                <a:lnTo>
                  <a:pt x="739" y="93"/>
                </a:lnTo>
                <a:lnTo>
                  <a:pt x="740" y="89"/>
                </a:lnTo>
                <a:lnTo>
                  <a:pt x="741" y="86"/>
                </a:lnTo>
                <a:lnTo>
                  <a:pt x="741" y="86"/>
                </a:lnTo>
                <a:lnTo>
                  <a:pt x="742" y="83"/>
                </a:lnTo>
                <a:lnTo>
                  <a:pt x="743" y="91"/>
                </a:lnTo>
                <a:lnTo>
                  <a:pt x="744" y="90"/>
                </a:lnTo>
                <a:lnTo>
                  <a:pt x="745" y="87"/>
                </a:lnTo>
                <a:lnTo>
                  <a:pt x="746" y="88"/>
                </a:lnTo>
                <a:lnTo>
                  <a:pt x="747" y="86"/>
                </a:lnTo>
                <a:lnTo>
                  <a:pt x="748" y="82"/>
                </a:lnTo>
                <a:lnTo>
                  <a:pt x="748" y="80"/>
                </a:lnTo>
                <a:lnTo>
                  <a:pt x="749" y="84"/>
                </a:lnTo>
                <a:lnTo>
                  <a:pt x="750" y="81"/>
                </a:lnTo>
                <a:lnTo>
                  <a:pt x="751" y="84"/>
                </a:lnTo>
                <a:lnTo>
                  <a:pt x="752" y="82"/>
                </a:lnTo>
                <a:lnTo>
                  <a:pt x="753" y="89"/>
                </a:lnTo>
                <a:lnTo>
                  <a:pt x="754" y="93"/>
                </a:lnTo>
                <a:lnTo>
                  <a:pt x="755" y="89"/>
                </a:lnTo>
                <a:lnTo>
                  <a:pt x="756" y="90"/>
                </a:lnTo>
                <a:lnTo>
                  <a:pt x="757" y="91"/>
                </a:lnTo>
                <a:lnTo>
                  <a:pt x="757" y="95"/>
                </a:lnTo>
                <a:lnTo>
                  <a:pt x="758" y="90"/>
                </a:lnTo>
                <a:lnTo>
                  <a:pt x="759" y="94"/>
                </a:lnTo>
                <a:lnTo>
                  <a:pt x="760" y="93"/>
                </a:lnTo>
                <a:lnTo>
                  <a:pt x="761" y="97"/>
                </a:lnTo>
                <a:lnTo>
                  <a:pt x="762" y="92"/>
                </a:lnTo>
                <a:lnTo>
                  <a:pt x="763" y="97"/>
                </a:lnTo>
                <a:lnTo>
                  <a:pt x="763" y="97"/>
                </a:lnTo>
                <a:lnTo>
                  <a:pt x="764" y="94"/>
                </a:lnTo>
                <a:lnTo>
                  <a:pt x="765" y="85"/>
                </a:lnTo>
                <a:lnTo>
                  <a:pt x="766" y="83"/>
                </a:lnTo>
                <a:lnTo>
                  <a:pt x="767" y="85"/>
                </a:lnTo>
                <a:lnTo>
                  <a:pt x="768" y="83"/>
                </a:lnTo>
                <a:lnTo>
                  <a:pt x="769" y="84"/>
                </a:lnTo>
                <a:lnTo>
                  <a:pt x="770" y="85"/>
                </a:lnTo>
                <a:lnTo>
                  <a:pt x="771" y="82"/>
                </a:lnTo>
                <a:lnTo>
                  <a:pt x="771" y="72"/>
                </a:lnTo>
                <a:lnTo>
                  <a:pt x="772" y="67"/>
                </a:lnTo>
                <a:lnTo>
                  <a:pt x="773" y="63"/>
                </a:lnTo>
                <a:lnTo>
                  <a:pt x="774" y="65"/>
                </a:lnTo>
                <a:lnTo>
                  <a:pt x="775" y="68"/>
                </a:lnTo>
                <a:lnTo>
                  <a:pt x="776" y="74"/>
                </a:lnTo>
                <a:lnTo>
                  <a:pt x="777" y="78"/>
                </a:lnTo>
                <a:lnTo>
                  <a:pt x="778" y="83"/>
                </a:lnTo>
                <a:lnTo>
                  <a:pt x="779" y="81"/>
                </a:lnTo>
                <a:lnTo>
                  <a:pt x="779" y="88"/>
                </a:lnTo>
                <a:lnTo>
                  <a:pt x="780" y="85"/>
                </a:lnTo>
                <a:lnTo>
                  <a:pt x="781" y="85"/>
                </a:lnTo>
                <a:lnTo>
                  <a:pt x="782" y="86"/>
                </a:lnTo>
                <a:lnTo>
                  <a:pt x="783" y="85"/>
                </a:lnTo>
                <a:lnTo>
                  <a:pt x="784" y="78"/>
                </a:lnTo>
                <a:lnTo>
                  <a:pt x="785" y="76"/>
                </a:lnTo>
                <a:lnTo>
                  <a:pt x="785" y="77"/>
                </a:lnTo>
                <a:lnTo>
                  <a:pt x="786" y="73"/>
                </a:lnTo>
                <a:lnTo>
                  <a:pt x="787" y="75"/>
                </a:lnTo>
                <a:lnTo>
                  <a:pt x="788" y="79"/>
                </a:lnTo>
                <a:lnTo>
                  <a:pt x="789" y="80"/>
                </a:lnTo>
                <a:lnTo>
                  <a:pt x="790" y="76"/>
                </a:lnTo>
                <a:lnTo>
                  <a:pt x="791" y="73"/>
                </a:lnTo>
                <a:lnTo>
                  <a:pt x="792" y="73"/>
                </a:lnTo>
                <a:lnTo>
                  <a:pt x="793" y="69"/>
                </a:lnTo>
                <a:lnTo>
                  <a:pt x="794" y="66"/>
                </a:lnTo>
                <a:lnTo>
                  <a:pt x="795" y="69"/>
                </a:lnTo>
                <a:lnTo>
                  <a:pt x="795" y="78"/>
                </a:lnTo>
                <a:lnTo>
                  <a:pt x="796" y="77"/>
                </a:lnTo>
                <a:lnTo>
                  <a:pt x="797" y="75"/>
                </a:lnTo>
                <a:lnTo>
                  <a:pt x="798" y="73"/>
                </a:lnTo>
                <a:lnTo>
                  <a:pt x="799" y="79"/>
                </a:lnTo>
                <a:lnTo>
                  <a:pt x="800" y="82"/>
                </a:lnTo>
                <a:lnTo>
                  <a:pt x="801" y="82"/>
                </a:lnTo>
                <a:lnTo>
                  <a:pt x="801" y="90"/>
                </a:lnTo>
                <a:lnTo>
                  <a:pt x="802" y="99"/>
                </a:lnTo>
                <a:lnTo>
                  <a:pt x="803" y="94"/>
                </a:lnTo>
                <a:lnTo>
                  <a:pt x="804" y="90"/>
                </a:lnTo>
                <a:lnTo>
                  <a:pt x="805" y="90"/>
                </a:lnTo>
                <a:lnTo>
                  <a:pt x="806" y="85"/>
                </a:lnTo>
                <a:lnTo>
                  <a:pt x="807" y="83"/>
                </a:lnTo>
                <a:lnTo>
                  <a:pt x="808" y="83"/>
                </a:lnTo>
                <a:lnTo>
                  <a:pt x="809" y="86"/>
                </a:lnTo>
                <a:lnTo>
                  <a:pt x="809" y="88"/>
                </a:lnTo>
                <a:lnTo>
                  <a:pt x="810" y="90"/>
                </a:lnTo>
                <a:lnTo>
                  <a:pt x="811" y="88"/>
                </a:lnTo>
                <a:lnTo>
                  <a:pt x="812" y="89"/>
                </a:lnTo>
                <a:lnTo>
                  <a:pt x="813" y="90"/>
                </a:lnTo>
                <a:lnTo>
                  <a:pt x="814" y="93"/>
                </a:lnTo>
                <a:lnTo>
                  <a:pt x="815" y="96"/>
                </a:lnTo>
                <a:lnTo>
                  <a:pt x="816" y="92"/>
                </a:lnTo>
                <a:lnTo>
                  <a:pt x="817" y="83"/>
                </a:lnTo>
                <a:lnTo>
                  <a:pt x="818" y="94"/>
                </a:lnTo>
                <a:lnTo>
                  <a:pt x="818" y="89"/>
                </a:lnTo>
                <a:lnTo>
                  <a:pt x="819" y="81"/>
                </a:lnTo>
                <a:lnTo>
                  <a:pt x="820" y="83"/>
                </a:lnTo>
                <a:lnTo>
                  <a:pt x="821" y="97"/>
                </a:lnTo>
                <a:lnTo>
                  <a:pt x="822" y="83"/>
                </a:lnTo>
                <a:lnTo>
                  <a:pt x="823" y="89"/>
                </a:lnTo>
                <a:lnTo>
                  <a:pt x="823" y="93"/>
                </a:lnTo>
                <a:lnTo>
                  <a:pt x="824" y="102"/>
                </a:lnTo>
                <a:lnTo>
                  <a:pt x="825" y="100"/>
                </a:lnTo>
                <a:lnTo>
                  <a:pt x="826" y="98"/>
                </a:lnTo>
                <a:lnTo>
                  <a:pt x="827" y="98"/>
                </a:lnTo>
                <a:lnTo>
                  <a:pt x="828" y="104"/>
                </a:lnTo>
                <a:lnTo>
                  <a:pt x="829" y="101"/>
                </a:lnTo>
                <a:lnTo>
                  <a:pt x="830" y="97"/>
                </a:lnTo>
                <a:lnTo>
                  <a:pt x="831" y="93"/>
                </a:lnTo>
                <a:lnTo>
                  <a:pt x="832" y="93"/>
                </a:lnTo>
                <a:lnTo>
                  <a:pt x="832" y="90"/>
                </a:lnTo>
                <a:lnTo>
                  <a:pt x="833" y="82"/>
                </a:lnTo>
                <a:lnTo>
                  <a:pt x="834" y="80"/>
                </a:lnTo>
                <a:lnTo>
                  <a:pt x="835" y="82"/>
                </a:lnTo>
                <a:lnTo>
                  <a:pt x="836" y="81"/>
                </a:lnTo>
                <a:lnTo>
                  <a:pt x="837" y="77"/>
                </a:lnTo>
                <a:lnTo>
                  <a:pt x="838" y="84"/>
                </a:lnTo>
                <a:lnTo>
                  <a:pt x="839" y="89"/>
                </a:lnTo>
                <a:lnTo>
                  <a:pt x="840" y="85"/>
                </a:lnTo>
                <a:lnTo>
                  <a:pt x="840" y="79"/>
                </a:lnTo>
                <a:lnTo>
                  <a:pt x="841" y="80"/>
                </a:lnTo>
                <a:lnTo>
                  <a:pt x="842" y="80"/>
                </a:lnTo>
                <a:lnTo>
                  <a:pt x="843" y="76"/>
                </a:lnTo>
                <a:lnTo>
                  <a:pt x="844" y="97"/>
                </a:lnTo>
                <a:lnTo>
                  <a:pt x="845" y="115"/>
                </a:lnTo>
                <a:lnTo>
                  <a:pt x="846" y="115"/>
                </a:lnTo>
                <a:lnTo>
                  <a:pt x="846" y="113"/>
                </a:lnTo>
                <a:lnTo>
                  <a:pt x="847" y="120"/>
                </a:lnTo>
                <a:lnTo>
                  <a:pt x="848" y="109"/>
                </a:lnTo>
                <a:lnTo>
                  <a:pt x="849" y="93"/>
                </a:lnTo>
                <a:lnTo>
                  <a:pt x="850" y="92"/>
                </a:lnTo>
                <a:lnTo>
                  <a:pt x="851" y="91"/>
                </a:lnTo>
                <a:lnTo>
                  <a:pt x="852" y="81"/>
                </a:lnTo>
                <a:lnTo>
                  <a:pt x="853" y="74"/>
                </a:lnTo>
                <a:lnTo>
                  <a:pt x="854" y="68"/>
                </a:lnTo>
                <a:lnTo>
                  <a:pt x="855" y="67"/>
                </a:lnTo>
                <a:lnTo>
                  <a:pt x="856" y="65"/>
                </a:lnTo>
                <a:lnTo>
                  <a:pt x="856" y="65"/>
                </a:lnTo>
                <a:lnTo>
                  <a:pt x="857" y="63"/>
                </a:lnTo>
                <a:lnTo>
                  <a:pt x="858" y="71"/>
                </a:lnTo>
                <a:lnTo>
                  <a:pt x="859" y="70"/>
                </a:lnTo>
                <a:lnTo>
                  <a:pt x="860" y="70"/>
                </a:lnTo>
                <a:lnTo>
                  <a:pt x="861" y="75"/>
                </a:lnTo>
                <a:lnTo>
                  <a:pt x="862" y="81"/>
                </a:lnTo>
                <a:lnTo>
                  <a:pt x="862" y="84"/>
                </a:lnTo>
                <a:lnTo>
                  <a:pt x="863" y="81"/>
                </a:lnTo>
                <a:lnTo>
                  <a:pt x="864" y="91"/>
                </a:lnTo>
                <a:lnTo>
                  <a:pt x="865" y="96"/>
                </a:lnTo>
                <a:lnTo>
                  <a:pt x="866" y="95"/>
                </a:lnTo>
                <a:lnTo>
                  <a:pt x="867" y="93"/>
                </a:lnTo>
                <a:lnTo>
                  <a:pt x="868" y="100"/>
                </a:lnTo>
                <a:lnTo>
                  <a:pt x="869" y="95"/>
                </a:lnTo>
                <a:lnTo>
                  <a:pt x="870" y="84"/>
                </a:lnTo>
                <a:lnTo>
                  <a:pt x="870" y="82"/>
                </a:lnTo>
                <a:lnTo>
                  <a:pt x="871" y="80"/>
                </a:lnTo>
                <a:lnTo>
                  <a:pt x="872" y="75"/>
                </a:lnTo>
                <a:lnTo>
                  <a:pt x="873" y="70"/>
                </a:lnTo>
                <a:lnTo>
                  <a:pt x="874" y="75"/>
                </a:lnTo>
                <a:lnTo>
                  <a:pt x="875" y="75"/>
                </a:lnTo>
                <a:lnTo>
                  <a:pt x="876" y="80"/>
                </a:lnTo>
                <a:lnTo>
                  <a:pt x="877" y="82"/>
                </a:lnTo>
                <a:lnTo>
                  <a:pt x="878" y="87"/>
                </a:lnTo>
                <a:lnTo>
                  <a:pt x="879" y="87"/>
                </a:lnTo>
                <a:lnTo>
                  <a:pt x="879" y="94"/>
                </a:lnTo>
                <a:lnTo>
                  <a:pt x="880" y="92"/>
                </a:lnTo>
                <a:lnTo>
                  <a:pt x="881" y="93"/>
                </a:lnTo>
                <a:lnTo>
                  <a:pt x="882" y="91"/>
                </a:lnTo>
                <a:lnTo>
                  <a:pt x="883" y="88"/>
                </a:lnTo>
                <a:lnTo>
                  <a:pt x="884" y="93"/>
                </a:lnTo>
                <a:lnTo>
                  <a:pt x="884" y="97"/>
                </a:lnTo>
                <a:lnTo>
                  <a:pt x="885" y="92"/>
                </a:lnTo>
                <a:lnTo>
                  <a:pt x="886" y="92"/>
                </a:lnTo>
                <a:lnTo>
                  <a:pt x="887" y="111"/>
                </a:lnTo>
                <a:lnTo>
                  <a:pt x="888" y="105"/>
                </a:lnTo>
                <a:lnTo>
                  <a:pt x="889" y="105"/>
                </a:lnTo>
                <a:lnTo>
                  <a:pt x="890" y="105"/>
                </a:lnTo>
                <a:lnTo>
                  <a:pt x="891" y="105"/>
                </a:lnTo>
                <a:lnTo>
                  <a:pt x="892" y="87"/>
                </a:lnTo>
                <a:lnTo>
                  <a:pt x="893" y="85"/>
                </a:lnTo>
                <a:lnTo>
                  <a:pt x="894" y="84"/>
                </a:lnTo>
                <a:lnTo>
                  <a:pt x="894" y="90"/>
                </a:lnTo>
                <a:lnTo>
                  <a:pt x="895" y="89"/>
                </a:lnTo>
                <a:lnTo>
                  <a:pt x="896" y="89"/>
                </a:lnTo>
                <a:lnTo>
                  <a:pt x="897" y="94"/>
                </a:lnTo>
                <a:lnTo>
                  <a:pt x="898" y="89"/>
                </a:lnTo>
                <a:lnTo>
                  <a:pt x="899" y="84"/>
                </a:lnTo>
                <a:lnTo>
                  <a:pt x="900" y="82"/>
                </a:lnTo>
                <a:lnTo>
                  <a:pt x="901" y="86"/>
                </a:lnTo>
                <a:lnTo>
                  <a:pt x="901" y="81"/>
                </a:lnTo>
                <a:lnTo>
                  <a:pt x="902" y="78"/>
                </a:lnTo>
                <a:lnTo>
                  <a:pt x="903" y="81"/>
                </a:lnTo>
                <a:lnTo>
                  <a:pt x="904" y="82"/>
                </a:lnTo>
                <a:lnTo>
                  <a:pt x="905" y="85"/>
                </a:lnTo>
                <a:lnTo>
                  <a:pt x="906" y="93"/>
                </a:lnTo>
                <a:lnTo>
                  <a:pt x="907" y="99"/>
                </a:lnTo>
                <a:lnTo>
                  <a:pt x="908" y="92"/>
                </a:lnTo>
                <a:lnTo>
                  <a:pt x="908" y="92"/>
                </a:lnTo>
                <a:lnTo>
                  <a:pt x="909" y="85"/>
                </a:lnTo>
                <a:lnTo>
                  <a:pt x="910" y="77"/>
                </a:lnTo>
                <a:lnTo>
                  <a:pt x="911" y="76"/>
                </a:lnTo>
                <a:lnTo>
                  <a:pt x="912" y="78"/>
                </a:lnTo>
                <a:lnTo>
                  <a:pt x="913" y="80"/>
                </a:lnTo>
                <a:lnTo>
                  <a:pt x="914" y="76"/>
                </a:lnTo>
                <a:lnTo>
                  <a:pt x="915" y="81"/>
                </a:lnTo>
                <a:lnTo>
                  <a:pt x="916" y="74"/>
                </a:lnTo>
                <a:lnTo>
                  <a:pt x="917" y="72"/>
                </a:lnTo>
                <a:lnTo>
                  <a:pt x="917" y="76"/>
                </a:lnTo>
                <a:lnTo>
                  <a:pt x="918" y="81"/>
                </a:lnTo>
                <a:lnTo>
                  <a:pt x="919" y="77"/>
                </a:lnTo>
                <a:lnTo>
                  <a:pt x="920" y="85"/>
                </a:lnTo>
                <a:lnTo>
                  <a:pt x="921" y="92"/>
                </a:lnTo>
                <a:lnTo>
                  <a:pt x="922" y="86"/>
                </a:lnTo>
                <a:lnTo>
                  <a:pt x="923" y="90"/>
                </a:lnTo>
                <a:lnTo>
                  <a:pt x="923" y="94"/>
                </a:lnTo>
                <a:lnTo>
                  <a:pt x="924" y="90"/>
                </a:lnTo>
                <a:lnTo>
                  <a:pt x="925" y="87"/>
                </a:lnTo>
                <a:lnTo>
                  <a:pt x="926" y="83"/>
                </a:lnTo>
                <a:lnTo>
                  <a:pt x="927" y="81"/>
                </a:lnTo>
                <a:lnTo>
                  <a:pt x="928" y="88"/>
                </a:lnTo>
                <a:lnTo>
                  <a:pt x="929" y="83"/>
                </a:lnTo>
                <a:lnTo>
                  <a:pt x="930" y="89"/>
                </a:lnTo>
                <a:lnTo>
                  <a:pt x="931" y="93"/>
                </a:lnTo>
                <a:lnTo>
                  <a:pt x="931" y="93"/>
                </a:lnTo>
                <a:lnTo>
                  <a:pt x="932" y="93"/>
                </a:lnTo>
                <a:lnTo>
                  <a:pt x="933" y="97"/>
                </a:lnTo>
                <a:lnTo>
                  <a:pt x="934" y="93"/>
                </a:lnTo>
                <a:lnTo>
                  <a:pt x="935" y="97"/>
                </a:lnTo>
                <a:lnTo>
                  <a:pt x="936" y="92"/>
                </a:lnTo>
                <a:lnTo>
                  <a:pt x="937" y="86"/>
                </a:lnTo>
                <a:lnTo>
                  <a:pt x="938" y="90"/>
                </a:lnTo>
                <a:lnTo>
                  <a:pt x="939" y="91"/>
                </a:lnTo>
                <a:lnTo>
                  <a:pt x="940" y="89"/>
                </a:lnTo>
                <a:lnTo>
                  <a:pt x="940" y="89"/>
                </a:lnTo>
                <a:lnTo>
                  <a:pt x="941" y="85"/>
                </a:lnTo>
                <a:lnTo>
                  <a:pt x="942" y="80"/>
                </a:lnTo>
                <a:lnTo>
                  <a:pt x="943" y="76"/>
                </a:lnTo>
                <a:lnTo>
                  <a:pt x="944" y="78"/>
                </a:lnTo>
                <a:lnTo>
                  <a:pt x="945" y="86"/>
                </a:lnTo>
                <a:lnTo>
                  <a:pt x="945" y="82"/>
                </a:lnTo>
                <a:lnTo>
                  <a:pt x="946" y="88"/>
                </a:lnTo>
                <a:lnTo>
                  <a:pt x="947" y="88"/>
                </a:lnTo>
                <a:lnTo>
                  <a:pt x="948" y="82"/>
                </a:lnTo>
                <a:lnTo>
                  <a:pt x="949" y="74"/>
                </a:lnTo>
                <a:lnTo>
                  <a:pt x="950" y="78"/>
                </a:lnTo>
                <a:lnTo>
                  <a:pt x="951" y="75"/>
                </a:lnTo>
                <a:lnTo>
                  <a:pt x="952" y="84"/>
                </a:lnTo>
                <a:lnTo>
                  <a:pt x="953" y="84"/>
                </a:lnTo>
                <a:lnTo>
                  <a:pt x="954" y="81"/>
                </a:lnTo>
                <a:lnTo>
                  <a:pt x="955" y="80"/>
                </a:lnTo>
                <a:lnTo>
                  <a:pt x="955" y="82"/>
                </a:lnTo>
                <a:lnTo>
                  <a:pt x="956" y="79"/>
                </a:lnTo>
                <a:lnTo>
                  <a:pt x="957" y="75"/>
                </a:lnTo>
                <a:lnTo>
                  <a:pt x="958" y="78"/>
                </a:lnTo>
                <a:lnTo>
                  <a:pt x="959" y="91"/>
                </a:lnTo>
                <a:lnTo>
                  <a:pt x="960" y="90"/>
                </a:lnTo>
                <a:lnTo>
                  <a:pt x="961" y="89"/>
                </a:lnTo>
                <a:lnTo>
                  <a:pt x="962" y="96"/>
                </a:lnTo>
                <a:lnTo>
                  <a:pt x="962" y="101"/>
                </a:lnTo>
                <a:lnTo>
                  <a:pt x="963" y="87"/>
                </a:lnTo>
                <a:lnTo>
                  <a:pt x="964" y="83"/>
                </a:lnTo>
                <a:lnTo>
                  <a:pt x="965" y="80"/>
                </a:lnTo>
                <a:lnTo>
                  <a:pt x="966" y="88"/>
                </a:lnTo>
                <a:lnTo>
                  <a:pt x="967" y="86"/>
                </a:lnTo>
                <a:lnTo>
                  <a:pt x="968" y="89"/>
                </a:lnTo>
                <a:lnTo>
                  <a:pt x="969" y="95"/>
                </a:lnTo>
                <a:lnTo>
                  <a:pt x="969" y="94"/>
                </a:lnTo>
                <a:lnTo>
                  <a:pt x="970" y="92"/>
                </a:lnTo>
                <a:lnTo>
                  <a:pt x="971" y="100"/>
                </a:lnTo>
                <a:lnTo>
                  <a:pt x="972" y="100"/>
                </a:lnTo>
                <a:lnTo>
                  <a:pt x="973" y="96"/>
                </a:lnTo>
                <a:lnTo>
                  <a:pt x="974" y="96"/>
                </a:lnTo>
                <a:lnTo>
                  <a:pt x="975" y="84"/>
                </a:lnTo>
                <a:lnTo>
                  <a:pt x="976" y="72"/>
                </a:lnTo>
                <a:lnTo>
                  <a:pt x="977" y="85"/>
                </a:lnTo>
                <a:lnTo>
                  <a:pt x="978" y="90"/>
                </a:lnTo>
                <a:lnTo>
                  <a:pt x="978" y="90"/>
                </a:lnTo>
                <a:lnTo>
                  <a:pt x="979" y="95"/>
                </a:lnTo>
                <a:lnTo>
                  <a:pt x="980" y="99"/>
                </a:lnTo>
                <a:lnTo>
                  <a:pt x="981" y="89"/>
                </a:lnTo>
                <a:lnTo>
                  <a:pt x="982" y="102"/>
                </a:lnTo>
                <a:lnTo>
                  <a:pt x="983" y="113"/>
                </a:lnTo>
                <a:lnTo>
                  <a:pt x="984" y="118"/>
                </a:lnTo>
                <a:lnTo>
                  <a:pt x="984" y="113"/>
                </a:lnTo>
                <a:lnTo>
                  <a:pt x="985" y="111"/>
                </a:lnTo>
                <a:lnTo>
                  <a:pt x="986" y="96"/>
                </a:lnTo>
                <a:lnTo>
                  <a:pt x="987" y="90"/>
                </a:lnTo>
                <a:lnTo>
                  <a:pt x="988" y="89"/>
                </a:lnTo>
                <a:lnTo>
                  <a:pt x="989" y="94"/>
                </a:lnTo>
                <a:lnTo>
                  <a:pt x="990" y="93"/>
                </a:lnTo>
                <a:lnTo>
                  <a:pt x="991" y="90"/>
                </a:lnTo>
                <a:lnTo>
                  <a:pt x="992" y="87"/>
                </a:lnTo>
                <a:lnTo>
                  <a:pt x="992" y="83"/>
                </a:lnTo>
                <a:lnTo>
                  <a:pt x="993" y="81"/>
                </a:lnTo>
                <a:lnTo>
                  <a:pt x="994" y="90"/>
                </a:lnTo>
                <a:lnTo>
                  <a:pt x="995" y="92"/>
                </a:lnTo>
                <a:lnTo>
                  <a:pt x="996" y="88"/>
                </a:lnTo>
                <a:lnTo>
                  <a:pt x="997" y="94"/>
                </a:lnTo>
                <a:lnTo>
                  <a:pt x="998" y="94"/>
                </a:lnTo>
                <a:lnTo>
                  <a:pt x="999" y="88"/>
                </a:lnTo>
                <a:lnTo>
                  <a:pt x="1000" y="95"/>
                </a:lnTo>
                <a:lnTo>
                  <a:pt x="1000" y="99"/>
                </a:lnTo>
                <a:lnTo>
                  <a:pt x="1001" y="90"/>
                </a:lnTo>
                <a:lnTo>
                  <a:pt x="1002" y="94"/>
                </a:lnTo>
                <a:lnTo>
                  <a:pt x="1003" y="93"/>
                </a:lnTo>
                <a:lnTo>
                  <a:pt x="1004" y="82"/>
                </a:lnTo>
                <a:lnTo>
                  <a:pt x="1005" y="80"/>
                </a:lnTo>
                <a:lnTo>
                  <a:pt x="1006" y="77"/>
                </a:lnTo>
                <a:lnTo>
                  <a:pt x="1006" y="73"/>
                </a:lnTo>
                <a:lnTo>
                  <a:pt x="1007" y="79"/>
                </a:lnTo>
                <a:lnTo>
                  <a:pt x="1008" y="89"/>
                </a:lnTo>
                <a:lnTo>
                  <a:pt x="1009" y="99"/>
                </a:lnTo>
                <a:lnTo>
                  <a:pt x="1010" y="97"/>
                </a:lnTo>
                <a:lnTo>
                  <a:pt x="1011" y="98"/>
                </a:lnTo>
                <a:lnTo>
                  <a:pt x="1012" y="84"/>
                </a:lnTo>
                <a:lnTo>
                  <a:pt x="1013" y="80"/>
                </a:lnTo>
                <a:lnTo>
                  <a:pt x="1014" y="70"/>
                </a:lnTo>
                <a:lnTo>
                  <a:pt x="1015" y="81"/>
                </a:lnTo>
                <a:lnTo>
                  <a:pt x="1016" y="81"/>
                </a:lnTo>
                <a:lnTo>
                  <a:pt x="1016" y="84"/>
                </a:lnTo>
                <a:lnTo>
                  <a:pt x="1017" y="84"/>
                </a:lnTo>
                <a:lnTo>
                  <a:pt x="1018" y="87"/>
                </a:lnTo>
                <a:lnTo>
                  <a:pt x="1019" y="82"/>
                </a:lnTo>
                <a:lnTo>
                  <a:pt x="1020" y="80"/>
                </a:lnTo>
                <a:lnTo>
                  <a:pt x="1021" y="80"/>
                </a:lnTo>
                <a:lnTo>
                  <a:pt x="1022" y="84"/>
                </a:lnTo>
                <a:lnTo>
                  <a:pt x="1022" y="85"/>
                </a:lnTo>
                <a:lnTo>
                  <a:pt x="1023" y="86"/>
                </a:lnTo>
                <a:lnTo>
                  <a:pt x="1024" y="86"/>
                </a:lnTo>
                <a:lnTo>
                  <a:pt x="1025" y="84"/>
                </a:lnTo>
                <a:lnTo>
                  <a:pt x="1026" y="73"/>
                </a:lnTo>
                <a:lnTo>
                  <a:pt x="1027" y="68"/>
                </a:lnTo>
                <a:lnTo>
                  <a:pt x="1028" y="68"/>
                </a:lnTo>
                <a:lnTo>
                  <a:pt x="1029" y="71"/>
                </a:lnTo>
                <a:lnTo>
                  <a:pt x="1030" y="76"/>
                </a:lnTo>
                <a:lnTo>
                  <a:pt x="1030" y="81"/>
                </a:lnTo>
                <a:lnTo>
                  <a:pt x="1031" y="84"/>
                </a:lnTo>
                <a:lnTo>
                  <a:pt x="1032" y="88"/>
                </a:lnTo>
                <a:lnTo>
                  <a:pt x="1033" y="91"/>
                </a:lnTo>
                <a:lnTo>
                  <a:pt x="1034" y="83"/>
                </a:lnTo>
                <a:lnTo>
                  <a:pt x="1035" y="86"/>
                </a:lnTo>
                <a:lnTo>
                  <a:pt x="1036" y="84"/>
                </a:lnTo>
                <a:lnTo>
                  <a:pt x="1037" y="76"/>
                </a:lnTo>
                <a:lnTo>
                  <a:pt x="1038" y="72"/>
                </a:lnTo>
                <a:lnTo>
                  <a:pt x="1039" y="77"/>
                </a:lnTo>
                <a:lnTo>
                  <a:pt x="1039" y="76"/>
                </a:lnTo>
                <a:lnTo>
                  <a:pt x="1040" y="82"/>
                </a:lnTo>
                <a:lnTo>
                  <a:pt x="1041" y="88"/>
                </a:lnTo>
                <a:lnTo>
                  <a:pt x="1042" y="90"/>
                </a:lnTo>
                <a:lnTo>
                  <a:pt x="1043" y="90"/>
                </a:lnTo>
                <a:lnTo>
                  <a:pt x="1044" y="82"/>
                </a:lnTo>
                <a:lnTo>
                  <a:pt x="1044" y="76"/>
                </a:lnTo>
                <a:lnTo>
                  <a:pt x="1045" y="70"/>
                </a:lnTo>
                <a:lnTo>
                  <a:pt x="1046" y="67"/>
                </a:lnTo>
                <a:lnTo>
                  <a:pt x="1047" y="71"/>
                </a:lnTo>
                <a:lnTo>
                  <a:pt x="1048" y="75"/>
                </a:lnTo>
                <a:lnTo>
                  <a:pt x="1049" y="75"/>
                </a:lnTo>
                <a:lnTo>
                  <a:pt x="1050" y="78"/>
                </a:lnTo>
                <a:lnTo>
                  <a:pt x="1051" y="78"/>
                </a:lnTo>
                <a:lnTo>
                  <a:pt x="1052" y="73"/>
                </a:lnTo>
                <a:lnTo>
                  <a:pt x="1053" y="74"/>
                </a:lnTo>
                <a:lnTo>
                  <a:pt x="1054" y="78"/>
                </a:lnTo>
                <a:lnTo>
                  <a:pt x="1054" y="84"/>
                </a:lnTo>
                <a:lnTo>
                  <a:pt x="1055" y="86"/>
                </a:lnTo>
                <a:lnTo>
                  <a:pt x="1056" y="90"/>
                </a:lnTo>
                <a:lnTo>
                  <a:pt x="1057" y="94"/>
                </a:lnTo>
                <a:lnTo>
                  <a:pt x="1058" y="94"/>
                </a:lnTo>
                <a:lnTo>
                  <a:pt x="1059" y="88"/>
                </a:lnTo>
                <a:lnTo>
                  <a:pt x="1060" y="81"/>
                </a:lnTo>
                <a:lnTo>
                  <a:pt x="1061" y="76"/>
                </a:lnTo>
                <a:lnTo>
                  <a:pt x="1061" y="71"/>
                </a:lnTo>
                <a:lnTo>
                  <a:pt x="1062" y="68"/>
                </a:lnTo>
                <a:lnTo>
                  <a:pt x="1063" y="75"/>
                </a:lnTo>
                <a:lnTo>
                  <a:pt x="1064" y="74"/>
                </a:lnTo>
                <a:lnTo>
                  <a:pt x="1065" y="87"/>
                </a:lnTo>
                <a:lnTo>
                  <a:pt x="1066" y="89"/>
                </a:lnTo>
                <a:lnTo>
                  <a:pt x="1067" y="98"/>
                </a:lnTo>
                <a:lnTo>
                  <a:pt x="1068" y="94"/>
                </a:lnTo>
                <a:lnTo>
                  <a:pt x="1068" y="96"/>
                </a:lnTo>
                <a:lnTo>
                  <a:pt x="1069" y="93"/>
                </a:lnTo>
                <a:lnTo>
                  <a:pt x="1070" y="102"/>
                </a:lnTo>
                <a:lnTo>
                  <a:pt x="1071" y="96"/>
                </a:lnTo>
                <a:lnTo>
                  <a:pt x="1072" y="96"/>
                </a:lnTo>
                <a:lnTo>
                  <a:pt x="1073" y="96"/>
                </a:lnTo>
                <a:lnTo>
                  <a:pt x="1074" y="82"/>
                </a:lnTo>
                <a:lnTo>
                  <a:pt x="1075" y="78"/>
                </a:lnTo>
                <a:lnTo>
                  <a:pt x="1076" y="80"/>
                </a:lnTo>
                <a:lnTo>
                  <a:pt x="1077" y="75"/>
                </a:lnTo>
                <a:lnTo>
                  <a:pt x="1077" y="79"/>
                </a:lnTo>
                <a:lnTo>
                  <a:pt x="1078" y="84"/>
                </a:lnTo>
                <a:lnTo>
                  <a:pt x="1079" y="85"/>
                </a:lnTo>
                <a:lnTo>
                  <a:pt x="1080" y="79"/>
                </a:lnTo>
                <a:lnTo>
                  <a:pt x="1081" y="84"/>
                </a:lnTo>
                <a:lnTo>
                  <a:pt x="1082" y="76"/>
                </a:lnTo>
                <a:lnTo>
                  <a:pt x="1083" y="74"/>
                </a:lnTo>
                <a:lnTo>
                  <a:pt x="1083" y="71"/>
                </a:lnTo>
                <a:lnTo>
                  <a:pt x="1084" y="74"/>
                </a:lnTo>
                <a:lnTo>
                  <a:pt x="1085" y="78"/>
                </a:lnTo>
                <a:lnTo>
                  <a:pt x="1086" y="86"/>
                </a:lnTo>
                <a:lnTo>
                  <a:pt x="1087" y="89"/>
                </a:lnTo>
                <a:lnTo>
                  <a:pt x="1088" y="86"/>
                </a:lnTo>
                <a:lnTo>
                  <a:pt x="1089" y="93"/>
                </a:lnTo>
                <a:lnTo>
                  <a:pt x="1090" y="98"/>
                </a:lnTo>
                <a:lnTo>
                  <a:pt x="1091" y="94"/>
                </a:lnTo>
                <a:lnTo>
                  <a:pt x="1091" y="96"/>
                </a:lnTo>
                <a:lnTo>
                  <a:pt x="1092" y="98"/>
                </a:lnTo>
                <a:lnTo>
                  <a:pt x="1093" y="99"/>
                </a:lnTo>
                <a:lnTo>
                  <a:pt x="1094" y="85"/>
                </a:lnTo>
                <a:lnTo>
                  <a:pt x="1095" y="86"/>
                </a:lnTo>
                <a:lnTo>
                  <a:pt x="1096" y="83"/>
                </a:lnTo>
                <a:lnTo>
                  <a:pt x="1097" y="78"/>
                </a:lnTo>
                <a:lnTo>
                  <a:pt x="1098" y="67"/>
                </a:lnTo>
                <a:lnTo>
                  <a:pt x="1099" y="62"/>
                </a:lnTo>
                <a:lnTo>
                  <a:pt x="1100" y="58"/>
                </a:lnTo>
                <a:lnTo>
                  <a:pt x="1100" y="57"/>
                </a:lnTo>
                <a:lnTo>
                  <a:pt x="1101" y="65"/>
                </a:lnTo>
                <a:lnTo>
                  <a:pt x="1102" y="71"/>
                </a:lnTo>
                <a:lnTo>
                  <a:pt x="1103" y="78"/>
                </a:lnTo>
                <a:lnTo>
                  <a:pt x="1104" y="83"/>
                </a:lnTo>
                <a:lnTo>
                  <a:pt x="1105" y="89"/>
                </a:lnTo>
                <a:lnTo>
                  <a:pt x="1105" y="80"/>
                </a:lnTo>
                <a:lnTo>
                  <a:pt x="1106" y="94"/>
                </a:lnTo>
                <a:lnTo>
                  <a:pt x="1107" y="85"/>
                </a:lnTo>
                <a:lnTo>
                  <a:pt x="1108" y="91"/>
                </a:lnTo>
                <a:lnTo>
                  <a:pt x="1109" y="87"/>
                </a:lnTo>
                <a:lnTo>
                  <a:pt x="1110" y="98"/>
                </a:lnTo>
                <a:lnTo>
                  <a:pt x="1111" y="78"/>
                </a:lnTo>
                <a:lnTo>
                  <a:pt x="1112" y="87"/>
                </a:lnTo>
                <a:lnTo>
                  <a:pt x="1113" y="80"/>
                </a:lnTo>
                <a:lnTo>
                  <a:pt x="1114" y="80"/>
                </a:lnTo>
                <a:lnTo>
                  <a:pt x="1115" y="70"/>
                </a:lnTo>
                <a:lnTo>
                  <a:pt x="1115" y="79"/>
                </a:lnTo>
                <a:lnTo>
                  <a:pt x="1116" y="75"/>
                </a:lnTo>
                <a:lnTo>
                  <a:pt x="1117" y="68"/>
                </a:lnTo>
                <a:lnTo>
                  <a:pt x="1118" y="74"/>
                </a:lnTo>
                <a:lnTo>
                  <a:pt x="1119" y="73"/>
                </a:lnTo>
                <a:lnTo>
                  <a:pt x="1120" y="61"/>
                </a:lnTo>
                <a:lnTo>
                  <a:pt x="1121" y="67"/>
                </a:lnTo>
                <a:lnTo>
                  <a:pt x="1122" y="77"/>
                </a:lnTo>
                <a:lnTo>
                  <a:pt x="1122" y="75"/>
                </a:lnTo>
                <a:lnTo>
                  <a:pt x="1123" y="80"/>
                </a:lnTo>
                <a:lnTo>
                  <a:pt x="1124" y="92"/>
                </a:lnTo>
                <a:lnTo>
                  <a:pt x="1125" y="88"/>
                </a:lnTo>
                <a:lnTo>
                  <a:pt x="1126" y="87"/>
                </a:lnTo>
                <a:lnTo>
                  <a:pt x="1127" y="80"/>
                </a:lnTo>
                <a:lnTo>
                  <a:pt x="1128" y="81"/>
                </a:lnTo>
                <a:lnTo>
                  <a:pt x="1129" y="76"/>
                </a:lnTo>
                <a:lnTo>
                  <a:pt x="1129" y="89"/>
                </a:lnTo>
                <a:lnTo>
                  <a:pt x="1130" y="94"/>
                </a:lnTo>
                <a:lnTo>
                  <a:pt x="1131" y="110"/>
                </a:lnTo>
                <a:lnTo>
                  <a:pt x="1132" y="108"/>
                </a:lnTo>
                <a:lnTo>
                  <a:pt x="1133" y="115"/>
                </a:lnTo>
                <a:lnTo>
                  <a:pt x="1134" y="112"/>
                </a:lnTo>
                <a:lnTo>
                  <a:pt x="1135" y="108"/>
                </a:lnTo>
                <a:lnTo>
                  <a:pt x="1136" y="90"/>
                </a:lnTo>
                <a:lnTo>
                  <a:pt x="1137" y="116"/>
                </a:lnTo>
                <a:lnTo>
                  <a:pt x="1138" y="118"/>
                </a:lnTo>
                <a:lnTo>
                  <a:pt x="1138" y="123"/>
                </a:lnTo>
                <a:lnTo>
                  <a:pt x="1139" y="140"/>
                </a:lnTo>
                <a:lnTo>
                  <a:pt x="1140" y="164"/>
                </a:lnTo>
                <a:lnTo>
                  <a:pt x="1141" y="159"/>
                </a:lnTo>
                <a:lnTo>
                  <a:pt x="1142" y="169"/>
                </a:lnTo>
                <a:lnTo>
                  <a:pt x="1143" y="171"/>
                </a:lnTo>
                <a:lnTo>
                  <a:pt x="1144" y="176"/>
                </a:lnTo>
                <a:lnTo>
                  <a:pt x="1144" y="166"/>
                </a:lnTo>
                <a:lnTo>
                  <a:pt x="1145" y="157"/>
                </a:lnTo>
                <a:lnTo>
                  <a:pt x="1146" y="139"/>
                </a:lnTo>
                <a:lnTo>
                  <a:pt x="1147" y="138"/>
                </a:lnTo>
                <a:lnTo>
                  <a:pt x="1148" y="119"/>
                </a:lnTo>
                <a:lnTo>
                  <a:pt x="1149" y="114"/>
                </a:lnTo>
                <a:lnTo>
                  <a:pt x="1150" y="98"/>
                </a:lnTo>
                <a:lnTo>
                  <a:pt x="1151" y="102"/>
                </a:lnTo>
                <a:lnTo>
                  <a:pt x="1152" y="82"/>
                </a:lnTo>
                <a:lnTo>
                  <a:pt x="1152" y="71"/>
                </a:lnTo>
                <a:lnTo>
                  <a:pt x="1153" y="67"/>
                </a:lnTo>
                <a:lnTo>
                  <a:pt x="1154" y="75"/>
                </a:lnTo>
                <a:lnTo>
                  <a:pt x="1155" y="80"/>
                </a:lnTo>
                <a:lnTo>
                  <a:pt x="1156" y="93"/>
                </a:lnTo>
                <a:lnTo>
                  <a:pt x="1157" y="106"/>
                </a:lnTo>
                <a:lnTo>
                  <a:pt x="1158" y="111"/>
                </a:lnTo>
                <a:lnTo>
                  <a:pt x="1159" y="114"/>
                </a:lnTo>
                <a:lnTo>
                  <a:pt x="1160" y="116"/>
                </a:lnTo>
                <a:lnTo>
                  <a:pt x="1161" y="117"/>
                </a:lnTo>
                <a:lnTo>
                  <a:pt x="1161" y="123"/>
                </a:lnTo>
                <a:lnTo>
                  <a:pt x="1162" y="123"/>
                </a:lnTo>
                <a:lnTo>
                  <a:pt x="1163" y="129"/>
                </a:lnTo>
                <a:lnTo>
                  <a:pt x="1164" y="142"/>
                </a:lnTo>
                <a:lnTo>
                  <a:pt x="1165" y="152"/>
                </a:lnTo>
                <a:lnTo>
                  <a:pt x="1166" y="158"/>
                </a:lnTo>
                <a:lnTo>
                  <a:pt x="1166" y="171"/>
                </a:lnTo>
                <a:lnTo>
                  <a:pt x="1167" y="168"/>
                </a:lnTo>
                <a:lnTo>
                  <a:pt x="1168" y="153"/>
                </a:lnTo>
                <a:lnTo>
                  <a:pt x="1169" y="139"/>
                </a:lnTo>
                <a:lnTo>
                  <a:pt x="1170" y="123"/>
                </a:lnTo>
                <a:lnTo>
                  <a:pt x="1171" y="112"/>
                </a:lnTo>
                <a:lnTo>
                  <a:pt x="1172" y="104"/>
                </a:lnTo>
                <a:lnTo>
                  <a:pt x="1173" y="93"/>
                </a:lnTo>
                <a:lnTo>
                  <a:pt x="1174" y="91"/>
                </a:lnTo>
                <a:lnTo>
                  <a:pt x="1175" y="82"/>
                </a:lnTo>
                <a:lnTo>
                  <a:pt x="1176" y="78"/>
                </a:lnTo>
                <a:lnTo>
                  <a:pt x="1176" y="84"/>
                </a:lnTo>
                <a:lnTo>
                  <a:pt x="1177" y="89"/>
                </a:lnTo>
                <a:lnTo>
                  <a:pt x="1178" y="95"/>
                </a:lnTo>
                <a:lnTo>
                  <a:pt x="1179" y="96"/>
                </a:lnTo>
                <a:lnTo>
                  <a:pt x="1180" y="104"/>
                </a:lnTo>
                <a:lnTo>
                  <a:pt x="1181" y="97"/>
                </a:lnTo>
                <a:lnTo>
                  <a:pt x="1182" y="87"/>
                </a:lnTo>
                <a:lnTo>
                  <a:pt x="1183" y="75"/>
                </a:lnTo>
                <a:lnTo>
                  <a:pt x="1183" y="98"/>
                </a:lnTo>
                <a:lnTo>
                  <a:pt x="1184" y="102"/>
                </a:lnTo>
                <a:lnTo>
                  <a:pt x="1185" y="114"/>
                </a:lnTo>
                <a:lnTo>
                  <a:pt x="1186" y="141"/>
                </a:lnTo>
                <a:lnTo>
                  <a:pt x="1187" y="169"/>
                </a:lnTo>
                <a:lnTo>
                  <a:pt x="1188" y="178"/>
                </a:lnTo>
                <a:lnTo>
                  <a:pt x="1189" y="180"/>
                </a:lnTo>
                <a:lnTo>
                  <a:pt x="1190" y="187"/>
                </a:lnTo>
                <a:lnTo>
                  <a:pt x="1190" y="181"/>
                </a:lnTo>
                <a:lnTo>
                  <a:pt x="1191" y="171"/>
                </a:lnTo>
                <a:lnTo>
                  <a:pt x="1192" y="158"/>
                </a:lnTo>
                <a:lnTo>
                  <a:pt x="1193" y="154"/>
                </a:lnTo>
                <a:lnTo>
                  <a:pt x="1194" y="133"/>
                </a:lnTo>
                <a:lnTo>
                  <a:pt x="1195" y="120"/>
                </a:lnTo>
                <a:lnTo>
                  <a:pt x="1196" y="100"/>
                </a:lnTo>
                <a:lnTo>
                  <a:pt x="1197" y="82"/>
                </a:lnTo>
                <a:lnTo>
                  <a:pt x="1198" y="76"/>
                </a:lnTo>
                <a:lnTo>
                  <a:pt x="1199" y="77"/>
                </a:lnTo>
                <a:lnTo>
                  <a:pt x="1199" y="82"/>
                </a:lnTo>
                <a:lnTo>
                  <a:pt x="1200" y="83"/>
                </a:lnTo>
                <a:lnTo>
                  <a:pt x="1201" y="89"/>
                </a:lnTo>
                <a:lnTo>
                  <a:pt x="1202" y="77"/>
                </a:lnTo>
                <a:lnTo>
                  <a:pt x="1203" y="72"/>
                </a:lnTo>
                <a:lnTo>
                  <a:pt x="1204" y="79"/>
                </a:lnTo>
                <a:lnTo>
                  <a:pt x="1205" y="109"/>
                </a:lnTo>
                <a:lnTo>
                  <a:pt x="1205" y="110"/>
                </a:lnTo>
                <a:lnTo>
                  <a:pt x="1206" y="141"/>
                </a:lnTo>
                <a:lnTo>
                  <a:pt x="1207" y="171"/>
                </a:lnTo>
                <a:lnTo>
                  <a:pt x="1208" y="180"/>
                </a:lnTo>
                <a:lnTo>
                  <a:pt x="1209" y="176"/>
                </a:lnTo>
                <a:lnTo>
                  <a:pt x="1210" y="190"/>
                </a:lnTo>
                <a:lnTo>
                  <a:pt x="1211" y="191"/>
                </a:lnTo>
                <a:lnTo>
                  <a:pt x="1212" y="171"/>
                </a:lnTo>
                <a:lnTo>
                  <a:pt x="1213" y="157"/>
                </a:lnTo>
                <a:lnTo>
                  <a:pt x="1214" y="135"/>
                </a:lnTo>
                <a:lnTo>
                  <a:pt x="1214" y="123"/>
                </a:lnTo>
                <a:lnTo>
                  <a:pt x="1215" y="118"/>
                </a:lnTo>
                <a:lnTo>
                  <a:pt x="1216" y="120"/>
                </a:lnTo>
                <a:lnTo>
                  <a:pt x="1217" y="120"/>
                </a:lnTo>
                <a:lnTo>
                  <a:pt x="1218" y="123"/>
                </a:lnTo>
                <a:lnTo>
                  <a:pt x="1219" y="118"/>
                </a:lnTo>
                <a:lnTo>
                  <a:pt x="1220" y="104"/>
                </a:lnTo>
                <a:lnTo>
                  <a:pt x="1221" y="96"/>
                </a:lnTo>
                <a:lnTo>
                  <a:pt x="1221" y="89"/>
                </a:lnTo>
                <a:lnTo>
                  <a:pt x="1222" y="85"/>
                </a:lnTo>
                <a:lnTo>
                  <a:pt x="1223" y="76"/>
                </a:lnTo>
                <a:lnTo>
                  <a:pt x="1224" y="57"/>
                </a:lnTo>
                <a:lnTo>
                  <a:pt x="1225" y="49"/>
                </a:lnTo>
                <a:lnTo>
                  <a:pt x="1226" y="54"/>
                </a:lnTo>
                <a:lnTo>
                  <a:pt x="1227" y="78"/>
                </a:lnTo>
                <a:lnTo>
                  <a:pt x="1228" y="93"/>
                </a:lnTo>
                <a:lnTo>
                  <a:pt x="1228" y="129"/>
                </a:lnTo>
                <a:lnTo>
                  <a:pt x="1229" y="161"/>
                </a:lnTo>
                <a:lnTo>
                  <a:pt x="1230" y="192"/>
                </a:lnTo>
                <a:lnTo>
                  <a:pt x="1231" y="201"/>
                </a:lnTo>
                <a:lnTo>
                  <a:pt x="1232" y="232"/>
                </a:lnTo>
                <a:lnTo>
                  <a:pt x="1233" y="241"/>
                </a:lnTo>
                <a:lnTo>
                  <a:pt x="1234" y="250"/>
                </a:lnTo>
                <a:lnTo>
                  <a:pt x="1235" y="231"/>
                </a:lnTo>
                <a:lnTo>
                  <a:pt x="1236" y="221"/>
                </a:lnTo>
                <a:lnTo>
                  <a:pt x="1237" y="207"/>
                </a:lnTo>
                <a:lnTo>
                  <a:pt x="1237" y="209"/>
                </a:lnTo>
                <a:lnTo>
                  <a:pt x="1238" y="208"/>
                </a:lnTo>
                <a:lnTo>
                  <a:pt x="1239" y="212"/>
                </a:lnTo>
                <a:lnTo>
                  <a:pt x="1240" y="221"/>
                </a:lnTo>
                <a:lnTo>
                  <a:pt x="1241" y="238"/>
                </a:lnTo>
                <a:lnTo>
                  <a:pt x="1242" y="215"/>
                </a:lnTo>
                <a:lnTo>
                  <a:pt x="1243" y="183"/>
                </a:lnTo>
                <a:lnTo>
                  <a:pt x="1243" y="157"/>
                </a:lnTo>
                <a:lnTo>
                  <a:pt x="1244" y="131"/>
                </a:lnTo>
                <a:lnTo>
                  <a:pt x="1245" y="83"/>
                </a:lnTo>
                <a:lnTo>
                  <a:pt x="1246" y="70"/>
                </a:lnTo>
                <a:lnTo>
                  <a:pt x="1247" y="77"/>
                </a:lnTo>
                <a:lnTo>
                  <a:pt x="1248" y="97"/>
                </a:lnTo>
                <a:lnTo>
                  <a:pt x="1249" y="96"/>
                </a:lnTo>
                <a:lnTo>
                  <a:pt x="1250" y="114"/>
                </a:lnTo>
                <a:lnTo>
                  <a:pt x="1251" y="132"/>
                </a:lnTo>
                <a:lnTo>
                  <a:pt x="1251" y="159"/>
                </a:lnTo>
                <a:lnTo>
                  <a:pt x="1252" y="188"/>
                </a:lnTo>
                <a:lnTo>
                  <a:pt x="1253" y="228"/>
                </a:lnTo>
                <a:lnTo>
                  <a:pt x="1254" y="262"/>
                </a:lnTo>
                <a:lnTo>
                  <a:pt x="1255" y="291"/>
                </a:lnTo>
                <a:lnTo>
                  <a:pt x="1256" y="289"/>
                </a:lnTo>
                <a:lnTo>
                  <a:pt x="1257" y="282"/>
                </a:lnTo>
                <a:lnTo>
                  <a:pt x="1258" y="270"/>
                </a:lnTo>
                <a:lnTo>
                  <a:pt x="1259" y="259"/>
                </a:lnTo>
                <a:lnTo>
                  <a:pt x="1260" y="254"/>
                </a:lnTo>
                <a:lnTo>
                  <a:pt x="1260" y="261"/>
                </a:lnTo>
                <a:lnTo>
                  <a:pt x="1261" y="253"/>
                </a:lnTo>
                <a:lnTo>
                  <a:pt x="1262" y="274"/>
                </a:lnTo>
                <a:lnTo>
                  <a:pt x="1263" y="288"/>
                </a:lnTo>
                <a:lnTo>
                  <a:pt x="1264" y="285"/>
                </a:lnTo>
                <a:lnTo>
                  <a:pt x="1265" y="278"/>
                </a:lnTo>
                <a:lnTo>
                  <a:pt x="1265" y="288"/>
                </a:lnTo>
                <a:lnTo>
                  <a:pt x="1266" y="272"/>
                </a:lnTo>
                <a:lnTo>
                  <a:pt x="1267" y="276"/>
                </a:lnTo>
                <a:lnTo>
                  <a:pt x="1268" y="272"/>
                </a:lnTo>
                <a:lnTo>
                  <a:pt x="1269" y="282"/>
                </a:lnTo>
                <a:lnTo>
                  <a:pt x="1270" y="282"/>
                </a:lnTo>
                <a:lnTo>
                  <a:pt x="1271" y="263"/>
                </a:lnTo>
                <a:lnTo>
                  <a:pt x="1272" y="220"/>
                </a:lnTo>
                <a:lnTo>
                  <a:pt x="1273" y="201"/>
                </a:lnTo>
                <a:lnTo>
                  <a:pt x="1274" y="169"/>
                </a:lnTo>
                <a:lnTo>
                  <a:pt x="1275" y="142"/>
                </a:lnTo>
                <a:lnTo>
                  <a:pt x="1275" y="142"/>
                </a:lnTo>
                <a:lnTo>
                  <a:pt x="1276" y="141"/>
                </a:lnTo>
                <a:lnTo>
                  <a:pt x="1277" y="127"/>
                </a:lnTo>
                <a:lnTo>
                  <a:pt x="1278" y="115"/>
                </a:lnTo>
                <a:lnTo>
                  <a:pt x="1279" y="91"/>
                </a:lnTo>
                <a:lnTo>
                  <a:pt x="1280" y="71"/>
                </a:lnTo>
                <a:lnTo>
                  <a:pt x="1281" y="66"/>
                </a:lnTo>
                <a:lnTo>
                  <a:pt x="1282" y="78"/>
                </a:lnTo>
                <a:lnTo>
                  <a:pt x="1282" y="111"/>
                </a:lnTo>
                <a:lnTo>
                  <a:pt x="1283" y="153"/>
                </a:lnTo>
                <a:lnTo>
                  <a:pt x="1284" y="163"/>
                </a:lnTo>
                <a:lnTo>
                  <a:pt x="1285" y="162"/>
                </a:lnTo>
                <a:lnTo>
                  <a:pt x="1286" y="148"/>
                </a:lnTo>
                <a:lnTo>
                  <a:pt x="1287" y="122"/>
                </a:lnTo>
                <a:lnTo>
                  <a:pt x="1288" y="103"/>
                </a:lnTo>
                <a:lnTo>
                  <a:pt x="1289" y="103"/>
                </a:lnTo>
                <a:lnTo>
                  <a:pt x="1289" y="109"/>
                </a:lnTo>
                <a:lnTo>
                  <a:pt x="1290" y="120"/>
                </a:lnTo>
                <a:lnTo>
                  <a:pt x="1291" y="136"/>
                </a:lnTo>
                <a:lnTo>
                  <a:pt x="1292" y="146"/>
                </a:lnTo>
                <a:lnTo>
                  <a:pt x="1293" y="150"/>
                </a:lnTo>
                <a:lnTo>
                  <a:pt x="1294" y="157"/>
                </a:lnTo>
                <a:lnTo>
                  <a:pt x="1295" y="176"/>
                </a:lnTo>
                <a:lnTo>
                  <a:pt x="1296" y="172"/>
                </a:lnTo>
                <a:lnTo>
                  <a:pt x="1297" y="178"/>
                </a:lnTo>
                <a:lnTo>
                  <a:pt x="1298" y="193"/>
                </a:lnTo>
                <a:lnTo>
                  <a:pt x="1298" y="203"/>
                </a:lnTo>
                <a:lnTo>
                  <a:pt x="1299" y="200"/>
                </a:lnTo>
                <a:lnTo>
                  <a:pt x="1300" y="210"/>
                </a:lnTo>
                <a:lnTo>
                  <a:pt x="1301" y="211"/>
                </a:lnTo>
                <a:lnTo>
                  <a:pt x="1302" y="207"/>
                </a:lnTo>
                <a:lnTo>
                  <a:pt x="1303" y="202"/>
                </a:lnTo>
                <a:lnTo>
                  <a:pt x="1304" y="206"/>
                </a:lnTo>
                <a:lnTo>
                  <a:pt x="1304" y="207"/>
                </a:lnTo>
                <a:lnTo>
                  <a:pt x="1305" y="206"/>
                </a:lnTo>
                <a:lnTo>
                  <a:pt x="1306" y="190"/>
                </a:lnTo>
                <a:lnTo>
                  <a:pt x="1307" y="182"/>
                </a:lnTo>
                <a:lnTo>
                  <a:pt x="1308" y="152"/>
                </a:lnTo>
                <a:lnTo>
                  <a:pt x="1309" y="126"/>
                </a:lnTo>
                <a:lnTo>
                  <a:pt x="1310" y="108"/>
                </a:lnTo>
                <a:lnTo>
                  <a:pt x="1311" y="102"/>
                </a:lnTo>
                <a:lnTo>
                  <a:pt x="1312" y="97"/>
                </a:lnTo>
                <a:lnTo>
                  <a:pt x="1312" y="103"/>
                </a:lnTo>
                <a:lnTo>
                  <a:pt x="1313" y="103"/>
                </a:lnTo>
                <a:lnTo>
                  <a:pt x="1314" y="98"/>
                </a:lnTo>
                <a:lnTo>
                  <a:pt x="1315" y="99"/>
                </a:lnTo>
                <a:lnTo>
                  <a:pt x="1316" y="94"/>
                </a:lnTo>
                <a:lnTo>
                  <a:pt x="1317" y="93"/>
                </a:lnTo>
                <a:lnTo>
                  <a:pt x="1318" y="100"/>
                </a:lnTo>
                <a:lnTo>
                  <a:pt x="1319" y="94"/>
                </a:lnTo>
                <a:lnTo>
                  <a:pt x="1320" y="89"/>
                </a:lnTo>
                <a:lnTo>
                  <a:pt x="1321" y="85"/>
                </a:lnTo>
                <a:lnTo>
                  <a:pt x="1321" y="70"/>
                </a:lnTo>
                <a:lnTo>
                  <a:pt x="1322" y="48"/>
                </a:lnTo>
                <a:lnTo>
                  <a:pt x="1323" y="56"/>
                </a:lnTo>
                <a:lnTo>
                  <a:pt x="1324" y="67"/>
                </a:lnTo>
                <a:lnTo>
                  <a:pt x="1325" y="68"/>
                </a:lnTo>
                <a:lnTo>
                  <a:pt x="1326" y="107"/>
                </a:lnTo>
                <a:lnTo>
                  <a:pt x="1326" y="145"/>
                </a:lnTo>
                <a:lnTo>
                  <a:pt x="1327" y="166"/>
                </a:lnTo>
                <a:lnTo>
                  <a:pt x="1328" y="184"/>
                </a:lnTo>
                <a:lnTo>
                  <a:pt x="1329" y="210"/>
                </a:lnTo>
                <a:lnTo>
                  <a:pt x="1330" y="202"/>
                </a:lnTo>
                <a:lnTo>
                  <a:pt x="1331" y="187"/>
                </a:lnTo>
                <a:lnTo>
                  <a:pt x="1332" y="170"/>
                </a:lnTo>
                <a:lnTo>
                  <a:pt x="1333" y="159"/>
                </a:lnTo>
                <a:lnTo>
                  <a:pt x="1334" y="150"/>
                </a:lnTo>
                <a:lnTo>
                  <a:pt x="1335" y="140"/>
                </a:lnTo>
                <a:lnTo>
                  <a:pt x="1336" y="148"/>
                </a:lnTo>
                <a:lnTo>
                  <a:pt x="1336" y="159"/>
                </a:lnTo>
                <a:lnTo>
                  <a:pt x="1337" y="185"/>
                </a:lnTo>
                <a:lnTo>
                  <a:pt x="1338" y="197"/>
                </a:lnTo>
                <a:lnTo>
                  <a:pt x="1339" y="196"/>
                </a:lnTo>
                <a:lnTo>
                  <a:pt x="1340" y="177"/>
                </a:lnTo>
                <a:lnTo>
                  <a:pt x="1341" y="153"/>
                </a:lnTo>
                <a:lnTo>
                  <a:pt x="1342" y="118"/>
                </a:lnTo>
                <a:lnTo>
                  <a:pt x="1343" y="92"/>
                </a:lnTo>
                <a:lnTo>
                  <a:pt x="1343" y="86"/>
                </a:lnTo>
                <a:lnTo>
                  <a:pt x="1344" y="89"/>
                </a:lnTo>
                <a:lnTo>
                  <a:pt x="1345" y="106"/>
                </a:lnTo>
                <a:lnTo>
                  <a:pt x="1346" y="111"/>
                </a:lnTo>
                <a:lnTo>
                  <a:pt x="1347" y="124"/>
                </a:lnTo>
                <a:lnTo>
                  <a:pt x="1348" y="134"/>
                </a:lnTo>
                <a:lnTo>
                  <a:pt x="1349" y="149"/>
                </a:lnTo>
                <a:lnTo>
                  <a:pt x="1350" y="157"/>
                </a:lnTo>
                <a:lnTo>
                  <a:pt x="1350" y="177"/>
                </a:lnTo>
                <a:lnTo>
                  <a:pt x="1351" y="194"/>
                </a:lnTo>
                <a:lnTo>
                  <a:pt x="1352" y="204"/>
                </a:lnTo>
                <a:lnTo>
                  <a:pt x="1353" y="209"/>
                </a:lnTo>
                <a:lnTo>
                  <a:pt x="1354" y="205"/>
                </a:lnTo>
                <a:lnTo>
                  <a:pt x="1355" y="208"/>
                </a:lnTo>
                <a:lnTo>
                  <a:pt x="1356" y="217"/>
                </a:lnTo>
                <a:lnTo>
                  <a:pt x="1357" y="231"/>
                </a:lnTo>
                <a:lnTo>
                  <a:pt x="1358" y="243"/>
                </a:lnTo>
                <a:lnTo>
                  <a:pt x="1359" y="268"/>
                </a:lnTo>
                <a:lnTo>
                  <a:pt x="1359" y="294"/>
                </a:lnTo>
                <a:lnTo>
                  <a:pt x="1360" y="307"/>
                </a:lnTo>
                <a:lnTo>
                  <a:pt x="1361" y="319"/>
                </a:lnTo>
                <a:lnTo>
                  <a:pt x="1362" y="318"/>
                </a:lnTo>
                <a:lnTo>
                  <a:pt x="1363" y="302"/>
                </a:lnTo>
                <a:lnTo>
                  <a:pt x="1364" y="266"/>
                </a:lnTo>
                <a:lnTo>
                  <a:pt x="1365" y="229"/>
                </a:lnTo>
                <a:lnTo>
                  <a:pt x="1365" y="209"/>
                </a:lnTo>
                <a:lnTo>
                  <a:pt x="1366" y="199"/>
                </a:lnTo>
                <a:lnTo>
                  <a:pt x="1367" y="200"/>
                </a:lnTo>
                <a:lnTo>
                  <a:pt x="1368" y="192"/>
                </a:lnTo>
                <a:lnTo>
                  <a:pt x="1369" y="174"/>
                </a:lnTo>
                <a:lnTo>
                  <a:pt x="1370" y="161"/>
                </a:lnTo>
                <a:lnTo>
                  <a:pt x="1371" y="133"/>
                </a:lnTo>
                <a:lnTo>
                  <a:pt x="1372" y="105"/>
                </a:lnTo>
                <a:lnTo>
                  <a:pt x="1373" y="95"/>
                </a:lnTo>
                <a:lnTo>
                  <a:pt x="1374" y="109"/>
                </a:lnTo>
                <a:lnTo>
                  <a:pt x="1374" y="94"/>
                </a:lnTo>
                <a:lnTo>
                  <a:pt x="1375" y="97"/>
                </a:lnTo>
                <a:lnTo>
                  <a:pt x="1376" y="86"/>
                </a:lnTo>
                <a:lnTo>
                  <a:pt x="1377" y="73"/>
                </a:lnTo>
                <a:lnTo>
                  <a:pt x="1378" y="56"/>
                </a:lnTo>
                <a:lnTo>
                  <a:pt x="1379" y="62"/>
                </a:lnTo>
                <a:lnTo>
                  <a:pt x="1380" y="69"/>
                </a:lnTo>
                <a:lnTo>
                  <a:pt x="1381" y="90"/>
                </a:lnTo>
                <a:lnTo>
                  <a:pt x="1382" y="111"/>
                </a:lnTo>
                <a:lnTo>
                  <a:pt x="1382" y="127"/>
                </a:lnTo>
                <a:lnTo>
                  <a:pt x="1383" y="128"/>
                </a:lnTo>
                <a:lnTo>
                  <a:pt x="1384" y="123"/>
                </a:lnTo>
                <a:lnTo>
                  <a:pt x="1385" y="113"/>
                </a:lnTo>
                <a:lnTo>
                  <a:pt x="1386" y="107"/>
                </a:lnTo>
                <a:lnTo>
                  <a:pt x="1387" y="116"/>
                </a:lnTo>
                <a:lnTo>
                  <a:pt x="1388" y="117"/>
                </a:lnTo>
                <a:lnTo>
                  <a:pt x="1388" y="131"/>
                </a:lnTo>
                <a:lnTo>
                  <a:pt x="1389" y="138"/>
                </a:lnTo>
                <a:lnTo>
                  <a:pt x="1390" y="144"/>
                </a:lnTo>
                <a:lnTo>
                  <a:pt x="1391" y="138"/>
                </a:lnTo>
                <a:lnTo>
                  <a:pt x="1392" y="147"/>
                </a:lnTo>
                <a:lnTo>
                  <a:pt x="1393" y="144"/>
                </a:lnTo>
                <a:lnTo>
                  <a:pt x="1394" y="161"/>
                </a:lnTo>
                <a:lnTo>
                  <a:pt x="1395" y="168"/>
                </a:lnTo>
                <a:lnTo>
                  <a:pt x="1396" y="171"/>
                </a:lnTo>
                <a:lnTo>
                  <a:pt x="1397" y="186"/>
                </a:lnTo>
                <a:lnTo>
                  <a:pt x="1397" y="193"/>
                </a:lnTo>
                <a:lnTo>
                  <a:pt x="1398" y="193"/>
                </a:lnTo>
                <a:lnTo>
                  <a:pt x="1399" y="203"/>
                </a:lnTo>
                <a:lnTo>
                  <a:pt x="1400" y="215"/>
                </a:lnTo>
                <a:lnTo>
                  <a:pt x="1401" y="215"/>
                </a:lnTo>
                <a:lnTo>
                  <a:pt x="1402" y="218"/>
                </a:lnTo>
                <a:lnTo>
                  <a:pt x="1403" y="218"/>
                </a:lnTo>
                <a:lnTo>
                  <a:pt x="1404" y="210"/>
                </a:lnTo>
                <a:lnTo>
                  <a:pt x="1404" y="198"/>
                </a:lnTo>
                <a:lnTo>
                  <a:pt x="1405" y="173"/>
                </a:lnTo>
                <a:lnTo>
                  <a:pt x="1406" y="157"/>
                </a:lnTo>
                <a:lnTo>
                  <a:pt x="1407" y="131"/>
                </a:lnTo>
                <a:lnTo>
                  <a:pt x="1408" y="105"/>
                </a:lnTo>
                <a:lnTo>
                  <a:pt x="1409" y="87"/>
                </a:lnTo>
                <a:lnTo>
                  <a:pt x="1410" y="85"/>
                </a:lnTo>
                <a:lnTo>
                  <a:pt x="1411" y="89"/>
                </a:lnTo>
                <a:lnTo>
                  <a:pt x="1411" y="96"/>
                </a:lnTo>
                <a:lnTo>
                  <a:pt x="1412" y="101"/>
                </a:lnTo>
                <a:lnTo>
                  <a:pt x="1413" y="111"/>
                </a:lnTo>
                <a:lnTo>
                  <a:pt x="1414" y="110"/>
                </a:lnTo>
                <a:lnTo>
                  <a:pt x="1415" y="98"/>
                </a:lnTo>
                <a:lnTo>
                  <a:pt x="1416" y="98"/>
                </a:lnTo>
                <a:lnTo>
                  <a:pt x="1417" y="94"/>
                </a:lnTo>
                <a:lnTo>
                  <a:pt x="1418" y="84"/>
                </a:lnTo>
                <a:lnTo>
                  <a:pt x="1419" y="85"/>
                </a:lnTo>
                <a:lnTo>
                  <a:pt x="1420" y="96"/>
                </a:lnTo>
                <a:lnTo>
                  <a:pt x="1420" y="90"/>
                </a:lnTo>
                <a:lnTo>
                  <a:pt x="1421" y="99"/>
                </a:lnTo>
                <a:lnTo>
                  <a:pt x="1422" y="99"/>
                </a:lnTo>
                <a:lnTo>
                  <a:pt x="1423" y="102"/>
                </a:lnTo>
                <a:lnTo>
                  <a:pt x="1424" y="93"/>
                </a:lnTo>
                <a:lnTo>
                  <a:pt x="1425" y="89"/>
                </a:lnTo>
                <a:lnTo>
                  <a:pt x="1426" y="88"/>
                </a:lnTo>
                <a:lnTo>
                  <a:pt x="1426" y="91"/>
                </a:lnTo>
                <a:lnTo>
                  <a:pt x="1427" y="89"/>
                </a:lnTo>
                <a:lnTo>
                  <a:pt x="1428" y="89"/>
                </a:lnTo>
                <a:lnTo>
                  <a:pt x="1429" y="94"/>
                </a:lnTo>
                <a:lnTo>
                  <a:pt x="1430" y="93"/>
                </a:lnTo>
                <a:lnTo>
                  <a:pt x="1431" y="89"/>
                </a:lnTo>
                <a:lnTo>
                  <a:pt x="1432" y="88"/>
                </a:lnTo>
                <a:lnTo>
                  <a:pt x="1433" y="88"/>
                </a:lnTo>
                <a:lnTo>
                  <a:pt x="1434" y="91"/>
                </a:lnTo>
                <a:lnTo>
                  <a:pt x="1435" y="88"/>
                </a:lnTo>
                <a:lnTo>
                  <a:pt x="1435" y="92"/>
                </a:lnTo>
                <a:lnTo>
                  <a:pt x="1436" y="85"/>
                </a:lnTo>
                <a:lnTo>
                  <a:pt x="1437" y="88"/>
                </a:lnTo>
                <a:lnTo>
                  <a:pt x="1438" y="92"/>
                </a:lnTo>
                <a:lnTo>
                  <a:pt x="1439" y="82"/>
                </a:lnTo>
                <a:lnTo>
                  <a:pt x="1440" y="77"/>
                </a:lnTo>
                <a:lnTo>
                  <a:pt x="1441" y="80"/>
                </a:lnTo>
                <a:lnTo>
                  <a:pt x="1442" y="85"/>
                </a:lnTo>
                <a:lnTo>
                  <a:pt x="1442" y="79"/>
                </a:lnTo>
                <a:lnTo>
                  <a:pt x="1443" y="86"/>
                </a:lnTo>
                <a:lnTo>
                  <a:pt x="1444" y="86"/>
                </a:lnTo>
                <a:lnTo>
                  <a:pt x="1445" y="86"/>
                </a:lnTo>
                <a:lnTo>
                  <a:pt x="1446" y="89"/>
                </a:lnTo>
                <a:lnTo>
                  <a:pt x="1447" y="90"/>
                </a:lnTo>
                <a:lnTo>
                  <a:pt x="1448" y="87"/>
                </a:lnTo>
                <a:lnTo>
                  <a:pt x="1449" y="84"/>
                </a:lnTo>
                <a:lnTo>
                  <a:pt x="1449" y="91"/>
                </a:lnTo>
                <a:lnTo>
                  <a:pt x="1450" y="96"/>
                </a:lnTo>
                <a:lnTo>
                  <a:pt x="1451" y="98"/>
                </a:lnTo>
                <a:lnTo>
                  <a:pt x="1452" y="104"/>
                </a:lnTo>
                <a:lnTo>
                  <a:pt x="1453" y="110"/>
                </a:lnTo>
                <a:lnTo>
                  <a:pt x="1454" y="107"/>
                </a:lnTo>
                <a:lnTo>
                  <a:pt x="1455" y="98"/>
                </a:lnTo>
                <a:lnTo>
                  <a:pt x="1456" y="92"/>
                </a:lnTo>
                <a:lnTo>
                  <a:pt x="1457" y="94"/>
                </a:lnTo>
                <a:lnTo>
                  <a:pt x="1458" y="92"/>
                </a:lnTo>
                <a:lnTo>
                  <a:pt x="1458" y="93"/>
                </a:lnTo>
                <a:lnTo>
                  <a:pt x="1459" y="82"/>
                </a:lnTo>
                <a:lnTo>
                  <a:pt x="1460" y="79"/>
                </a:lnTo>
                <a:lnTo>
                  <a:pt x="1461" y="75"/>
                </a:lnTo>
                <a:lnTo>
                  <a:pt x="1462" y="82"/>
                </a:lnTo>
                <a:lnTo>
                  <a:pt x="1463" y="74"/>
                </a:lnTo>
                <a:lnTo>
                  <a:pt x="1464" y="84"/>
                </a:lnTo>
                <a:lnTo>
                  <a:pt x="1464" y="85"/>
                </a:lnTo>
                <a:lnTo>
                  <a:pt x="1465" y="101"/>
                </a:lnTo>
                <a:lnTo>
                  <a:pt x="1466" y="95"/>
                </a:lnTo>
                <a:lnTo>
                  <a:pt x="1467" y="98"/>
                </a:lnTo>
                <a:lnTo>
                  <a:pt x="1468" y="98"/>
                </a:lnTo>
                <a:lnTo>
                  <a:pt x="1469" y="105"/>
                </a:lnTo>
                <a:lnTo>
                  <a:pt x="1470" y="87"/>
                </a:lnTo>
                <a:lnTo>
                  <a:pt x="1471" y="90"/>
                </a:lnTo>
                <a:lnTo>
                  <a:pt x="1472" y="97"/>
                </a:lnTo>
                <a:lnTo>
                  <a:pt x="1472" y="108"/>
                </a:lnTo>
                <a:lnTo>
                  <a:pt x="1473" y="100"/>
                </a:lnTo>
                <a:lnTo>
                  <a:pt x="1474" y="104"/>
                </a:lnTo>
                <a:lnTo>
                  <a:pt x="1475" y="104"/>
                </a:lnTo>
                <a:lnTo>
                  <a:pt x="1476" y="104"/>
                </a:lnTo>
                <a:lnTo>
                  <a:pt x="1477" y="96"/>
                </a:lnTo>
                <a:lnTo>
                  <a:pt x="1478" y="108"/>
                </a:lnTo>
                <a:lnTo>
                  <a:pt x="1479" y="109"/>
                </a:lnTo>
                <a:lnTo>
                  <a:pt x="1480" y="106"/>
                </a:lnTo>
                <a:lnTo>
                  <a:pt x="1481" y="109"/>
                </a:lnTo>
                <a:lnTo>
                  <a:pt x="1481" y="107"/>
                </a:lnTo>
                <a:lnTo>
                  <a:pt x="1482" y="96"/>
                </a:lnTo>
                <a:lnTo>
                  <a:pt x="1483" y="92"/>
                </a:lnTo>
                <a:lnTo>
                  <a:pt x="1484" y="84"/>
                </a:lnTo>
                <a:lnTo>
                  <a:pt x="1485" y="69"/>
                </a:lnTo>
                <a:lnTo>
                  <a:pt x="1486" y="85"/>
                </a:lnTo>
                <a:lnTo>
                  <a:pt x="1486" y="104"/>
                </a:lnTo>
                <a:lnTo>
                  <a:pt x="1487" y="129"/>
                </a:lnTo>
                <a:lnTo>
                  <a:pt x="1488" y="161"/>
                </a:lnTo>
                <a:lnTo>
                  <a:pt x="1489" y="187"/>
                </a:lnTo>
                <a:lnTo>
                  <a:pt x="1490" y="190"/>
                </a:lnTo>
                <a:lnTo>
                  <a:pt x="1491" y="199"/>
                </a:lnTo>
                <a:lnTo>
                  <a:pt x="1492" y="190"/>
                </a:lnTo>
                <a:lnTo>
                  <a:pt x="1493" y="176"/>
                </a:lnTo>
                <a:lnTo>
                  <a:pt x="1494" y="161"/>
                </a:lnTo>
                <a:lnTo>
                  <a:pt x="1495" y="143"/>
                </a:lnTo>
                <a:lnTo>
                  <a:pt x="1496" y="117"/>
                </a:lnTo>
                <a:lnTo>
                  <a:pt x="1496" y="116"/>
                </a:lnTo>
                <a:lnTo>
                  <a:pt x="1497" y="116"/>
                </a:lnTo>
                <a:lnTo>
                  <a:pt x="1498" y="122"/>
                </a:lnTo>
                <a:lnTo>
                  <a:pt x="1499" y="109"/>
                </a:lnTo>
                <a:lnTo>
                  <a:pt x="1500" y="111"/>
                </a:lnTo>
                <a:lnTo>
                  <a:pt x="1501" y="94"/>
                </a:lnTo>
                <a:lnTo>
                  <a:pt x="1502" y="70"/>
                </a:lnTo>
                <a:lnTo>
                  <a:pt x="1503" y="54"/>
                </a:lnTo>
                <a:lnTo>
                  <a:pt x="1503" y="68"/>
                </a:lnTo>
                <a:lnTo>
                  <a:pt x="1504" y="74"/>
                </a:lnTo>
                <a:lnTo>
                  <a:pt x="1505" y="83"/>
                </a:lnTo>
                <a:lnTo>
                  <a:pt x="1506" y="119"/>
                </a:lnTo>
                <a:lnTo>
                  <a:pt x="1507" y="148"/>
                </a:lnTo>
                <a:lnTo>
                  <a:pt x="1508" y="172"/>
                </a:lnTo>
                <a:lnTo>
                  <a:pt x="1509" y="192"/>
                </a:lnTo>
                <a:lnTo>
                  <a:pt x="1510" y="209"/>
                </a:lnTo>
                <a:lnTo>
                  <a:pt x="1510" y="201"/>
                </a:lnTo>
                <a:lnTo>
                  <a:pt x="1511" y="189"/>
                </a:lnTo>
                <a:lnTo>
                  <a:pt x="1512" y="171"/>
                </a:lnTo>
                <a:lnTo>
                  <a:pt x="1513" y="159"/>
                </a:lnTo>
                <a:lnTo>
                  <a:pt x="1514" y="144"/>
                </a:lnTo>
                <a:lnTo>
                  <a:pt x="1515" y="143"/>
                </a:lnTo>
                <a:lnTo>
                  <a:pt x="1516" y="147"/>
                </a:lnTo>
                <a:lnTo>
                  <a:pt x="1517" y="170"/>
                </a:lnTo>
                <a:lnTo>
                  <a:pt x="1518" y="183"/>
                </a:lnTo>
                <a:lnTo>
                  <a:pt x="1519" y="202"/>
                </a:lnTo>
                <a:lnTo>
                  <a:pt x="1519" y="198"/>
                </a:lnTo>
                <a:lnTo>
                  <a:pt x="1520" y="178"/>
                </a:lnTo>
                <a:lnTo>
                  <a:pt x="1521" y="150"/>
                </a:lnTo>
                <a:lnTo>
                  <a:pt x="1522" y="134"/>
                </a:lnTo>
                <a:lnTo>
                  <a:pt x="1523" y="107"/>
                </a:lnTo>
                <a:lnTo>
                  <a:pt x="1524" y="97"/>
                </a:lnTo>
                <a:lnTo>
                  <a:pt x="1525" y="105"/>
                </a:lnTo>
                <a:lnTo>
                  <a:pt x="1525" y="122"/>
                </a:lnTo>
                <a:lnTo>
                  <a:pt x="1526" y="119"/>
                </a:lnTo>
                <a:lnTo>
                  <a:pt x="1527" y="133"/>
                </a:lnTo>
                <a:lnTo>
                  <a:pt x="1528" y="151"/>
                </a:lnTo>
                <a:lnTo>
                  <a:pt x="1529" y="162"/>
                </a:lnTo>
                <a:lnTo>
                  <a:pt x="1530" y="166"/>
                </a:lnTo>
                <a:lnTo>
                  <a:pt x="1531" y="179"/>
                </a:lnTo>
                <a:lnTo>
                  <a:pt x="1532" y="192"/>
                </a:lnTo>
                <a:lnTo>
                  <a:pt x="1533" y="195"/>
                </a:lnTo>
                <a:lnTo>
                  <a:pt x="1533" y="197"/>
                </a:lnTo>
                <a:lnTo>
                  <a:pt x="1534" y="206"/>
                </a:lnTo>
                <a:lnTo>
                  <a:pt x="1535" y="222"/>
                </a:lnTo>
                <a:lnTo>
                  <a:pt x="1536" y="229"/>
                </a:lnTo>
                <a:lnTo>
                  <a:pt x="1537" y="239"/>
                </a:lnTo>
                <a:lnTo>
                  <a:pt x="1538" y="248"/>
                </a:lnTo>
                <a:lnTo>
                  <a:pt x="1539" y="240"/>
                </a:lnTo>
                <a:lnTo>
                  <a:pt x="1540" y="232"/>
                </a:lnTo>
                <a:lnTo>
                  <a:pt x="1541" y="252"/>
                </a:lnTo>
                <a:lnTo>
                  <a:pt x="1542" y="261"/>
                </a:lnTo>
                <a:lnTo>
                  <a:pt x="1542" y="264"/>
                </a:lnTo>
                <a:lnTo>
                  <a:pt x="1543" y="257"/>
                </a:lnTo>
                <a:lnTo>
                  <a:pt x="1544" y="253"/>
                </a:lnTo>
                <a:lnTo>
                  <a:pt x="1545" y="220"/>
                </a:lnTo>
                <a:lnTo>
                  <a:pt x="1546" y="211"/>
                </a:lnTo>
                <a:lnTo>
                  <a:pt x="1547" y="210"/>
                </a:lnTo>
                <a:lnTo>
                  <a:pt x="1548" y="215"/>
                </a:lnTo>
                <a:lnTo>
                  <a:pt x="1548" y="200"/>
                </a:lnTo>
                <a:lnTo>
                  <a:pt x="1549" y="204"/>
                </a:lnTo>
                <a:lnTo>
                  <a:pt x="1550" y="183"/>
                </a:lnTo>
                <a:lnTo>
                  <a:pt x="1551" y="158"/>
                </a:lnTo>
                <a:lnTo>
                  <a:pt x="1552" y="145"/>
                </a:lnTo>
                <a:lnTo>
                  <a:pt x="1553" y="150"/>
                </a:lnTo>
                <a:lnTo>
                  <a:pt x="1554" y="131"/>
                </a:lnTo>
                <a:lnTo>
                  <a:pt x="1555" y="126"/>
                </a:lnTo>
                <a:lnTo>
                  <a:pt x="1556" y="122"/>
                </a:lnTo>
                <a:lnTo>
                  <a:pt x="1557" y="99"/>
                </a:lnTo>
                <a:lnTo>
                  <a:pt x="1557" y="80"/>
                </a:lnTo>
                <a:lnTo>
                  <a:pt x="1558" y="82"/>
                </a:lnTo>
                <a:lnTo>
                  <a:pt x="1559" y="74"/>
                </a:lnTo>
                <a:lnTo>
                  <a:pt x="1560" y="76"/>
                </a:lnTo>
                <a:lnTo>
                  <a:pt x="1561" y="99"/>
                </a:lnTo>
                <a:lnTo>
                  <a:pt x="1562" y="107"/>
                </a:lnTo>
                <a:lnTo>
                  <a:pt x="1563" y="106"/>
                </a:lnTo>
                <a:lnTo>
                  <a:pt x="1564" y="108"/>
                </a:lnTo>
                <a:lnTo>
                  <a:pt x="1564" y="111"/>
                </a:lnTo>
                <a:lnTo>
                  <a:pt x="1565" y="118"/>
                </a:lnTo>
                <a:lnTo>
                  <a:pt x="1566" y="129"/>
                </a:lnTo>
                <a:lnTo>
                  <a:pt x="1567" y="147"/>
                </a:lnTo>
                <a:lnTo>
                  <a:pt x="1568" y="167"/>
                </a:lnTo>
                <a:lnTo>
                  <a:pt x="1569" y="185"/>
                </a:lnTo>
                <a:lnTo>
                  <a:pt x="1570" y="179"/>
                </a:lnTo>
                <a:lnTo>
                  <a:pt x="1571" y="180"/>
                </a:lnTo>
                <a:lnTo>
                  <a:pt x="1571" y="176"/>
                </a:lnTo>
                <a:lnTo>
                  <a:pt x="1572" y="168"/>
                </a:lnTo>
                <a:lnTo>
                  <a:pt x="1573" y="158"/>
                </a:lnTo>
                <a:lnTo>
                  <a:pt x="1574" y="170"/>
                </a:lnTo>
                <a:lnTo>
                  <a:pt x="1575" y="177"/>
                </a:lnTo>
                <a:lnTo>
                  <a:pt x="1576" y="185"/>
                </a:lnTo>
                <a:lnTo>
                  <a:pt x="1577" y="195"/>
                </a:lnTo>
                <a:lnTo>
                  <a:pt x="1578" y="212"/>
                </a:lnTo>
                <a:lnTo>
                  <a:pt x="1579" y="210"/>
                </a:lnTo>
                <a:lnTo>
                  <a:pt x="1580" y="205"/>
                </a:lnTo>
                <a:lnTo>
                  <a:pt x="1581" y="199"/>
                </a:lnTo>
                <a:lnTo>
                  <a:pt x="1581" y="201"/>
                </a:lnTo>
                <a:lnTo>
                  <a:pt x="1582" y="193"/>
                </a:lnTo>
                <a:lnTo>
                  <a:pt x="1583" y="181"/>
                </a:lnTo>
                <a:lnTo>
                  <a:pt x="1584" y="177"/>
                </a:lnTo>
                <a:lnTo>
                  <a:pt x="1585" y="167"/>
                </a:lnTo>
                <a:lnTo>
                  <a:pt x="1586" y="146"/>
                </a:lnTo>
                <a:lnTo>
                  <a:pt x="1586" y="130"/>
                </a:lnTo>
                <a:lnTo>
                  <a:pt x="1587" y="114"/>
                </a:lnTo>
                <a:lnTo>
                  <a:pt x="1588" y="95"/>
                </a:lnTo>
                <a:lnTo>
                  <a:pt x="1589" y="89"/>
                </a:lnTo>
                <a:lnTo>
                  <a:pt x="1590" y="91"/>
                </a:lnTo>
                <a:lnTo>
                  <a:pt x="1591" y="87"/>
                </a:lnTo>
                <a:lnTo>
                  <a:pt x="1592" y="85"/>
                </a:lnTo>
                <a:lnTo>
                  <a:pt x="1593" y="86"/>
                </a:lnTo>
                <a:lnTo>
                  <a:pt x="1594" y="84"/>
                </a:lnTo>
                <a:lnTo>
                  <a:pt x="1595" y="72"/>
                </a:lnTo>
                <a:lnTo>
                  <a:pt x="1595" y="75"/>
                </a:lnTo>
                <a:lnTo>
                  <a:pt x="1596" y="86"/>
                </a:lnTo>
                <a:lnTo>
                  <a:pt x="1597" y="80"/>
                </a:lnTo>
                <a:lnTo>
                  <a:pt x="1598" y="76"/>
                </a:lnTo>
                <a:lnTo>
                  <a:pt x="1599" y="76"/>
                </a:lnTo>
                <a:lnTo>
                  <a:pt x="1600" y="75"/>
                </a:lnTo>
                <a:lnTo>
                  <a:pt x="1601" y="69"/>
                </a:lnTo>
                <a:lnTo>
                  <a:pt x="1602" y="78"/>
                </a:lnTo>
                <a:lnTo>
                  <a:pt x="1603" y="91"/>
                </a:lnTo>
                <a:lnTo>
                  <a:pt x="1603" y="93"/>
                </a:lnTo>
                <a:lnTo>
                  <a:pt x="1604" y="95"/>
                </a:lnTo>
                <a:lnTo>
                  <a:pt x="1605" y="95"/>
                </a:lnTo>
                <a:lnTo>
                  <a:pt x="1606" y="94"/>
                </a:lnTo>
                <a:lnTo>
                  <a:pt x="1607" y="89"/>
                </a:lnTo>
                <a:lnTo>
                  <a:pt x="1608" y="99"/>
                </a:lnTo>
                <a:lnTo>
                  <a:pt x="1609" y="88"/>
                </a:lnTo>
                <a:lnTo>
                  <a:pt x="1609" y="82"/>
                </a:lnTo>
                <a:lnTo>
                  <a:pt x="1610" y="83"/>
                </a:lnTo>
                <a:lnTo>
                  <a:pt x="1611" y="79"/>
                </a:lnTo>
                <a:lnTo>
                  <a:pt x="1612" y="75"/>
                </a:lnTo>
                <a:lnTo>
                  <a:pt x="1613" y="78"/>
                </a:lnTo>
                <a:lnTo>
                  <a:pt x="1614" y="83"/>
                </a:lnTo>
                <a:lnTo>
                  <a:pt x="1615" y="83"/>
                </a:lnTo>
                <a:lnTo>
                  <a:pt x="1616" y="85"/>
                </a:lnTo>
                <a:lnTo>
                  <a:pt x="1617" y="86"/>
                </a:lnTo>
                <a:lnTo>
                  <a:pt x="1618" y="93"/>
                </a:lnTo>
                <a:lnTo>
                  <a:pt x="1618" y="98"/>
                </a:lnTo>
                <a:lnTo>
                  <a:pt x="1619" y="94"/>
                </a:lnTo>
                <a:lnTo>
                  <a:pt x="1620" y="87"/>
                </a:lnTo>
                <a:lnTo>
                  <a:pt x="1621" y="85"/>
                </a:lnTo>
                <a:lnTo>
                  <a:pt x="1622" y="82"/>
                </a:lnTo>
                <a:lnTo>
                  <a:pt x="1623" y="80"/>
                </a:lnTo>
                <a:lnTo>
                  <a:pt x="1624" y="80"/>
                </a:lnTo>
                <a:lnTo>
                  <a:pt x="1625" y="88"/>
                </a:lnTo>
                <a:lnTo>
                  <a:pt x="1625" y="83"/>
                </a:lnTo>
                <a:lnTo>
                  <a:pt x="1626" y="79"/>
                </a:lnTo>
                <a:lnTo>
                  <a:pt x="1627" y="79"/>
                </a:lnTo>
                <a:lnTo>
                  <a:pt x="1628" y="80"/>
                </a:lnTo>
                <a:lnTo>
                  <a:pt x="1629" y="75"/>
                </a:lnTo>
                <a:lnTo>
                  <a:pt x="1630" y="73"/>
                </a:lnTo>
                <a:lnTo>
                  <a:pt x="1631" y="81"/>
                </a:lnTo>
                <a:lnTo>
                  <a:pt x="1632" y="85"/>
                </a:lnTo>
                <a:lnTo>
                  <a:pt x="1632" y="91"/>
                </a:lnTo>
                <a:lnTo>
                  <a:pt x="1633" y="99"/>
                </a:lnTo>
                <a:lnTo>
                  <a:pt x="1634" y="112"/>
                </a:lnTo>
                <a:lnTo>
                  <a:pt x="1635" y="126"/>
                </a:lnTo>
                <a:lnTo>
                  <a:pt x="1636" y="129"/>
                </a:lnTo>
                <a:lnTo>
                  <a:pt x="1637" y="137"/>
                </a:lnTo>
                <a:lnTo>
                  <a:pt x="1638" y="138"/>
                </a:lnTo>
                <a:lnTo>
                  <a:pt x="1639" y="147"/>
                </a:lnTo>
                <a:lnTo>
                  <a:pt x="1640" y="142"/>
                </a:lnTo>
                <a:lnTo>
                  <a:pt x="1641" y="143"/>
                </a:lnTo>
                <a:lnTo>
                  <a:pt x="1641" y="143"/>
                </a:lnTo>
                <a:lnTo>
                  <a:pt x="1642" y="135"/>
                </a:lnTo>
                <a:lnTo>
                  <a:pt x="1643" y="129"/>
                </a:lnTo>
                <a:lnTo>
                  <a:pt x="1644" y="134"/>
                </a:lnTo>
                <a:lnTo>
                  <a:pt x="1645" y="153"/>
                </a:lnTo>
                <a:lnTo>
                  <a:pt x="1646" y="160"/>
                </a:lnTo>
                <a:lnTo>
                  <a:pt x="1647" y="170"/>
                </a:lnTo>
                <a:lnTo>
                  <a:pt x="1647" y="171"/>
                </a:lnTo>
                <a:lnTo>
                  <a:pt x="1648" y="158"/>
                </a:lnTo>
                <a:lnTo>
                  <a:pt x="1649" y="153"/>
                </a:lnTo>
                <a:lnTo>
                  <a:pt x="1650" y="147"/>
                </a:lnTo>
                <a:lnTo>
                  <a:pt x="1651" y="149"/>
                </a:lnTo>
                <a:lnTo>
                  <a:pt x="1652" y="152"/>
                </a:lnTo>
                <a:lnTo>
                  <a:pt x="1653" y="147"/>
                </a:lnTo>
                <a:lnTo>
                  <a:pt x="1654" y="151"/>
                </a:lnTo>
                <a:lnTo>
                  <a:pt x="1655" y="127"/>
                </a:lnTo>
                <a:lnTo>
                  <a:pt x="1656" y="131"/>
                </a:lnTo>
                <a:lnTo>
                  <a:pt x="1656" y="133"/>
                </a:lnTo>
                <a:lnTo>
                  <a:pt x="1657" y="138"/>
                </a:lnTo>
                <a:lnTo>
                  <a:pt x="1658" y="114"/>
                </a:lnTo>
                <a:lnTo>
                  <a:pt x="1659" y="128"/>
                </a:lnTo>
                <a:lnTo>
                  <a:pt x="1660" y="115"/>
                </a:lnTo>
                <a:lnTo>
                  <a:pt x="1661" y="112"/>
                </a:lnTo>
                <a:lnTo>
                  <a:pt x="1662" y="118"/>
                </a:lnTo>
                <a:lnTo>
                  <a:pt x="1663" y="137"/>
                </a:lnTo>
                <a:lnTo>
                  <a:pt x="1663" y="151"/>
                </a:lnTo>
                <a:lnTo>
                  <a:pt x="1664" y="164"/>
                </a:lnTo>
                <a:lnTo>
                  <a:pt x="1665" y="158"/>
                </a:lnTo>
                <a:lnTo>
                  <a:pt x="1666" y="165"/>
                </a:lnTo>
                <a:lnTo>
                  <a:pt x="1667" y="146"/>
                </a:lnTo>
                <a:lnTo>
                  <a:pt x="1668" y="138"/>
                </a:lnTo>
                <a:lnTo>
                  <a:pt x="1669" y="123"/>
                </a:lnTo>
                <a:lnTo>
                  <a:pt x="1670" y="119"/>
                </a:lnTo>
                <a:lnTo>
                  <a:pt x="1670" y="99"/>
                </a:lnTo>
                <a:lnTo>
                  <a:pt x="1671" y="95"/>
                </a:lnTo>
                <a:lnTo>
                  <a:pt x="1672" y="84"/>
                </a:lnTo>
                <a:lnTo>
                  <a:pt x="1673" y="76"/>
                </a:lnTo>
                <a:lnTo>
                  <a:pt x="1674" y="76"/>
                </a:lnTo>
                <a:lnTo>
                  <a:pt x="1675" y="76"/>
                </a:lnTo>
                <a:lnTo>
                  <a:pt x="1676" y="71"/>
                </a:lnTo>
                <a:lnTo>
                  <a:pt x="1677" y="65"/>
                </a:lnTo>
                <a:lnTo>
                  <a:pt x="1678" y="75"/>
                </a:lnTo>
                <a:lnTo>
                  <a:pt x="1679" y="72"/>
                </a:lnTo>
                <a:lnTo>
                  <a:pt x="1679" y="75"/>
                </a:lnTo>
                <a:lnTo>
                  <a:pt x="1680" y="78"/>
                </a:lnTo>
                <a:lnTo>
                  <a:pt x="1681" y="90"/>
                </a:lnTo>
                <a:lnTo>
                  <a:pt x="1682" y="90"/>
                </a:lnTo>
                <a:lnTo>
                  <a:pt x="1683" y="85"/>
                </a:lnTo>
                <a:lnTo>
                  <a:pt x="1684" y="81"/>
                </a:lnTo>
                <a:lnTo>
                  <a:pt x="1685" y="77"/>
                </a:lnTo>
                <a:lnTo>
                  <a:pt x="1685" y="66"/>
                </a:lnTo>
                <a:lnTo>
                  <a:pt x="1686" y="65"/>
                </a:lnTo>
                <a:lnTo>
                  <a:pt x="1687" y="72"/>
                </a:lnTo>
                <a:lnTo>
                  <a:pt x="1688" y="73"/>
                </a:lnTo>
                <a:lnTo>
                  <a:pt x="1689" y="79"/>
                </a:lnTo>
                <a:lnTo>
                  <a:pt x="1690" y="82"/>
                </a:lnTo>
                <a:lnTo>
                  <a:pt x="1691" y="79"/>
                </a:lnTo>
                <a:lnTo>
                  <a:pt x="1692" y="78"/>
                </a:lnTo>
                <a:lnTo>
                  <a:pt x="1693" y="81"/>
                </a:lnTo>
                <a:lnTo>
                  <a:pt x="1693" y="85"/>
                </a:lnTo>
                <a:lnTo>
                  <a:pt x="1694" y="92"/>
                </a:lnTo>
                <a:lnTo>
                  <a:pt x="1695" y="93"/>
                </a:lnTo>
                <a:lnTo>
                  <a:pt x="1696" y="91"/>
                </a:lnTo>
                <a:lnTo>
                  <a:pt x="1697" y="93"/>
                </a:lnTo>
                <a:lnTo>
                  <a:pt x="1698" y="94"/>
                </a:lnTo>
                <a:lnTo>
                  <a:pt x="1699" y="91"/>
                </a:lnTo>
                <a:lnTo>
                  <a:pt x="1700" y="99"/>
                </a:lnTo>
                <a:lnTo>
                  <a:pt x="1701" y="101"/>
                </a:lnTo>
                <a:lnTo>
                  <a:pt x="1702" y="104"/>
                </a:lnTo>
                <a:lnTo>
                  <a:pt x="1702" y="108"/>
                </a:lnTo>
                <a:lnTo>
                  <a:pt x="1703" y="113"/>
                </a:lnTo>
                <a:lnTo>
                  <a:pt x="1704" y="105"/>
                </a:lnTo>
                <a:lnTo>
                  <a:pt x="1705" y="102"/>
                </a:lnTo>
                <a:lnTo>
                  <a:pt x="1706" y="95"/>
                </a:lnTo>
                <a:lnTo>
                  <a:pt x="1707" y="85"/>
                </a:lnTo>
                <a:lnTo>
                  <a:pt x="1708" y="81"/>
                </a:lnTo>
                <a:lnTo>
                  <a:pt x="1708" y="83"/>
                </a:lnTo>
                <a:lnTo>
                  <a:pt x="1709" y="87"/>
                </a:lnTo>
                <a:lnTo>
                  <a:pt x="1710" y="90"/>
                </a:lnTo>
                <a:lnTo>
                  <a:pt x="1711" y="94"/>
                </a:lnTo>
                <a:lnTo>
                  <a:pt x="1712" y="90"/>
                </a:lnTo>
                <a:lnTo>
                  <a:pt x="1713" y="93"/>
                </a:lnTo>
                <a:lnTo>
                  <a:pt x="1714" y="94"/>
                </a:lnTo>
                <a:lnTo>
                  <a:pt x="1715" y="90"/>
                </a:lnTo>
                <a:lnTo>
                  <a:pt x="1716" y="86"/>
                </a:lnTo>
                <a:lnTo>
                  <a:pt x="1717" y="85"/>
                </a:lnTo>
                <a:lnTo>
                  <a:pt x="1717" y="78"/>
                </a:lnTo>
                <a:lnTo>
                  <a:pt x="1718" y="75"/>
                </a:lnTo>
                <a:lnTo>
                  <a:pt x="1719" y="85"/>
                </a:lnTo>
                <a:lnTo>
                  <a:pt x="1720" y="91"/>
                </a:lnTo>
                <a:lnTo>
                  <a:pt x="1721" y="90"/>
                </a:lnTo>
                <a:lnTo>
                  <a:pt x="1722" y="93"/>
                </a:lnTo>
                <a:lnTo>
                  <a:pt x="1723" y="81"/>
                </a:lnTo>
                <a:lnTo>
                  <a:pt x="1724" y="79"/>
                </a:lnTo>
                <a:lnTo>
                  <a:pt x="1724" y="68"/>
                </a:lnTo>
                <a:lnTo>
                  <a:pt x="1725" y="83"/>
                </a:lnTo>
                <a:lnTo>
                  <a:pt x="1726" y="89"/>
                </a:lnTo>
                <a:lnTo>
                  <a:pt x="1727" y="114"/>
                </a:lnTo>
                <a:lnTo>
                  <a:pt x="1728" y="121"/>
                </a:lnTo>
                <a:lnTo>
                  <a:pt x="1729" y="139"/>
                </a:lnTo>
                <a:lnTo>
                  <a:pt x="1730" y="128"/>
                </a:lnTo>
                <a:lnTo>
                  <a:pt x="1731" y="130"/>
                </a:lnTo>
                <a:lnTo>
                  <a:pt x="1731" y="135"/>
                </a:lnTo>
                <a:lnTo>
                  <a:pt x="1732" y="147"/>
                </a:lnTo>
                <a:lnTo>
                  <a:pt x="1733" y="157"/>
                </a:lnTo>
                <a:lnTo>
                  <a:pt x="1734" y="181"/>
                </a:lnTo>
                <a:lnTo>
                  <a:pt x="1735" y="185"/>
                </a:lnTo>
                <a:lnTo>
                  <a:pt x="1736" y="183"/>
                </a:lnTo>
                <a:lnTo>
                  <a:pt x="1737" y="180"/>
                </a:lnTo>
                <a:lnTo>
                  <a:pt x="1738" y="173"/>
                </a:lnTo>
                <a:lnTo>
                  <a:pt x="1739" y="163"/>
                </a:lnTo>
                <a:lnTo>
                  <a:pt x="1740" y="162"/>
                </a:lnTo>
                <a:lnTo>
                  <a:pt x="1741" y="157"/>
                </a:lnTo>
                <a:lnTo>
                  <a:pt x="1741" y="147"/>
                </a:lnTo>
                <a:lnTo>
                  <a:pt x="1742" y="151"/>
                </a:lnTo>
                <a:lnTo>
                  <a:pt x="1743" y="149"/>
                </a:lnTo>
                <a:lnTo>
                  <a:pt x="1744" y="145"/>
                </a:lnTo>
                <a:lnTo>
                  <a:pt x="1745" y="134"/>
                </a:lnTo>
                <a:lnTo>
                  <a:pt x="1746" y="126"/>
                </a:lnTo>
                <a:lnTo>
                  <a:pt x="1746" y="103"/>
                </a:lnTo>
                <a:lnTo>
                  <a:pt x="1747" y="95"/>
                </a:lnTo>
                <a:lnTo>
                  <a:pt x="1748" y="95"/>
                </a:lnTo>
                <a:lnTo>
                  <a:pt x="1749" y="103"/>
                </a:lnTo>
                <a:lnTo>
                  <a:pt x="1750" y="113"/>
                </a:lnTo>
                <a:lnTo>
                  <a:pt x="1751" y="114"/>
                </a:lnTo>
                <a:lnTo>
                  <a:pt x="1752" y="112"/>
                </a:lnTo>
                <a:lnTo>
                  <a:pt x="1753" y="103"/>
                </a:lnTo>
                <a:lnTo>
                  <a:pt x="1754" y="95"/>
                </a:lnTo>
                <a:lnTo>
                  <a:pt x="1755" y="81"/>
                </a:lnTo>
                <a:lnTo>
                  <a:pt x="1755" y="84"/>
                </a:lnTo>
                <a:lnTo>
                  <a:pt x="1756" y="105"/>
                </a:lnTo>
                <a:lnTo>
                  <a:pt x="1757" y="122"/>
                </a:lnTo>
                <a:lnTo>
                  <a:pt x="1758" y="153"/>
                </a:lnTo>
                <a:lnTo>
                  <a:pt x="1759" y="183"/>
                </a:lnTo>
                <a:lnTo>
                  <a:pt x="1760" y="213"/>
                </a:lnTo>
                <a:lnTo>
                  <a:pt x="1761" y="219"/>
                </a:lnTo>
                <a:lnTo>
                  <a:pt x="1762" y="236"/>
                </a:lnTo>
                <a:lnTo>
                  <a:pt x="1763" y="232"/>
                </a:lnTo>
                <a:lnTo>
                  <a:pt x="1763" y="231"/>
                </a:lnTo>
                <a:lnTo>
                  <a:pt x="1764" y="227"/>
                </a:lnTo>
                <a:lnTo>
                  <a:pt x="1765" y="229"/>
                </a:lnTo>
                <a:lnTo>
                  <a:pt x="1766" y="230"/>
                </a:lnTo>
                <a:lnTo>
                  <a:pt x="1767" y="235"/>
                </a:lnTo>
                <a:lnTo>
                  <a:pt x="1768" y="246"/>
                </a:lnTo>
                <a:lnTo>
                  <a:pt x="1769" y="251"/>
                </a:lnTo>
                <a:lnTo>
                  <a:pt x="1769" y="270"/>
                </a:lnTo>
                <a:lnTo>
                  <a:pt x="1770" y="282"/>
                </a:lnTo>
                <a:lnTo>
                  <a:pt x="1771" y="295"/>
                </a:lnTo>
                <a:lnTo>
                  <a:pt x="1772" y="299"/>
                </a:lnTo>
                <a:lnTo>
                  <a:pt x="1773" y="305"/>
                </a:lnTo>
                <a:lnTo>
                  <a:pt x="1774" y="293"/>
                </a:lnTo>
                <a:lnTo>
                  <a:pt x="1775" y="284"/>
                </a:lnTo>
                <a:lnTo>
                  <a:pt x="1776" y="277"/>
                </a:lnTo>
                <a:lnTo>
                  <a:pt x="1777" y="272"/>
                </a:lnTo>
                <a:lnTo>
                  <a:pt x="1778" y="271"/>
                </a:lnTo>
                <a:lnTo>
                  <a:pt x="1778" y="275"/>
                </a:lnTo>
                <a:lnTo>
                  <a:pt x="1779" y="282"/>
                </a:lnTo>
                <a:lnTo>
                  <a:pt x="1780" y="283"/>
                </a:lnTo>
                <a:lnTo>
                  <a:pt x="1781" y="285"/>
                </a:lnTo>
                <a:lnTo>
                  <a:pt x="1782" y="292"/>
                </a:lnTo>
                <a:lnTo>
                  <a:pt x="1783" y="296"/>
                </a:lnTo>
                <a:lnTo>
                  <a:pt x="1784" y="294"/>
                </a:lnTo>
                <a:lnTo>
                  <a:pt x="1785" y="291"/>
                </a:lnTo>
                <a:lnTo>
                  <a:pt x="1785" y="293"/>
                </a:lnTo>
                <a:lnTo>
                  <a:pt x="1786" y="290"/>
                </a:lnTo>
                <a:lnTo>
                  <a:pt x="1787" y="292"/>
                </a:lnTo>
                <a:lnTo>
                  <a:pt x="1788" y="298"/>
                </a:lnTo>
                <a:lnTo>
                  <a:pt x="1789" y="307"/>
                </a:lnTo>
                <a:lnTo>
                  <a:pt x="1790" y="315"/>
                </a:lnTo>
                <a:lnTo>
                  <a:pt x="1791" y="316"/>
                </a:lnTo>
                <a:lnTo>
                  <a:pt x="1792" y="305"/>
                </a:lnTo>
                <a:lnTo>
                  <a:pt x="1792" y="294"/>
                </a:lnTo>
                <a:lnTo>
                  <a:pt x="1793" y="283"/>
                </a:lnTo>
                <a:lnTo>
                  <a:pt x="1794" y="274"/>
                </a:lnTo>
                <a:lnTo>
                  <a:pt x="1795" y="268"/>
                </a:lnTo>
                <a:lnTo>
                  <a:pt x="1796" y="273"/>
                </a:lnTo>
                <a:lnTo>
                  <a:pt x="1797" y="281"/>
                </a:lnTo>
                <a:lnTo>
                  <a:pt x="1798" y="287"/>
                </a:lnTo>
                <a:lnTo>
                  <a:pt x="1799" y="286"/>
                </a:lnTo>
                <a:lnTo>
                  <a:pt x="1800" y="289"/>
                </a:lnTo>
                <a:lnTo>
                  <a:pt x="1801" y="285"/>
                </a:lnTo>
                <a:lnTo>
                  <a:pt x="1802" y="282"/>
                </a:lnTo>
                <a:lnTo>
                  <a:pt x="1802" y="275"/>
                </a:lnTo>
                <a:lnTo>
                  <a:pt x="1803" y="279"/>
                </a:lnTo>
                <a:lnTo>
                  <a:pt x="1804" y="285"/>
                </a:lnTo>
                <a:lnTo>
                  <a:pt x="1805" y="291"/>
                </a:lnTo>
                <a:lnTo>
                  <a:pt x="1806" y="294"/>
                </a:lnTo>
                <a:lnTo>
                  <a:pt x="1807" y="298"/>
                </a:lnTo>
                <a:lnTo>
                  <a:pt x="1807" y="301"/>
                </a:lnTo>
                <a:lnTo>
                  <a:pt x="1808" y="304"/>
                </a:lnTo>
                <a:lnTo>
                  <a:pt x="1809" y="312"/>
                </a:lnTo>
                <a:lnTo>
                  <a:pt x="1810" y="318"/>
                </a:lnTo>
                <a:lnTo>
                  <a:pt x="1811" y="320"/>
                </a:lnTo>
                <a:lnTo>
                  <a:pt x="1812" y="323"/>
                </a:lnTo>
                <a:lnTo>
                  <a:pt x="1813" y="324"/>
                </a:lnTo>
                <a:lnTo>
                  <a:pt x="1814" y="320"/>
                </a:lnTo>
                <a:lnTo>
                  <a:pt x="1815" y="315"/>
                </a:lnTo>
                <a:lnTo>
                  <a:pt x="1816" y="312"/>
                </a:lnTo>
                <a:lnTo>
                  <a:pt x="1816" y="305"/>
                </a:lnTo>
                <a:lnTo>
                  <a:pt x="1817" y="289"/>
                </a:lnTo>
                <a:lnTo>
                  <a:pt x="1818" y="277"/>
                </a:lnTo>
                <a:lnTo>
                  <a:pt x="1819" y="265"/>
                </a:lnTo>
                <a:lnTo>
                  <a:pt x="1820" y="247"/>
                </a:lnTo>
                <a:lnTo>
                  <a:pt x="1821" y="229"/>
                </a:lnTo>
                <a:lnTo>
                  <a:pt x="1822" y="217"/>
                </a:lnTo>
                <a:lnTo>
                  <a:pt x="1823" y="201"/>
                </a:lnTo>
                <a:lnTo>
                  <a:pt x="1823" y="188"/>
                </a:lnTo>
                <a:lnTo>
                  <a:pt x="1824" y="191"/>
                </a:lnTo>
                <a:lnTo>
                  <a:pt x="1825" y="182"/>
                </a:lnTo>
                <a:lnTo>
                  <a:pt x="1826" y="176"/>
                </a:lnTo>
                <a:lnTo>
                  <a:pt x="1827" y="160"/>
                </a:lnTo>
                <a:lnTo>
                  <a:pt x="1828" y="147"/>
                </a:lnTo>
                <a:lnTo>
                  <a:pt x="1829" y="123"/>
                </a:lnTo>
                <a:lnTo>
                  <a:pt x="1830" y="109"/>
                </a:lnTo>
                <a:lnTo>
                  <a:pt x="1830" y="93"/>
                </a:lnTo>
                <a:lnTo>
                  <a:pt x="1831" y="91"/>
                </a:lnTo>
                <a:lnTo>
                  <a:pt x="1832" y="92"/>
                </a:lnTo>
                <a:lnTo>
                  <a:pt x="1833" y="94"/>
                </a:lnTo>
                <a:lnTo>
                  <a:pt x="1834" y="113"/>
                </a:lnTo>
                <a:lnTo>
                  <a:pt x="1835" y="116"/>
                </a:lnTo>
                <a:lnTo>
                  <a:pt x="1836" y="122"/>
                </a:lnTo>
                <a:lnTo>
                  <a:pt x="1837" y="129"/>
                </a:lnTo>
                <a:lnTo>
                  <a:pt x="1838" y="117"/>
                </a:lnTo>
                <a:lnTo>
                  <a:pt x="1839" y="94"/>
                </a:lnTo>
                <a:lnTo>
                  <a:pt x="1839" y="90"/>
                </a:lnTo>
                <a:lnTo>
                  <a:pt x="1840" y="89"/>
                </a:lnTo>
                <a:lnTo>
                  <a:pt x="1841" y="76"/>
                </a:lnTo>
                <a:lnTo>
                  <a:pt x="1842" y="79"/>
                </a:lnTo>
                <a:lnTo>
                  <a:pt x="1843" y="84"/>
                </a:lnTo>
                <a:lnTo>
                  <a:pt x="1844" y="80"/>
                </a:lnTo>
                <a:lnTo>
                  <a:pt x="1845" y="86"/>
                </a:lnTo>
                <a:lnTo>
                  <a:pt x="1845" y="95"/>
                </a:lnTo>
                <a:lnTo>
                  <a:pt x="1846" y="122"/>
                </a:lnTo>
                <a:lnTo>
                  <a:pt x="1847" y="162"/>
                </a:lnTo>
                <a:lnTo>
                  <a:pt x="1848" y="216"/>
                </a:lnTo>
                <a:lnTo>
                  <a:pt x="1849" y="255"/>
                </a:lnTo>
                <a:lnTo>
                  <a:pt x="1850" y="277"/>
                </a:lnTo>
                <a:lnTo>
                  <a:pt x="1851" y="294"/>
                </a:lnTo>
                <a:lnTo>
                  <a:pt x="1852" y="274"/>
                </a:lnTo>
                <a:lnTo>
                  <a:pt x="1853" y="253"/>
                </a:lnTo>
                <a:lnTo>
                  <a:pt x="1853" y="230"/>
                </a:lnTo>
                <a:lnTo>
                  <a:pt x="1854" y="226"/>
                </a:lnTo>
                <a:lnTo>
                  <a:pt x="1855" y="218"/>
                </a:lnTo>
                <a:lnTo>
                  <a:pt x="1856" y="227"/>
                </a:lnTo>
                <a:lnTo>
                  <a:pt x="1857" y="228"/>
                </a:lnTo>
                <a:lnTo>
                  <a:pt x="1858" y="231"/>
                </a:lnTo>
                <a:lnTo>
                  <a:pt x="1859" y="228"/>
                </a:lnTo>
                <a:lnTo>
                  <a:pt x="1860" y="236"/>
                </a:lnTo>
                <a:lnTo>
                  <a:pt x="1861" y="244"/>
                </a:lnTo>
                <a:lnTo>
                  <a:pt x="1862" y="251"/>
                </a:lnTo>
                <a:lnTo>
                  <a:pt x="1862" y="260"/>
                </a:lnTo>
                <a:lnTo>
                  <a:pt x="1863" y="279"/>
                </a:lnTo>
                <a:lnTo>
                  <a:pt x="1864" y="287"/>
                </a:lnTo>
                <a:lnTo>
                  <a:pt x="1865" y="295"/>
                </a:lnTo>
                <a:lnTo>
                  <a:pt x="1866" y="304"/>
                </a:lnTo>
                <a:lnTo>
                  <a:pt x="1867" y="309"/>
                </a:lnTo>
                <a:lnTo>
                  <a:pt x="1868" y="308"/>
                </a:lnTo>
                <a:lnTo>
                  <a:pt x="1868" y="303"/>
                </a:lnTo>
                <a:lnTo>
                  <a:pt x="1869" y="299"/>
                </a:lnTo>
                <a:lnTo>
                  <a:pt x="1870" y="297"/>
                </a:lnTo>
                <a:lnTo>
                  <a:pt x="1871" y="302"/>
                </a:lnTo>
                <a:lnTo>
                  <a:pt x="1872" y="302"/>
                </a:lnTo>
                <a:lnTo>
                  <a:pt x="1873" y="302"/>
                </a:lnTo>
                <a:lnTo>
                  <a:pt x="1874" y="297"/>
                </a:lnTo>
                <a:lnTo>
                  <a:pt x="1875" y="287"/>
                </a:lnTo>
                <a:lnTo>
                  <a:pt x="1876" y="272"/>
                </a:lnTo>
                <a:lnTo>
                  <a:pt x="1877" y="270"/>
                </a:lnTo>
                <a:lnTo>
                  <a:pt x="1877" y="268"/>
                </a:lnTo>
                <a:lnTo>
                  <a:pt x="1878" y="269"/>
                </a:lnTo>
                <a:lnTo>
                  <a:pt x="1879" y="277"/>
                </a:lnTo>
                <a:lnTo>
                  <a:pt x="1880" y="282"/>
                </a:lnTo>
                <a:lnTo>
                  <a:pt x="1881" y="278"/>
                </a:lnTo>
                <a:lnTo>
                  <a:pt x="1882" y="276"/>
                </a:lnTo>
                <a:lnTo>
                  <a:pt x="1883" y="277"/>
                </a:lnTo>
                <a:lnTo>
                  <a:pt x="1884" y="270"/>
                </a:lnTo>
                <a:lnTo>
                  <a:pt x="1884" y="280"/>
                </a:lnTo>
                <a:lnTo>
                  <a:pt x="1885" y="284"/>
                </a:lnTo>
                <a:lnTo>
                  <a:pt x="1886" y="291"/>
                </a:lnTo>
                <a:lnTo>
                  <a:pt x="1887" y="295"/>
                </a:lnTo>
                <a:lnTo>
                  <a:pt x="1888" y="302"/>
                </a:lnTo>
                <a:lnTo>
                  <a:pt x="1889" y="294"/>
                </a:lnTo>
                <a:lnTo>
                  <a:pt x="1890" y="291"/>
                </a:lnTo>
                <a:lnTo>
                  <a:pt x="1891" y="284"/>
                </a:lnTo>
                <a:lnTo>
                  <a:pt x="1891" y="283"/>
                </a:lnTo>
                <a:lnTo>
                  <a:pt x="1892" y="279"/>
                </a:lnTo>
                <a:lnTo>
                  <a:pt x="1893" y="267"/>
                </a:lnTo>
                <a:lnTo>
                  <a:pt x="1894" y="259"/>
                </a:lnTo>
                <a:lnTo>
                  <a:pt x="1895" y="257"/>
                </a:lnTo>
                <a:lnTo>
                  <a:pt x="1896" y="251"/>
                </a:lnTo>
                <a:lnTo>
                  <a:pt x="1897" y="254"/>
                </a:lnTo>
                <a:lnTo>
                  <a:pt x="1898" y="259"/>
                </a:lnTo>
                <a:lnTo>
                  <a:pt x="1899" y="266"/>
                </a:lnTo>
                <a:lnTo>
                  <a:pt x="1900" y="271"/>
                </a:lnTo>
                <a:lnTo>
                  <a:pt x="1901" y="274"/>
                </a:lnTo>
                <a:lnTo>
                  <a:pt x="1901" y="281"/>
                </a:lnTo>
                <a:lnTo>
                  <a:pt x="1902" y="286"/>
                </a:lnTo>
                <a:lnTo>
                  <a:pt x="1903" y="304"/>
                </a:lnTo>
                <a:lnTo>
                  <a:pt x="1904" y="310"/>
                </a:lnTo>
                <a:lnTo>
                  <a:pt x="1905" y="317"/>
                </a:lnTo>
                <a:lnTo>
                  <a:pt x="1906" y="309"/>
                </a:lnTo>
                <a:lnTo>
                  <a:pt x="1906" y="313"/>
                </a:lnTo>
                <a:lnTo>
                  <a:pt x="1907" y="302"/>
                </a:lnTo>
                <a:lnTo>
                  <a:pt x="1908" y="300"/>
                </a:lnTo>
                <a:lnTo>
                  <a:pt x="1909" y="299"/>
                </a:lnTo>
                <a:lnTo>
                  <a:pt x="1910" y="303"/>
                </a:lnTo>
                <a:lnTo>
                  <a:pt x="1911" y="298"/>
                </a:lnTo>
                <a:lnTo>
                  <a:pt x="1912" y="277"/>
                </a:lnTo>
                <a:lnTo>
                  <a:pt x="1913" y="257"/>
                </a:lnTo>
                <a:lnTo>
                  <a:pt x="1914" y="227"/>
                </a:lnTo>
                <a:lnTo>
                  <a:pt x="1915" y="197"/>
                </a:lnTo>
                <a:lnTo>
                  <a:pt x="1915" y="162"/>
                </a:lnTo>
                <a:lnTo>
                  <a:pt x="1916" y="141"/>
                </a:lnTo>
                <a:lnTo>
                  <a:pt x="1917" y="119"/>
                </a:lnTo>
                <a:lnTo>
                  <a:pt x="1918" y="109"/>
                </a:lnTo>
                <a:lnTo>
                  <a:pt x="1919" y="93"/>
                </a:lnTo>
                <a:lnTo>
                  <a:pt x="1920" y="95"/>
                </a:lnTo>
                <a:lnTo>
                  <a:pt x="1921" y="92"/>
                </a:lnTo>
                <a:lnTo>
                  <a:pt x="1922" y="90"/>
                </a:lnTo>
                <a:lnTo>
                  <a:pt x="1923" y="94"/>
                </a:lnTo>
                <a:lnTo>
                  <a:pt x="1923" y="95"/>
                </a:lnTo>
                <a:lnTo>
                  <a:pt x="1924" y="87"/>
                </a:lnTo>
                <a:lnTo>
                  <a:pt x="1925" y="86"/>
                </a:lnTo>
                <a:lnTo>
                  <a:pt x="1926" y="94"/>
                </a:lnTo>
                <a:lnTo>
                  <a:pt x="1927" y="94"/>
                </a:lnTo>
                <a:lnTo>
                  <a:pt x="1928" y="94"/>
                </a:lnTo>
                <a:lnTo>
                  <a:pt x="1929" y="103"/>
                </a:lnTo>
                <a:lnTo>
                  <a:pt x="1929" y="100"/>
                </a:lnTo>
                <a:lnTo>
                  <a:pt x="1930" y="89"/>
                </a:lnTo>
                <a:lnTo>
                  <a:pt x="1931" y="73"/>
                </a:lnTo>
                <a:lnTo>
                  <a:pt x="1932" y="82"/>
                </a:lnTo>
                <a:lnTo>
                  <a:pt x="1933" y="72"/>
                </a:lnTo>
                <a:lnTo>
                  <a:pt x="1934" y="80"/>
                </a:lnTo>
                <a:lnTo>
                  <a:pt x="1935" y="87"/>
                </a:lnTo>
                <a:lnTo>
                  <a:pt x="1936" y="95"/>
                </a:lnTo>
                <a:lnTo>
                  <a:pt x="1937" y="93"/>
                </a:lnTo>
                <a:lnTo>
                  <a:pt x="1938" y="101"/>
                </a:lnTo>
                <a:lnTo>
                  <a:pt x="1938" y="97"/>
                </a:lnTo>
                <a:lnTo>
                  <a:pt x="1939" y="102"/>
                </a:lnTo>
                <a:lnTo>
                  <a:pt x="1940" y="102"/>
                </a:lnTo>
                <a:lnTo>
                  <a:pt x="1941" y="106"/>
                </a:lnTo>
                <a:lnTo>
                  <a:pt x="1942" y="99"/>
                </a:lnTo>
                <a:lnTo>
                  <a:pt x="1943" y="97"/>
                </a:lnTo>
                <a:lnTo>
                  <a:pt x="1944" y="89"/>
                </a:lnTo>
                <a:lnTo>
                  <a:pt x="1945" y="86"/>
                </a:lnTo>
                <a:lnTo>
                  <a:pt x="1945" y="79"/>
                </a:lnTo>
                <a:lnTo>
                  <a:pt x="1946" y="80"/>
                </a:lnTo>
                <a:lnTo>
                  <a:pt x="1947" y="80"/>
                </a:lnTo>
                <a:lnTo>
                  <a:pt x="1948" y="79"/>
                </a:lnTo>
                <a:lnTo>
                  <a:pt x="1949" y="78"/>
                </a:lnTo>
                <a:lnTo>
                  <a:pt x="1950" y="76"/>
                </a:lnTo>
                <a:lnTo>
                  <a:pt x="1951" y="78"/>
                </a:lnTo>
                <a:lnTo>
                  <a:pt x="1952" y="89"/>
                </a:lnTo>
                <a:lnTo>
                  <a:pt x="1952" y="85"/>
                </a:lnTo>
                <a:lnTo>
                  <a:pt x="1953" y="85"/>
                </a:lnTo>
                <a:lnTo>
                  <a:pt x="1954" y="87"/>
                </a:lnTo>
                <a:lnTo>
                  <a:pt x="1955" y="85"/>
                </a:lnTo>
                <a:lnTo>
                  <a:pt x="1956" y="77"/>
                </a:lnTo>
                <a:lnTo>
                  <a:pt x="1957" y="76"/>
                </a:lnTo>
                <a:lnTo>
                  <a:pt x="1958" y="73"/>
                </a:lnTo>
                <a:lnTo>
                  <a:pt x="1959" y="70"/>
                </a:lnTo>
                <a:lnTo>
                  <a:pt x="1960" y="68"/>
                </a:lnTo>
                <a:lnTo>
                  <a:pt x="1961" y="73"/>
                </a:lnTo>
                <a:lnTo>
                  <a:pt x="1962" y="77"/>
                </a:lnTo>
                <a:lnTo>
                  <a:pt x="1962" y="89"/>
                </a:lnTo>
                <a:lnTo>
                  <a:pt x="1963" y="91"/>
                </a:lnTo>
                <a:lnTo>
                  <a:pt x="1964" y="92"/>
                </a:lnTo>
                <a:lnTo>
                  <a:pt x="1965" y="91"/>
                </a:lnTo>
                <a:lnTo>
                  <a:pt x="1966" y="80"/>
                </a:lnTo>
                <a:lnTo>
                  <a:pt x="1967" y="72"/>
                </a:lnTo>
                <a:lnTo>
                  <a:pt x="1967" y="72"/>
                </a:lnTo>
                <a:lnTo>
                  <a:pt x="1968" y="85"/>
                </a:lnTo>
                <a:lnTo>
                  <a:pt x="1969" y="85"/>
                </a:lnTo>
                <a:lnTo>
                  <a:pt x="1970" y="99"/>
                </a:lnTo>
                <a:lnTo>
                  <a:pt x="1971" y="102"/>
                </a:lnTo>
                <a:lnTo>
                  <a:pt x="1972" y="97"/>
                </a:lnTo>
                <a:lnTo>
                  <a:pt x="1973" y="81"/>
                </a:lnTo>
                <a:lnTo>
                  <a:pt x="1974" y="77"/>
                </a:lnTo>
                <a:lnTo>
                  <a:pt x="1975" y="81"/>
                </a:lnTo>
                <a:lnTo>
                  <a:pt x="1976" y="81"/>
                </a:lnTo>
                <a:lnTo>
                  <a:pt x="1976" y="90"/>
                </a:lnTo>
                <a:lnTo>
                  <a:pt x="1977" y="94"/>
                </a:lnTo>
                <a:lnTo>
                  <a:pt x="1978" y="94"/>
                </a:lnTo>
                <a:lnTo>
                  <a:pt x="1979" y="90"/>
                </a:lnTo>
                <a:lnTo>
                  <a:pt x="1980" y="81"/>
                </a:lnTo>
                <a:lnTo>
                  <a:pt x="1981" y="79"/>
                </a:lnTo>
                <a:lnTo>
                  <a:pt x="1982" y="76"/>
                </a:lnTo>
                <a:lnTo>
                  <a:pt x="1983" y="78"/>
                </a:lnTo>
                <a:lnTo>
                  <a:pt x="1984" y="74"/>
                </a:lnTo>
                <a:lnTo>
                  <a:pt x="1984" y="77"/>
                </a:lnTo>
                <a:lnTo>
                  <a:pt x="1985" y="76"/>
                </a:lnTo>
                <a:lnTo>
                  <a:pt x="1986" y="77"/>
                </a:lnTo>
                <a:lnTo>
                  <a:pt x="1987" y="71"/>
                </a:lnTo>
                <a:lnTo>
                  <a:pt x="1988" y="79"/>
                </a:lnTo>
                <a:lnTo>
                  <a:pt x="1989" y="75"/>
                </a:lnTo>
                <a:lnTo>
                  <a:pt x="1990" y="73"/>
                </a:lnTo>
                <a:lnTo>
                  <a:pt x="1990" y="75"/>
                </a:lnTo>
                <a:lnTo>
                  <a:pt x="1991" y="81"/>
                </a:lnTo>
                <a:lnTo>
                  <a:pt x="1992" y="79"/>
                </a:lnTo>
                <a:lnTo>
                  <a:pt x="1993" y="87"/>
                </a:lnTo>
                <a:lnTo>
                  <a:pt x="1994" y="89"/>
                </a:lnTo>
                <a:lnTo>
                  <a:pt x="1995" y="86"/>
                </a:lnTo>
                <a:lnTo>
                  <a:pt x="1996" y="81"/>
                </a:lnTo>
                <a:lnTo>
                  <a:pt x="1997" y="76"/>
                </a:lnTo>
                <a:lnTo>
                  <a:pt x="1998" y="76"/>
                </a:lnTo>
                <a:lnTo>
                  <a:pt x="1999" y="80"/>
                </a:lnTo>
                <a:lnTo>
                  <a:pt x="1999" y="86"/>
                </a:lnTo>
                <a:lnTo>
                  <a:pt x="2000" y="85"/>
                </a:lnTo>
                <a:lnTo>
                  <a:pt x="2001" y="77"/>
                </a:lnTo>
                <a:lnTo>
                  <a:pt x="2002" y="76"/>
                </a:lnTo>
                <a:lnTo>
                  <a:pt x="2003" y="73"/>
                </a:lnTo>
                <a:lnTo>
                  <a:pt x="2004" y="71"/>
                </a:lnTo>
                <a:lnTo>
                  <a:pt x="2005" y="75"/>
                </a:lnTo>
                <a:lnTo>
                  <a:pt x="2006" y="84"/>
                </a:lnTo>
                <a:lnTo>
                  <a:pt x="2006" y="75"/>
                </a:lnTo>
                <a:lnTo>
                  <a:pt x="2007" y="73"/>
                </a:lnTo>
                <a:lnTo>
                  <a:pt x="2008" y="65"/>
                </a:lnTo>
                <a:lnTo>
                  <a:pt x="2009" y="56"/>
                </a:lnTo>
                <a:lnTo>
                  <a:pt x="2010" y="47"/>
                </a:lnTo>
                <a:lnTo>
                  <a:pt x="2011" y="50"/>
                </a:lnTo>
                <a:lnTo>
                  <a:pt x="2012" y="53"/>
                </a:lnTo>
                <a:lnTo>
                  <a:pt x="2013" y="64"/>
                </a:lnTo>
                <a:lnTo>
                  <a:pt x="2013" y="83"/>
                </a:lnTo>
                <a:lnTo>
                  <a:pt x="2014" y="99"/>
                </a:lnTo>
                <a:lnTo>
                  <a:pt x="2015" y="116"/>
                </a:lnTo>
                <a:lnTo>
                  <a:pt x="2016" y="129"/>
                </a:lnTo>
                <a:lnTo>
                  <a:pt x="2017" y="144"/>
                </a:lnTo>
                <a:lnTo>
                  <a:pt x="2018" y="157"/>
                </a:lnTo>
                <a:lnTo>
                  <a:pt x="2019" y="168"/>
                </a:lnTo>
                <a:lnTo>
                  <a:pt x="2020" y="176"/>
                </a:lnTo>
                <a:lnTo>
                  <a:pt x="2021" y="190"/>
                </a:lnTo>
                <a:lnTo>
                  <a:pt x="2022" y="190"/>
                </a:lnTo>
                <a:lnTo>
                  <a:pt x="2022" y="188"/>
                </a:lnTo>
                <a:lnTo>
                  <a:pt x="2023" y="192"/>
                </a:lnTo>
                <a:lnTo>
                  <a:pt x="2024" y="191"/>
                </a:lnTo>
                <a:lnTo>
                  <a:pt x="2025" y="178"/>
                </a:lnTo>
                <a:lnTo>
                  <a:pt x="2026" y="159"/>
                </a:lnTo>
                <a:lnTo>
                  <a:pt x="2027" y="151"/>
                </a:lnTo>
                <a:lnTo>
                  <a:pt x="2028" y="129"/>
                </a:lnTo>
                <a:lnTo>
                  <a:pt x="2028" y="109"/>
                </a:lnTo>
                <a:lnTo>
                  <a:pt x="2029" y="95"/>
                </a:lnTo>
                <a:lnTo>
                  <a:pt x="2030" y="93"/>
                </a:lnTo>
                <a:lnTo>
                  <a:pt x="2031" y="93"/>
                </a:lnTo>
                <a:lnTo>
                  <a:pt x="2032" y="81"/>
                </a:lnTo>
                <a:lnTo>
                  <a:pt x="2033" y="73"/>
                </a:lnTo>
                <a:lnTo>
                  <a:pt x="2034" y="75"/>
                </a:lnTo>
                <a:lnTo>
                  <a:pt x="2035" y="75"/>
                </a:lnTo>
                <a:lnTo>
                  <a:pt x="2036" y="64"/>
                </a:lnTo>
                <a:lnTo>
                  <a:pt x="2037" y="74"/>
                </a:lnTo>
                <a:lnTo>
                  <a:pt x="2037" y="81"/>
                </a:lnTo>
                <a:lnTo>
                  <a:pt x="2038" y="76"/>
                </a:lnTo>
                <a:lnTo>
                  <a:pt x="2039" y="79"/>
                </a:lnTo>
                <a:lnTo>
                  <a:pt x="2040" y="78"/>
                </a:lnTo>
                <a:lnTo>
                  <a:pt x="2041" y="74"/>
                </a:lnTo>
                <a:lnTo>
                  <a:pt x="2042" y="57"/>
                </a:lnTo>
                <a:lnTo>
                  <a:pt x="2043" y="57"/>
                </a:lnTo>
                <a:lnTo>
                  <a:pt x="2044" y="71"/>
                </a:lnTo>
                <a:lnTo>
                  <a:pt x="2044" y="114"/>
                </a:lnTo>
                <a:lnTo>
                  <a:pt x="2045" y="137"/>
                </a:lnTo>
                <a:lnTo>
                  <a:pt x="2046" y="171"/>
                </a:lnTo>
                <a:lnTo>
                  <a:pt x="2047" y="206"/>
                </a:lnTo>
                <a:lnTo>
                  <a:pt x="2048" y="223"/>
                </a:lnTo>
                <a:lnTo>
                  <a:pt x="2049" y="222"/>
                </a:lnTo>
                <a:lnTo>
                  <a:pt x="2050" y="240"/>
                </a:lnTo>
                <a:lnTo>
                  <a:pt x="2051" y="244"/>
                </a:lnTo>
                <a:lnTo>
                  <a:pt x="2051" y="226"/>
                </a:lnTo>
                <a:lnTo>
                  <a:pt x="2052" y="206"/>
                </a:lnTo>
                <a:lnTo>
                  <a:pt x="2053" y="181"/>
                </a:lnTo>
                <a:lnTo>
                  <a:pt x="2054" y="177"/>
                </a:lnTo>
                <a:lnTo>
                  <a:pt x="2055" y="179"/>
                </a:lnTo>
                <a:lnTo>
                  <a:pt x="2056" y="187"/>
                </a:lnTo>
                <a:lnTo>
                  <a:pt x="2057" y="200"/>
                </a:lnTo>
                <a:lnTo>
                  <a:pt x="2058" y="222"/>
                </a:lnTo>
                <a:lnTo>
                  <a:pt x="2059" y="236"/>
                </a:lnTo>
                <a:lnTo>
                  <a:pt x="2060" y="252"/>
                </a:lnTo>
                <a:lnTo>
                  <a:pt x="2061" y="238"/>
                </a:lnTo>
                <a:lnTo>
                  <a:pt x="2061" y="223"/>
                </a:lnTo>
                <a:lnTo>
                  <a:pt x="2062" y="178"/>
                </a:lnTo>
                <a:lnTo>
                  <a:pt x="2063" y="150"/>
                </a:lnTo>
                <a:lnTo>
                  <a:pt x="2064" y="109"/>
                </a:lnTo>
                <a:lnTo>
                  <a:pt x="2065" y="94"/>
                </a:lnTo>
                <a:lnTo>
                  <a:pt x="2066" y="101"/>
                </a:lnTo>
                <a:lnTo>
                  <a:pt x="2066" y="123"/>
                </a:lnTo>
                <a:lnTo>
                  <a:pt x="2067" y="113"/>
                </a:lnTo>
                <a:lnTo>
                  <a:pt x="2068" y="135"/>
                </a:lnTo>
                <a:lnTo>
                  <a:pt x="2069" y="157"/>
                </a:lnTo>
                <a:lnTo>
                  <a:pt x="2070" y="154"/>
                </a:lnTo>
                <a:lnTo>
                  <a:pt x="2071" y="170"/>
                </a:lnTo>
                <a:lnTo>
                  <a:pt x="2072" y="193"/>
                </a:lnTo>
                <a:lnTo>
                  <a:pt x="2073" y="218"/>
                </a:lnTo>
                <a:lnTo>
                  <a:pt x="2074" y="239"/>
                </a:lnTo>
                <a:lnTo>
                  <a:pt x="2075" y="255"/>
                </a:lnTo>
                <a:lnTo>
                  <a:pt x="2075" y="268"/>
                </a:lnTo>
                <a:lnTo>
                  <a:pt x="2076" y="282"/>
                </a:lnTo>
                <a:lnTo>
                  <a:pt x="2077" y="288"/>
                </a:lnTo>
                <a:lnTo>
                  <a:pt x="2078" y="291"/>
                </a:lnTo>
                <a:lnTo>
                  <a:pt x="2079" y="300"/>
                </a:lnTo>
                <a:lnTo>
                  <a:pt x="2080" y="299"/>
                </a:lnTo>
                <a:lnTo>
                  <a:pt x="2081" y="313"/>
                </a:lnTo>
                <a:lnTo>
                  <a:pt x="2082" y="314"/>
                </a:lnTo>
                <a:lnTo>
                  <a:pt x="2083" y="316"/>
                </a:lnTo>
                <a:lnTo>
                  <a:pt x="2083" y="312"/>
                </a:lnTo>
                <a:lnTo>
                  <a:pt x="2084" y="309"/>
                </a:lnTo>
                <a:lnTo>
                  <a:pt x="2085" y="283"/>
                </a:lnTo>
                <a:lnTo>
                  <a:pt x="2086" y="254"/>
                </a:lnTo>
                <a:lnTo>
                  <a:pt x="2087" y="247"/>
                </a:lnTo>
                <a:lnTo>
                  <a:pt x="2088" y="234"/>
                </a:lnTo>
                <a:lnTo>
                  <a:pt x="2089" y="223"/>
                </a:lnTo>
                <a:lnTo>
                  <a:pt x="2089" y="224"/>
                </a:lnTo>
                <a:lnTo>
                  <a:pt x="2090" y="218"/>
                </a:lnTo>
                <a:lnTo>
                  <a:pt x="2091" y="211"/>
                </a:lnTo>
                <a:lnTo>
                  <a:pt x="2092" y="208"/>
                </a:lnTo>
                <a:lnTo>
                  <a:pt x="2093" y="201"/>
                </a:lnTo>
                <a:lnTo>
                  <a:pt x="2094" y="179"/>
                </a:lnTo>
                <a:lnTo>
                  <a:pt x="2095" y="176"/>
                </a:lnTo>
                <a:lnTo>
                  <a:pt x="2096" y="165"/>
                </a:lnTo>
                <a:lnTo>
                  <a:pt x="2097" y="156"/>
                </a:lnTo>
                <a:lnTo>
                  <a:pt x="2098" y="152"/>
                </a:lnTo>
                <a:lnTo>
                  <a:pt x="2098" y="148"/>
                </a:lnTo>
                <a:lnTo>
                  <a:pt x="2099" y="147"/>
                </a:lnTo>
                <a:lnTo>
                  <a:pt x="2100" y="135"/>
                </a:lnTo>
                <a:lnTo>
                  <a:pt x="2101" y="137"/>
                </a:lnTo>
                <a:lnTo>
                  <a:pt x="2102" y="145"/>
                </a:lnTo>
                <a:lnTo>
                  <a:pt x="2103" y="160"/>
                </a:lnTo>
                <a:lnTo>
                  <a:pt x="2104" y="171"/>
                </a:lnTo>
                <a:lnTo>
                  <a:pt x="2105" y="179"/>
                </a:lnTo>
                <a:lnTo>
                  <a:pt x="2105" y="173"/>
                </a:lnTo>
                <a:lnTo>
                  <a:pt x="2106" y="163"/>
                </a:lnTo>
                <a:lnTo>
                  <a:pt x="2107" y="162"/>
                </a:lnTo>
                <a:lnTo>
                  <a:pt x="2108" y="159"/>
                </a:lnTo>
                <a:lnTo>
                  <a:pt x="2109" y="172"/>
                </a:lnTo>
                <a:lnTo>
                  <a:pt x="2110" y="196"/>
                </a:lnTo>
                <a:lnTo>
                  <a:pt x="2111" y="193"/>
                </a:lnTo>
                <a:lnTo>
                  <a:pt x="2112" y="187"/>
                </a:lnTo>
                <a:lnTo>
                  <a:pt x="2112" y="194"/>
                </a:lnTo>
                <a:lnTo>
                  <a:pt x="2113" y="190"/>
                </a:lnTo>
                <a:lnTo>
                  <a:pt x="2114" y="175"/>
                </a:lnTo>
                <a:lnTo>
                  <a:pt x="2115" y="190"/>
                </a:lnTo>
                <a:lnTo>
                  <a:pt x="2116" y="200"/>
                </a:lnTo>
                <a:lnTo>
                  <a:pt x="2117" y="209"/>
                </a:lnTo>
                <a:lnTo>
                  <a:pt x="2118" y="224"/>
                </a:lnTo>
                <a:lnTo>
                  <a:pt x="2119" y="255"/>
                </a:lnTo>
                <a:lnTo>
                  <a:pt x="2120" y="267"/>
                </a:lnTo>
                <a:lnTo>
                  <a:pt x="2121" y="283"/>
                </a:lnTo>
                <a:lnTo>
                  <a:pt x="2122" y="283"/>
                </a:lnTo>
                <a:lnTo>
                  <a:pt x="2122" y="278"/>
                </a:lnTo>
                <a:lnTo>
                  <a:pt x="2123" y="263"/>
                </a:lnTo>
                <a:lnTo>
                  <a:pt x="2124" y="255"/>
                </a:lnTo>
                <a:lnTo>
                  <a:pt x="2125" y="248"/>
                </a:lnTo>
                <a:lnTo>
                  <a:pt x="2126" y="239"/>
                </a:lnTo>
                <a:lnTo>
                  <a:pt x="2127" y="219"/>
                </a:lnTo>
                <a:lnTo>
                  <a:pt x="2127" y="203"/>
                </a:lnTo>
                <a:lnTo>
                  <a:pt x="2128" y="178"/>
                </a:lnTo>
                <a:lnTo>
                  <a:pt x="2129" y="153"/>
                </a:lnTo>
                <a:lnTo>
                  <a:pt x="2130" y="133"/>
                </a:lnTo>
                <a:lnTo>
                  <a:pt x="2131" y="135"/>
                </a:lnTo>
                <a:lnTo>
                  <a:pt x="2132" y="131"/>
                </a:lnTo>
                <a:lnTo>
                  <a:pt x="2133" y="131"/>
                </a:lnTo>
                <a:lnTo>
                  <a:pt x="2134" y="135"/>
                </a:lnTo>
                <a:lnTo>
                  <a:pt x="2135" y="133"/>
                </a:lnTo>
                <a:lnTo>
                  <a:pt x="2136" y="125"/>
                </a:lnTo>
                <a:lnTo>
                  <a:pt x="2136" y="113"/>
                </a:lnTo>
                <a:lnTo>
                  <a:pt x="2137" y="119"/>
                </a:lnTo>
                <a:lnTo>
                  <a:pt x="2138" y="118"/>
                </a:lnTo>
                <a:lnTo>
                  <a:pt x="2139" y="110"/>
                </a:lnTo>
                <a:lnTo>
                  <a:pt x="2140" y="100"/>
                </a:lnTo>
                <a:lnTo>
                  <a:pt x="2141" y="81"/>
                </a:lnTo>
                <a:lnTo>
                  <a:pt x="2142" y="61"/>
                </a:lnTo>
                <a:lnTo>
                  <a:pt x="2143" y="48"/>
                </a:lnTo>
                <a:lnTo>
                  <a:pt x="2144" y="75"/>
                </a:lnTo>
                <a:lnTo>
                  <a:pt x="2144" y="89"/>
                </a:lnTo>
                <a:lnTo>
                  <a:pt x="2145" y="129"/>
                </a:lnTo>
                <a:lnTo>
                  <a:pt x="2146" y="159"/>
                </a:lnTo>
                <a:lnTo>
                  <a:pt x="2147" y="187"/>
                </a:lnTo>
                <a:lnTo>
                  <a:pt x="2148" y="186"/>
                </a:lnTo>
                <a:lnTo>
                  <a:pt x="2149" y="197"/>
                </a:lnTo>
                <a:lnTo>
                  <a:pt x="2150" y="198"/>
                </a:lnTo>
                <a:lnTo>
                  <a:pt x="2150" y="197"/>
                </a:lnTo>
                <a:lnTo>
                  <a:pt x="2151" y="185"/>
                </a:lnTo>
                <a:lnTo>
                  <a:pt x="2152" y="194"/>
                </a:lnTo>
                <a:lnTo>
                  <a:pt x="2153" y="184"/>
                </a:lnTo>
                <a:lnTo>
                  <a:pt x="2154" y="179"/>
                </a:lnTo>
                <a:lnTo>
                  <a:pt x="2155" y="188"/>
                </a:lnTo>
                <a:lnTo>
                  <a:pt x="2156" y="209"/>
                </a:lnTo>
                <a:lnTo>
                  <a:pt x="2157" y="209"/>
                </a:lnTo>
                <a:lnTo>
                  <a:pt x="2158" y="241"/>
                </a:lnTo>
                <a:lnTo>
                  <a:pt x="2159" y="270"/>
                </a:lnTo>
                <a:lnTo>
                  <a:pt x="2159" y="260"/>
                </a:lnTo>
                <a:lnTo>
                  <a:pt x="2160" y="230"/>
                </a:lnTo>
                <a:lnTo>
                  <a:pt x="2161" y="188"/>
                </a:lnTo>
                <a:lnTo>
                  <a:pt x="2162" y="153"/>
                </a:lnTo>
                <a:lnTo>
                  <a:pt x="2163" y="106"/>
                </a:lnTo>
                <a:lnTo>
                  <a:pt x="2164" y="90"/>
                </a:lnTo>
                <a:lnTo>
                  <a:pt x="2165" y="101"/>
                </a:lnTo>
                <a:lnTo>
                  <a:pt x="2166" y="132"/>
                </a:lnTo>
                <a:lnTo>
                  <a:pt x="2166" y="142"/>
                </a:lnTo>
                <a:lnTo>
                  <a:pt x="2167" y="165"/>
                </a:lnTo>
                <a:lnTo>
                  <a:pt x="2168" y="172"/>
                </a:lnTo>
                <a:lnTo>
                  <a:pt x="2169" y="168"/>
                </a:lnTo>
                <a:lnTo>
                  <a:pt x="2170" y="197"/>
                </a:lnTo>
                <a:lnTo>
                  <a:pt x="2171" y="219"/>
                </a:lnTo>
                <a:lnTo>
                  <a:pt x="2172" y="238"/>
                </a:lnTo>
                <a:lnTo>
                  <a:pt x="2173" y="253"/>
                </a:lnTo>
                <a:lnTo>
                  <a:pt x="2173" y="259"/>
                </a:lnTo>
                <a:lnTo>
                  <a:pt x="2174" y="248"/>
                </a:lnTo>
                <a:lnTo>
                  <a:pt x="2175" y="241"/>
                </a:lnTo>
                <a:lnTo>
                  <a:pt x="2176" y="231"/>
                </a:lnTo>
                <a:lnTo>
                  <a:pt x="2177" y="219"/>
                </a:lnTo>
                <a:lnTo>
                  <a:pt x="2178" y="218"/>
                </a:lnTo>
                <a:lnTo>
                  <a:pt x="2179" y="210"/>
                </a:lnTo>
                <a:lnTo>
                  <a:pt x="2180" y="226"/>
                </a:lnTo>
                <a:lnTo>
                  <a:pt x="2181" y="254"/>
                </a:lnTo>
                <a:lnTo>
                  <a:pt x="2182" y="288"/>
                </a:lnTo>
                <a:lnTo>
                  <a:pt x="2183" y="301"/>
                </a:lnTo>
                <a:lnTo>
                  <a:pt x="2183" y="296"/>
                </a:lnTo>
                <a:lnTo>
                  <a:pt x="2184" y="273"/>
                </a:lnTo>
                <a:lnTo>
                  <a:pt x="2185" y="239"/>
                </a:lnTo>
                <a:lnTo>
                  <a:pt x="2186" y="232"/>
                </a:lnTo>
                <a:lnTo>
                  <a:pt x="2187" y="226"/>
                </a:lnTo>
                <a:lnTo>
                  <a:pt x="2188" y="232"/>
                </a:lnTo>
                <a:lnTo>
                  <a:pt x="2188" y="225"/>
                </a:lnTo>
                <a:lnTo>
                  <a:pt x="2189" y="217"/>
                </a:lnTo>
                <a:lnTo>
                  <a:pt x="2190" y="197"/>
                </a:lnTo>
                <a:lnTo>
                  <a:pt x="2191" y="181"/>
                </a:lnTo>
                <a:lnTo>
                  <a:pt x="2192" y="168"/>
                </a:lnTo>
                <a:lnTo>
                  <a:pt x="2193" y="158"/>
                </a:lnTo>
                <a:lnTo>
                  <a:pt x="2194" y="155"/>
                </a:lnTo>
                <a:lnTo>
                  <a:pt x="2195" y="136"/>
                </a:lnTo>
                <a:lnTo>
                  <a:pt x="2196" y="127"/>
                </a:lnTo>
                <a:lnTo>
                  <a:pt x="2197" y="102"/>
                </a:lnTo>
                <a:lnTo>
                  <a:pt x="2197" y="91"/>
                </a:lnTo>
                <a:lnTo>
                  <a:pt x="2198" y="74"/>
                </a:lnTo>
                <a:lnTo>
                  <a:pt x="2199" y="79"/>
                </a:lnTo>
                <a:lnTo>
                  <a:pt x="2200" y="92"/>
                </a:lnTo>
                <a:lnTo>
                  <a:pt x="2201" y="125"/>
                </a:lnTo>
                <a:lnTo>
                  <a:pt x="2202" y="150"/>
                </a:lnTo>
                <a:lnTo>
                  <a:pt x="2203" y="174"/>
                </a:lnTo>
                <a:lnTo>
                  <a:pt x="2204" y="176"/>
                </a:lnTo>
                <a:lnTo>
                  <a:pt x="2205" y="171"/>
                </a:lnTo>
                <a:lnTo>
                  <a:pt x="2205" y="162"/>
                </a:lnTo>
                <a:lnTo>
                  <a:pt x="2206" y="171"/>
                </a:lnTo>
                <a:lnTo>
                  <a:pt x="2207" y="185"/>
                </a:lnTo>
                <a:lnTo>
                  <a:pt x="2208" y="199"/>
                </a:lnTo>
                <a:lnTo>
                  <a:pt x="2209" y="214"/>
                </a:lnTo>
                <a:lnTo>
                  <a:pt x="2210" y="208"/>
                </a:lnTo>
                <a:lnTo>
                  <a:pt x="2211" y="194"/>
                </a:lnTo>
                <a:lnTo>
                  <a:pt x="2211" y="184"/>
                </a:lnTo>
                <a:lnTo>
                  <a:pt x="2212" y="183"/>
                </a:lnTo>
                <a:lnTo>
                  <a:pt x="2213" y="182"/>
                </a:lnTo>
                <a:lnTo>
                  <a:pt x="2214" y="188"/>
                </a:lnTo>
                <a:lnTo>
                  <a:pt x="2215" y="186"/>
                </a:lnTo>
                <a:lnTo>
                  <a:pt x="2216" y="191"/>
                </a:lnTo>
                <a:lnTo>
                  <a:pt x="2217" y="198"/>
                </a:lnTo>
                <a:lnTo>
                  <a:pt x="2218" y="201"/>
                </a:lnTo>
                <a:lnTo>
                  <a:pt x="2219" y="220"/>
                </a:lnTo>
                <a:lnTo>
                  <a:pt x="2220" y="240"/>
                </a:lnTo>
                <a:lnTo>
                  <a:pt x="2220" y="250"/>
                </a:lnTo>
                <a:lnTo>
                  <a:pt x="2221" y="249"/>
                </a:lnTo>
                <a:lnTo>
                  <a:pt x="2222" y="255"/>
                </a:lnTo>
                <a:lnTo>
                  <a:pt x="2223" y="241"/>
                </a:lnTo>
                <a:lnTo>
                  <a:pt x="2224" y="233"/>
                </a:lnTo>
                <a:lnTo>
                  <a:pt x="2225" y="227"/>
                </a:lnTo>
                <a:lnTo>
                  <a:pt x="2226" y="224"/>
                </a:lnTo>
                <a:lnTo>
                  <a:pt x="2227" y="208"/>
                </a:lnTo>
                <a:lnTo>
                  <a:pt x="2227" y="195"/>
                </a:lnTo>
                <a:lnTo>
                  <a:pt x="2228" y="162"/>
                </a:lnTo>
                <a:lnTo>
                  <a:pt x="2229" y="140"/>
                </a:lnTo>
                <a:lnTo>
                  <a:pt x="2230" y="131"/>
                </a:lnTo>
                <a:lnTo>
                  <a:pt x="2231" y="133"/>
                </a:lnTo>
                <a:lnTo>
                  <a:pt x="2232" y="149"/>
                </a:lnTo>
                <a:lnTo>
                  <a:pt x="2233" y="163"/>
                </a:lnTo>
                <a:lnTo>
                  <a:pt x="2234" y="159"/>
                </a:lnTo>
                <a:lnTo>
                  <a:pt x="2235" y="143"/>
                </a:lnTo>
                <a:lnTo>
                  <a:pt x="2235" y="132"/>
                </a:lnTo>
                <a:lnTo>
                  <a:pt x="2236" y="110"/>
                </a:lnTo>
                <a:lnTo>
                  <a:pt x="2237" y="112"/>
                </a:lnTo>
                <a:lnTo>
                  <a:pt x="2238" y="111"/>
                </a:lnTo>
                <a:lnTo>
                  <a:pt x="2239" y="111"/>
                </a:lnTo>
                <a:lnTo>
                  <a:pt x="2240" y="104"/>
                </a:lnTo>
                <a:lnTo>
                  <a:pt x="2241" y="103"/>
                </a:lnTo>
                <a:lnTo>
                  <a:pt x="2242" y="93"/>
                </a:lnTo>
                <a:lnTo>
                  <a:pt x="2243" y="99"/>
                </a:lnTo>
                <a:lnTo>
                  <a:pt x="2243" y="119"/>
                </a:lnTo>
                <a:lnTo>
                  <a:pt x="2244" y="122"/>
                </a:lnTo>
                <a:lnTo>
                  <a:pt x="2245" y="113"/>
                </a:lnTo>
                <a:lnTo>
                  <a:pt x="2246" y="110"/>
                </a:lnTo>
                <a:lnTo>
                  <a:pt x="2247" y="102"/>
                </a:lnTo>
                <a:lnTo>
                  <a:pt x="2248" y="82"/>
                </a:lnTo>
                <a:lnTo>
                  <a:pt x="2249" y="90"/>
                </a:lnTo>
                <a:lnTo>
                  <a:pt x="2249" y="95"/>
                </a:lnTo>
                <a:lnTo>
                  <a:pt x="2250" y="94"/>
                </a:lnTo>
                <a:lnTo>
                  <a:pt x="2251" y="89"/>
                </a:lnTo>
                <a:lnTo>
                  <a:pt x="2252" y="92"/>
                </a:lnTo>
                <a:lnTo>
                  <a:pt x="2253" y="88"/>
                </a:lnTo>
                <a:lnTo>
                  <a:pt x="2254" y="94"/>
                </a:lnTo>
                <a:lnTo>
                  <a:pt x="2255" y="99"/>
                </a:lnTo>
                <a:lnTo>
                  <a:pt x="2256" y="104"/>
                </a:lnTo>
                <a:lnTo>
                  <a:pt x="2257" y="93"/>
                </a:lnTo>
                <a:lnTo>
                  <a:pt x="2258" y="102"/>
                </a:lnTo>
                <a:lnTo>
                  <a:pt x="2258" y="95"/>
                </a:lnTo>
                <a:lnTo>
                  <a:pt x="2259" y="89"/>
                </a:lnTo>
                <a:lnTo>
                  <a:pt x="2260" y="87"/>
                </a:lnTo>
                <a:lnTo>
                  <a:pt x="2261" y="96"/>
                </a:lnTo>
                <a:lnTo>
                  <a:pt x="2262" y="84"/>
                </a:lnTo>
                <a:lnTo>
                  <a:pt x="2263" y="86"/>
                </a:lnTo>
                <a:lnTo>
                  <a:pt x="2264" y="88"/>
                </a:lnTo>
                <a:lnTo>
                  <a:pt x="2265" y="92"/>
                </a:lnTo>
                <a:lnTo>
                  <a:pt x="2265" y="85"/>
                </a:lnTo>
                <a:lnTo>
                  <a:pt x="2266" y="84"/>
                </a:lnTo>
                <a:lnTo>
                  <a:pt x="2267" y="88"/>
                </a:lnTo>
                <a:lnTo>
                  <a:pt x="2268" y="85"/>
                </a:lnTo>
                <a:lnTo>
                  <a:pt x="2269" y="86"/>
                </a:lnTo>
                <a:lnTo>
                  <a:pt x="2270" y="86"/>
                </a:lnTo>
                <a:lnTo>
                  <a:pt x="2271" y="86"/>
                </a:lnTo>
                <a:lnTo>
                  <a:pt x="2272" y="78"/>
                </a:lnTo>
                <a:lnTo>
                  <a:pt x="2272" y="75"/>
                </a:lnTo>
                <a:lnTo>
                  <a:pt x="2273" y="69"/>
                </a:lnTo>
                <a:lnTo>
                  <a:pt x="2274" y="74"/>
                </a:lnTo>
                <a:lnTo>
                  <a:pt x="2275" y="77"/>
                </a:lnTo>
                <a:lnTo>
                  <a:pt x="2276" y="82"/>
                </a:lnTo>
                <a:lnTo>
                  <a:pt x="2277" y="84"/>
                </a:lnTo>
                <a:lnTo>
                  <a:pt x="2278" y="82"/>
                </a:lnTo>
                <a:lnTo>
                  <a:pt x="2279" y="110"/>
                </a:lnTo>
                <a:lnTo>
                  <a:pt x="2280" y="124"/>
                </a:lnTo>
                <a:lnTo>
                  <a:pt x="2281" y="140"/>
                </a:lnTo>
                <a:lnTo>
                  <a:pt x="2282" y="174"/>
                </a:lnTo>
                <a:lnTo>
                  <a:pt x="2282" y="211"/>
                </a:lnTo>
                <a:lnTo>
                  <a:pt x="2283" y="220"/>
                </a:lnTo>
                <a:lnTo>
                  <a:pt x="2284" y="243"/>
                </a:lnTo>
                <a:lnTo>
                  <a:pt x="2285" y="254"/>
                </a:lnTo>
                <a:lnTo>
                  <a:pt x="2286" y="238"/>
                </a:lnTo>
                <a:lnTo>
                  <a:pt x="2287" y="224"/>
                </a:lnTo>
                <a:lnTo>
                  <a:pt x="2287" y="204"/>
                </a:lnTo>
                <a:lnTo>
                  <a:pt x="2288" y="174"/>
                </a:lnTo>
                <a:lnTo>
                  <a:pt x="2289" y="155"/>
                </a:lnTo>
                <a:lnTo>
                  <a:pt x="2290" y="146"/>
                </a:lnTo>
                <a:lnTo>
                  <a:pt x="2291" y="154"/>
                </a:lnTo>
                <a:lnTo>
                  <a:pt x="2292" y="157"/>
                </a:lnTo>
                <a:lnTo>
                  <a:pt x="2293" y="186"/>
                </a:lnTo>
                <a:lnTo>
                  <a:pt x="2294" y="212"/>
                </a:lnTo>
                <a:lnTo>
                  <a:pt x="2295" y="223"/>
                </a:lnTo>
                <a:lnTo>
                  <a:pt x="2296" y="201"/>
                </a:lnTo>
                <a:lnTo>
                  <a:pt x="2296" y="178"/>
                </a:lnTo>
                <a:lnTo>
                  <a:pt x="2297" y="138"/>
                </a:lnTo>
                <a:lnTo>
                  <a:pt x="2298" y="115"/>
                </a:lnTo>
                <a:lnTo>
                  <a:pt x="2299" y="91"/>
                </a:lnTo>
                <a:lnTo>
                  <a:pt x="2300" y="87"/>
                </a:lnTo>
                <a:lnTo>
                  <a:pt x="2301" y="107"/>
                </a:lnTo>
                <a:lnTo>
                  <a:pt x="2302" y="120"/>
                </a:lnTo>
                <a:lnTo>
                  <a:pt x="2303" y="123"/>
                </a:lnTo>
                <a:lnTo>
                  <a:pt x="2304" y="145"/>
                </a:lnTo>
                <a:lnTo>
                  <a:pt x="2304" y="166"/>
                </a:lnTo>
                <a:lnTo>
                  <a:pt x="2305" y="178"/>
                </a:lnTo>
                <a:lnTo>
                  <a:pt x="2306" y="212"/>
                </a:lnTo>
                <a:lnTo>
                  <a:pt x="2307" y="238"/>
                </a:lnTo>
                <a:lnTo>
                  <a:pt x="2308" y="279"/>
                </a:lnTo>
                <a:lnTo>
                  <a:pt x="2309" y="301"/>
                </a:lnTo>
                <a:lnTo>
                  <a:pt x="2310" y="299"/>
                </a:lnTo>
                <a:lnTo>
                  <a:pt x="2310" y="292"/>
                </a:lnTo>
                <a:lnTo>
                  <a:pt x="2311" y="294"/>
                </a:lnTo>
                <a:lnTo>
                  <a:pt x="2312" y="280"/>
                </a:lnTo>
                <a:lnTo>
                  <a:pt x="2313" y="273"/>
                </a:lnTo>
                <a:lnTo>
                  <a:pt x="2314" y="288"/>
                </a:lnTo>
                <a:lnTo>
                  <a:pt x="2315" y="305"/>
                </a:lnTo>
                <a:lnTo>
                  <a:pt x="2316" y="320"/>
                </a:lnTo>
                <a:lnTo>
                  <a:pt x="2317" y="329"/>
                </a:lnTo>
                <a:lnTo>
                  <a:pt x="2318" y="330"/>
                </a:lnTo>
                <a:lnTo>
                  <a:pt x="2319" y="325"/>
                </a:lnTo>
                <a:lnTo>
                  <a:pt x="2319" y="298"/>
                </a:lnTo>
                <a:lnTo>
                  <a:pt x="2320" y="282"/>
                </a:lnTo>
                <a:lnTo>
                  <a:pt x="2321" y="275"/>
                </a:lnTo>
                <a:lnTo>
                  <a:pt x="2322" y="283"/>
                </a:lnTo>
                <a:lnTo>
                  <a:pt x="2323" y="283"/>
                </a:lnTo>
                <a:lnTo>
                  <a:pt x="2324" y="292"/>
                </a:lnTo>
                <a:lnTo>
                  <a:pt x="2325" y="270"/>
                </a:lnTo>
                <a:lnTo>
                  <a:pt x="2326" y="248"/>
                </a:lnTo>
                <a:lnTo>
                  <a:pt x="2326" y="230"/>
                </a:lnTo>
                <a:lnTo>
                  <a:pt x="2327" y="217"/>
                </a:lnTo>
                <a:lnTo>
                  <a:pt x="2328" y="207"/>
                </a:lnTo>
                <a:lnTo>
                  <a:pt x="2329" y="204"/>
                </a:lnTo>
                <a:lnTo>
                  <a:pt x="2330" y="193"/>
                </a:lnTo>
                <a:lnTo>
                  <a:pt x="2331" y="176"/>
                </a:lnTo>
                <a:lnTo>
                  <a:pt x="2332" y="152"/>
                </a:lnTo>
                <a:lnTo>
                  <a:pt x="2333" y="130"/>
                </a:lnTo>
                <a:lnTo>
                  <a:pt x="2333" y="122"/>
                </a:lnTo>
                <a:lnTo>
                  <a:pt x="2334" y="104"/>
                </a:lnTo>
                <a:lnTo>
                  <a:pt x="2335" y="101"/>
                </a:lnTo>
                <a:lnTo>
                  <a:pt x="2336" y="113"/>
                </a:lnTo>
                <a:lnTo>
                  <a:pt x="2337" y="120"/>
                </a:lnTo>
                <a:lnTo>
                  <a:pt x="2338" y="123"/>
                </a:lnTo>
                <a:lnTo>
                  <a:pt x="2339" y="133"/>
                </a:lnTo>
                <a:lnTo>
                  <a:pt x="2340" y="135"/>
                </a:lnTo>
                <a:lnTo>
                  <a:pt x="2341" y="134"/>
                </a:lnTo>
                <a:lnTo>
                  <a:pt x="2342" y="148"/>
                </a:lnTo>
                <a:lnTo>
                  <a:pt x="2343" y="171"/>
                </a:lnTo>
                <a:lnTo>
                  <a:pt x="2343" y="191"/>
                </a:lnTo>
                <a:lnTo>
                  <a:pt x="2344" y="194"/>
                </a:lnTo>
                <a:lnTo>
                  <a:pt x="2345" y="209"/>
                </a:lnTo>
                <a:lnTo>
                  <a:pt x="2346" y="205"/>
                </a:lnTo>
                <a:lnTo>
                  <a:pt x="2347" y="194"/>
                </a:lnTo>
                <a:lnTo>
                  <a:pt x="2348" y="189"/>
                </a:lnTo>
                <a:lnTo>
                  <a:pt x="2348" y="185"/>
                </a:lnTo>
                <a:lnTo>
                  <a:pt x="2349" y="182"/>
                </a:lnTo>
                <a:lnTo>
                  <a:pt x="2350" y="182"/>
                </a:lnTo>
                <a:lnTo>
                  <a:pt x="2351" y="190"/>
                </a:lnTo>
                <a:lnTo>
                  <a:pt x="2352" y="195"/>
                </a:lnTo>
                <a:lnTo>
                  <a:pt x="2353" y="213"/>
                </a:lnTo>
                <a:lnTo>
                  <a:pt x="2354" y="224"/>
                </a:lnTo>
                <a:lnTo>
                  <a:pt x="2355" y="245"/>
                </a:lnTo>
                <a:lnTo>
                  <a:pt x="2356" y="248"/>
                </a:lnTo>
                <a:lnTo>
                  <a:pt x="2357" y="254"/>
                </a:lnTo>
                <a:lnTo>
                  <a:pt x="2357" y="255"/>
                </a:lnTo>
                <a:lnTo>
                  <a:pt x="2358" y="252"/>
                </a:lnTo>
                <a:lnTo>
                  <a:pt x="2359" y="243"/>
                </a:lnTo>
                <a:lnTo>
                  <a:pt x="2360" y="230"/>
                </a:lnTo>
                <a:lnTo>
                  <a:pt x="2361" y="216"/>
                </a:lnTo>
                <a:lnTo>
                  <a:pt x="2362" y="207"/>
                </a:lnTo>
                <a:lnTo>
                  <a:pt x="2363" y="187"/>
                </a:lnTo>
                <a:lnTo>
                  <a:pt x="2364" y="154"/>
                </a:lnTo>
                <a:lnTo>
                  <a:pt x="2365" y="127"/>
                </a:lnTo>
                <a:lnTo>
                  <a:pt x="2365" y="104"/>
                </a:lnTo>
                <a:lnTo>
                  <a:pt x="2366" y="86"/>
                </a:lnTo>
                <a:lnTo>
                  <a:pt x="2367" y="79"/>
                </a:lnTo>
                <a:lnTo>
                  <a:pt x="2368" y="85"/>
                </a:lnTo>
                <a:lnTo>
                  <a:pt x="2369" y="101"/>
                </a:lnTo>
                <a:lnTo>
                  <a:pt x="2370" y="107"/>
                </a:lnTo>
                <a:lnTo>
                  <a:pt x="2371" y="110"/>
                </a:lnTo>
                <a:lnTo>
                  <a:pt x="2371" y="107"/>
                </a:lnTo>
                <a:lnTo>
                  <a:pt x="2372" y="87"/>
                </a:lnTo>
                <a:lnTo>
                  <a:pt x="2373" y="70"/>
                </a:lnTo>
                <a:lnTo>
                  <a:pt x="2374" y="61"/>
                </a:lnTo>
                <a:lnTo>
                  <a:pt x="2375" y="41"/>
                </a:lnTo>
                <a:lnTo>
                  <a:pt x="2376" y="29"/>
                </a:lnTo>
                <a:lnTo>
                  <a:pt x="2377" y="17"/>
                </a:lnTo>
                <a:lnTo>
                  <a:pt x="2378" y="8"/>
                </a:lnTo>
                <a:lnTo>
                  <a:pt x="2379" y="0"/>
                </a:lnTo>
                <a:lnTo>
                  <a:pt x="2380" y="2"/>
                </a:lnTo>
                <a:lnTo>
                  <a:pt x="2380" y="19"/>
                </a:lnTo>
                <a:lnTo>
                  <a:pt x="2381" y="63"/>
                </a:lnTo>
                <a:lnTo>
                  <a:pt x="2382" y="87"/>
                </a:lnTo>
                <a:lnTo>
                  <a:pt x="2383" y="118"/>
                </a:lnTo>
                <a:lnTo>
                  <a:pt x="2384" y="151"/>
                </a:lnTo>
                <a:lnTo>
                  <a:pt x="2385" y="168"/>
                </a:lnTo>
                <a:lnTo>
                  <a:pt x="2386" y="175"/>
                </a:lnTo>
                <a:lnTo>
                  <a:pt x="2387" y="191"/>
                </a:lnTo>
                <a:lnTo>
                  <a:pt x="2387" y="192"/>
                </a:lnTo>
                <a:lnTo>
                  <a:pt x="2388" y="187"/>
                </a:lnTo>
                <a:lnTo>
                  <a:pt x="2389" y="178"/>
                </a:lnTo>
                <a:lnTo>
                  <a:pt x="2390" y="160"/>
                </a:lnTo>
                <a:lnTo>
                  <a:pt x="2391" y="151"/>
                </a:lnTo>
                <a:lnTo>
                  <a:pt x="2392" y="159"/>
                </a:lnTo>
                <a:lnTo>
                  <a:pt x="2393" y="158"/>
                </a:lnTo>
                <a:lnTo>
                  <a:pt x="2394" y="179"/>
                </a:lnTo>
                <a:lnTo>
                  <a:pt x="2395" y="206"/>
                </a:lnTo>
                <a:lnTo>
                  <a:pt x="2395" y="233"/>
                </a:lnTo>
                <a:lnTo>
                  <a:pt x="2396" y="235"/>
                </a:lnTo>
                <a:lnTo>
                  <a:pt x="2397" y="231"/>
                </a:lnTo>
                <a:lnTo>
                  <a:pt x="2398" y="203"/>
                </a:lnTo>
                <a:lnTo>
                  <a:pt x="2399" y="179"/>
                </a:lnTo>
                <a:lnTo>
                  <a:pt x="2400" y="147"/>
                </a:lnTo>
                <a:lnTo>
                  <a:pt x="2401" y="127"/>
                </a:lnTo>
                <a:lnTo>
                  <a:pt x="2402" y="124"/>
                </a:lnTo>
                <a:lnTo>
                  <a:pt x="2403" y="129"/>
                </a:lnTo>
                <a:lnTo>
                  <a:pt x="2404" y="132"/>
                </a:lnTo>
                <a:lnTo>
                  <a:pt x="2404" y="134"/>
                </a:lnTo>
                <a:lnTo>
                  <a:pt x="2405" y="150"/>
                </a:lnTo>
                <a:lnTo>
                  <a:pt x="2406" y="167"/>
                </a:lnTo>
                <a:lnTo>
                  <a:pt x="2407" y="184"/>
                </a:lnTo>
                <a:lnTo>
                  <a:pt x="2408" y="221"/>
                </a:lnTo>
                <a:lnTo>
                  <a:pt x="2409" y="243"/>
                </a:lnTo>
                <a:lnTo>
                  <a:pt x="2409" y="248"/>
                </a:lnTo>
                <a:lnTo>
                  <a:pt x="2410" y="247"/>
                </a:lnTo>
                <a:lnTo>
                  <a:pt x="2411" y="236"/>
                </a:lnTo>
                <a:lnTo>
                  <a:pt x="2412" y="227"/>
                </a:lnTo>
                <a:lnTo>
                  <a:pt x="2413" y="229"/>
                </a:lnTo>
                <a:lnTo>
                  <a:pt x="2414" y="245"/>
                </a:lnTo>
                <a:lnTo>
                  <a:pt x="2415" y="248"/>
                </a:lnTo>
                <a:lnTo>
                  <a:pt x="2416" y="258"/>
                </a:lnTo>
                <a:lnTo>
                  <a:pt x="2417" y="247"/>
                </a:lnTo>
                <a:lnTo>
                  <a:pt x="2418" y="261"/>
                </a:lnTo>
                <a:lnTo>
                  <a:pt x="2418" y="268"/>
                </a:lnTo>
                <a:lnTo>
                  <a:pt x="2419" y="282"/>
                </a:lnTo>
                <a:lnTo>
                  <a:pt x="2420" y="282"/>
                </a:lnTo>
                <a:lnTo>
                  <a:pt x="2421" y="285"/>
                </a:lnTo>
                <a:lnTo>
                  <a:pt x="2422" y="265"/>
                </a:lnTo>
                <a:lnTo>
                  <a:pt x="2423" y="245"/>
                </a:lnTo>
                <a:lnTo>
                  <a:pt x="2424" y="241"/>
                </a:lnTo>
                <a:lnTo>
                  <a:pt x="2425" y="228"/>
                </a:lnTo>
                <a:lnTo>
                  <a:pt x="2426" y="211"/>
                </a:lnTo>
                <a:lnTo>
                  <a:pt x="2426" y="196"/>
                </a:lnTo>
                <a:lnTo>
                  <a:pt x="2427" y="168"/>
                </a:lnTo>
                <a:lnTo>
                  <a:pt x="2428" y="143"/>
                </a:lnTo>
                <a:lnTo>
                  <a:pt x="2429" y="139"/>
                </a:lnTo>
                <a:lnTo>
                  <a:pt x="2430" y="130"/>
                </a:lnTo>
                <a:lnTo>
                  <a:pt x="2431" y="124"/>
                </a:lnTo>
                <a:lnTo>
                  <a:pt x="2432" y="125"/>
                </a:lnTo>
                <a:lnTo>
                  <a:pt x="2432" y="117"/>
                </a:lnTo>
                <a:lnTo>
                  <a:pt x="2433" y="117"/>
                </a:lnTo>
                <a:lnTo>
                  <a:pt x="2434" y="116"/>
                </a:lnTo>
                <a:lnTo>
                  <a:pt x="2435" y="113"/>
                </a:lnTo>
                <a:lnTo>
                  <a:pt x="2436" y="104"/>
                </a:lnTo>
                <a:lnTo>
                  <a:pt x="2437" y="98"/>
                </a:lnTo>
                <a:lnTo>
                  <a:pt x="2438" y="87"/>
                </a:lnTo>
                <a:lnTo>
                  <a:pt x="2439" y="75"/>
                </a:lnTo>
                <a:lnTo>
                  <a:pt x="2440" y="83"/>
                </a:lnTo>
                <a:lnTo>
                  <a:pt x="2441" y="101"/>
                </a:lnTo>
                <a:lnTo>
                  <a:pt x="2442" y="113"/>
                </a:lnTo>
                <a:lnTo>
                  <a:pt x="2442" y="125"/>
                </a:lnTo>
                <a:lnTo>
                  <a:pt x="2443" y="133"/>
                </a:lnTo>
                <a:lnTo>
                  <a:pt x="2444" y="125"/>
                </a:lnTo>
                <a:lnTo>
                  <a:pt x="2445" y="132"/>
                </a:lnTo>
                <a:lnTo>
                  <a:pt x="2446" y="142"/>
                </a:lnTo>
                <a:lnTo>
                  <a:pt x="2447" y="146"/>
                </a:lnTo>
                <a:lnTo>
                  <a:pt x="2448" y="163"/>
                </a:lnTo>
                <a:lnTo>
                  <a:pt x="2448" y="169"/>
                </a:lnTo>
                <a:lnTo>
                  <a:pt x="2449" y="169"/>
                </a:lnTo>
                <a:lnTo>
                  <a:pt x="2450" y="173"/>
                </a:lnTo>
                <a:lnTo>
                  <a:pt x="2451" y="173"/>
                </a:lnTo>
                <a:lnTo>
                  <a:pt x="2452" y="166"/>
                </a:lnTo>
                <a:lnTo>
                  <a:pt x="2453" y="176"/>
                </a:lnTo>
                <a:lnTo>
                  <a:pt x="2454" y="189"/>
                </a:lnTo>
                <a:lnTo>
                  <a:pt x="2455" y="195"/>
                </a:lnTo>
                <a:lnTo>
                  <a:pt x="2456" y="211"/>
                </a:lnTo>
                <a:lnTo>
                  <a:pt x="2456" y="235"/>
                </a:lnTo>
                <a:lnTo>
                  <a:pt x="2457" y="249"/>
                </a:lnTo>
                <a:lnTo>
                  <a:pt x="2458" y="251"/>
                </a:lnTo>
                <a:lnTo>
                  <a:pt x="2459" y="255"/>
                </a:lnTo>
                <a:lnTo>
                  <a:pt x="2460" y="253"/>
                </a:lnTo>
                <a:lnTo>
                  <a:pt x="2461" y="254"/>
                </a:lnTo>
                <a:lnTo>
                  <a:pt x="2462" y="249"/>
                </a:lnTo>
                <a:lnTo>
                  <a:pt x="2463" y="254"/>
                </a:lnTo>
                <a:lnTo>
                  <a:pt x="2464" y="256"/>
                </a:lnTo>
                <a:lnTo>
                  <a:pt x="2464" y="253"/>
                </a:lnTo>
                <a:lnTo>
                  <a:pt x="2465" y="225"/>
                </a:lnTo>
                <a:lnTo>
                  <a:pt x="2466" y="205"/>
                </a:lnTo>
                <a:lnTo>
                  <a:pt x="2467" y="173"/>
                </a:lnTo>
                <a:lnTo>
                  <a:pt x="2468" y="127"/>
                </a:lnTo>
                <a:lnTo>
                  <a:pt x="2469" y="106"/>
                </a:lnTo>
                <a:lnTo>
                  <a:pt x="2470" y="104"/>
                </a:lnTo>
                <a:lnTo>
                  <a:pt x="2470" y="102"/>
                </a:lnTo>
                <a:lnTo>
                  <a:pt x="2471" y="98"/>
                </a:lnTo>
                <a:lnTo>
                  <a:pt x="2472" y="116"/>
                </a:lnTo>
                <a:lnTo>
                  <a:pt x="2473" y="113"/>
                </a:lnTo>
                <a:lnTo>
                  <a:pt x="2474" y="103"/>
                </a:lnTo>
                <a:lnTo>
                  <a:pt x="2475" y="95"/>
                </a:lnTo>
                <a:lnTo>
                  <a:pt x="2476" y="96"/>
                </a:lnTo>
                <a:lnTo>
                  <a:pt x="2477" y="88"/>
                </a:lnTo>
                <a:lnTo>
                  <a:pt x="2478" y="83"/>
                </a:lnTo>
                <a:lnTo>
                  <a:pt x="2479" y="85"/>
                </a:lnTo>
                <a:lnTo>
                  <a:pt x="2479" y="94"/>
                </a:lnTo>
                <a:lnTo>
                  <a:pt x="2480" y="80"/>
                </a:lnTo>
                <a:lnTo>
                  <a:pt x="2481" y="80"/>
                </a:lnTo>
                <a:lnTo>
                  <a:pt x="2482" y="77"/>
                </a:lnTo>
                <a:lnTo>
                  <a:pt x="2483" y="69"/>
                </a:lnTo>
                <a:lnTo>
                  <a:pt x="2484" y="65"/>
                </a:lnTo>
                <a:lnTo>
                  <a:pt x="2485" y="87"/>
                </a:lnTo>
                <a:lnTo>
                  <a:pt x="2486" y="109"/>
                </a:lnTo>
                <a:lnTo>
                  <a:pt x="2486" y="144"/>
                </a:lnTo>
                <a:lnTo>
                  <a:pt x="2487" y="184"/>
                </a:lnTo>
                <a:lnTo>
                  <a:pt x="2488" y="204"/>
                </a:lnTo>
                <a:lnTo>
                  <a:pt x="2489" y="220"/>
                </a:lnTo>
                <a:lnTo>
                  <a:pt x="2490" y="226"/>
                </a:lnTo>
                <a:lnTo>
                  <a:pt x="2491" y="215"/>
                </a:lnTo>
                <a:lnTo>
                  <a:pt x="2492" y="203"/>
                </a:lnTo>
                <a:lnTo>
                  <a:pt x="2493" y="193"/>
                </a:lnTo>
                <a:lnTo>
                  <a:pt x="2493" y="177"/>
                </a:lnTo>
                <a:lnTo>
                  <a:pt x="2494" y="166"/>
                </a:lnTo>
                <a:lnTo>
                  <a:pt x="2495" y="177"/>
                </a:lnTo>
                <a:lnTo>
                  <a:pt x="2496" y="181"/>
                </a:lnTo>
                <a:lnTo>
                  <a:pt x="2497" y="188"/>
                </a:lnTo>
                <a:lnTo>
                  <a:pt x="2498" y="198"/>
                </a:lnTo>
                <a:lnTo>
                  <a:pt x="2499" y="213"/>
                </a:lnTo>
                <a:lnTo>
                  <a:pt x="2500" y="200"/>
                </a:lnTo>
                <a:lnTo>
                  <a:pt x="2501" y="191"/>
                </a:lnTo>
                <a:lnTo>
                  <a:pt x="2502" y="167"/>
                </a:lnTo>
                <a:lnTo>
                  <a:pt x="2503" y="133"/>
                </a:lnTo>
                <a:lnTo>
                  <a:pt x="2503" y="101"/>
                </a:lnTo>
                <a:lnTo>
                  <a:pt x="2504" y="84"/>
                </a:lnTo>
                <a:lnTo>
                  <a:pt x="2505" y="67"/>
                </a:lnTo>
                <a:lnTo>
                  <a:pt x="2506" y="63"/>
                </a:lnTo>
                <a:lnTo>
                  <a:pt x="2507" y="76"/>
                </a:lnTo>
                <a:lnTo>
                  <a:pt x="2508" y="93"/>
                </a:lnTo>
                <a:lnTo>
                  <a:pt x="2508" y="106"/>
                </a:lnTo>
                <a:lnTo>
                  <a:pt x="2509" y="123"/>
                </a:lnTo>
                <a:lnTo>
                  <a:pt x="2510" y="145"/>
                </a:lnTo>
                <a:lnTo>
                  <a:pt x="2511" y="165"/>
                </a:lnTo>
                <a:lnTo>
                  <a:pt x="2512" y="184"/>
                </a:lnTo>
                <a:lnTo>
                  <a:pt x="2513" y="211"/>
                </a:lnTo>
                <a:lnTo>
                  <a:pt x="2514" y="224"/>
                </a:lnTo>
                <a:lnTo>
                  <a:pt x="2515" y="239"/>
                </a:lnTo>
                <a:lnTo>
                  <a:pt x="2516" y="237"/>
                </a:lnTo>
                <a:lnTo>
                  <a:pt x="2517" y="230"/>
                </a:lnTo>
                <a:lnTo>
                  <a:pt x="2517" y="217"/>
                </a:lnTo>
                <a:lnTo>
                  <a:pt x="2518" y="213"/>
                </a:lnTo>
                <a:lnTo>
                  <a:pt x="2519" y="207"/>
                </a:lnTo>
                <a:lnTo>
                  <a:pt x="2520" y="208"/>
                </a:lnTo>
                <a:lnTo>
                  <a:pt x="2521" y="205"/>
                </a:lnTo>
                <a:lnTo>
                  <a:pt x="2522" y="215"/>
                </a:lnTo>
                <a:lnTo>
                  <a:pt x="2523" y="239"/>
                </a:lnTo>
                <a:lnTo>
                  <a:pt x="2524" y="255"/>
                </a:lnTo>
                <a:lnTo>
                  <a:pt x="2525" y="253"/>
                </a:lnTo>
                <a:lnTo>
                  <a:pt x="2525" y="255"/>
                </a:lnTo>
                <a:lnTo>
                  <a:pt x="2526" y="245"/>
                </a:lnTo>
                <a:lnTo>
                  <a:pt x="2527" y="215"/>
                </a:lnTo>
                <a:lnTo>
                  <a:pt x="2528" y="209"/>
                </a:lnTo>
                <a:lnTo>
                  <a:pt x="2529" y="206"/>
                </a:lnTo>
                <a:lnTo>
                  <a:pt x="2530" y="191"/>
                </a:lnTo>
                <a:lnTo>
                  <a:pt x="2531" y="194"/>
                </a:lnTo>
                <a:lnTo>
                  <a:pt x="2531" y="184"/>
                </a:lnTo>
                <a:lnTo>
                  <a:pt x="2532" y="157"/>
                </a:lnTo>
                <a:lnTo>
                  <a:pt x="2533" y="149"/>
                </a:lnTo>
                <a:lnTo>
                  <a:pt x="2534" y="144"/>
                </a:lnTo>
                <a:lnTo>
                  <a:pt x="2535" y="142"/>
                </a:lnTo>
                <a:lnTo>
                  <a:pt x="2536" y="146"/>
                </a:lnTo>
                <a:lnTo>
                  <a:pt x="2537" y="147"/>
                </a:lnTo>
                <a:lnTo>
                  <a:pt x="2538" y="138"/>
                </a:lnTo>
                <a:lnTo>
                  <a:pt x="2539" y="125"/>
                </a:lnTo>
                <a:lnTo>
                  <a:pt x="2540" y="100"/>
                </a:lnTo>
                <a:lnTo>
                  <a:pt x="2540" y="79"/>
                </a:lnTo>
                <a:lnTo>
                  <a:pt x="2541" y="75"/>
                </a:lnTo>
                <a:lnTo>
                  <a:pt x="2542" y="81"/>
                </a:lnTo>
                <a:lnTo>
                  <a:pt x="2543" y="97"/>
                </a:lnTo>
                <a:lnTo>
                  <a:pt x="2544" y="112"/>
                </a:lnTo>
                <a:lnTo>
                  <a:pt x="2545" y="122"/>
                </a:lnTo>
                <a:lnTo>
                  <a:pt x="2546" y="122"/>
                </a:lnTo>
                <a:lnTo>
                  <a:pt x="2547" y="115"/>
                </a:lnTo>
                <a:lnTo>
                  <a:pt x="2547" y="110"/>
                </a:lnTo>
                <a:lnTo>
                  <a:pt x="2548" y="103"/>
                </a:lnTo>
                <a:lnTo>
                  <a:pt x="2549" y="96"/>
                </a:lnTo>
                <a:lnTo>
                  <a:pt x="2550" y="103"/>
                </a:lnTo>
                <a:lnTo>
                  <a:pt x="2551" y="107"/>
                </a:lnTo>
                <a:lnTo>
                  <a:pt x="2552" y="117"/>
                </a:lnTo>
                <a:lnTo>
                  <a:pt x="2553" y="120"/>
                </a:lnTo>
                <a:lnTo>
                  <a:pt x="2554" y="151"/>
                </a:lnTo>
                <a:lnTo>
                  <a:pt x="2555" y="160"/>
                </a:lnTo>
                <a:lnTo>
                  <a:pt x="2555" y="170"/>
                </a:lnTo>
                <a:lnTo>
                  <a:pt x="2556" y="173"/>
                </a:lnTo>
                <a:lnTo>
                  <a:pt x="2557" y="180"/>
                </a:lnTo>
                <a:lnTo>
                  <a:pt x="2558" y="174"/>
                </a:lnTo>
                <a:lnTo>
                  <a:pt x="2559" y="190"/>
                </a:lnTo>
                <a:lnTo>
                  <a:pt x="2560" y="207"/>
                </a:lnTo>
                <a:lnTo>
                  <a:pt x="2561" y="214"/>
                </a:lnTo>
                <a:lnTo>
                  <a:pt x="2562" y="229"/>
                </a:lnTo>
                <a:lnTo>
                  <a:pt x="2563" y="241"/>
                </a:lnTo>
                <a:lnTo>
                  <a:pt x="2564" y="227"/>
                </a:lnTo>
                <a:lnTo>
                  <a:pt x="2564" y="223"/>
                </a:lnTo>
                <a:lnTo>
                  <a:pt x="2565" y="219"/>
                </a:lnTo>
                <a:lnTo>
                  <a:pt x="2566" y="211"/>
                </a:lnTo>
                <a:lnTo>
                  <a:pt x="2567" y="212"/>
                </a:lnTo>
                <a:lnTo>
                  <a:pt x="2568" y="230"/>
                </a:lnTo>
                <a:lnTo>
                  <a:pt x="2569" y="233"/>
                </a:lnTo>
                <a:lnTo>
                  <a:pt x="2569" y="226"/>
                </a:lnTo>
                <a:lnTo>
                  <a:pt x="2570" y="206"/>
                </a:lnTo>
                <a:lnTo>
                  <a:pt x="2571" y="177"/>
                </a:lnTo>
                <a:lnTo>
                  <a:pt x="2572" y="139"/>
                </a:lnTo>
                <a:lnTo>
                  <a:pt x="2573" y="109"/>
                </a:lnTo>
                <a:lnTo>
                  <a:pt x="2574" y="100"/>
                </a:lnTo>
                <a:lnTo>
                  <a:pt x="2575" y="98"/>
                </a:lnTo>
                <a:lnTo>
                  <a:pt x="2576" y="104"/>
                </a:lnTo>
                <a:lnTo>
                  <a:pt x="2577" y="101"/>
                </a:lnTo>
                <a:lnTo>
                  <a:pt x="2578" y="95"/>
                </a:lnTo>
                <a:lnTo>
                  <a:pt x="2578" y="90"/>
                </a:lnTo>
                <a:lnTo>
                  <a:pt x="2579" y="84"/>
                </a:lnTo>
                <a:lnTo>
                  <a:pt x="2580" y="84"/>
                </a:lnTo>
                <a:lnTo>
                  <a:pt x="2581" y="99"/>
                </a:lnTo>
                <a:lnTo>
                  <a:pt x="2582" y="109"/>
                </a:lnTo>
                <a:lnTo>
                  <a:pt x="2583" y="105"/>
                </a:lnTo>
                <a:lnTo>
                  <a:pt x="2584" y="108"/>
                </a:lnTo>
                <a:lnTo>
                  <a:pt x="2585" y="104"/>
                </a:lnTo>
                <a:lnTo>
                  <a:pt x="2586" y="91"/>
                </a:lnTo>
                <a:lnTo>
                  <a:pt x="2586" y="90"/>
                </a:lnTo>
                <a:lnTo>
                  <a:pt x="2587" y="91"/>
                </a:lnTo>
                <a:lnTo>
                  <a:pt x="2588" y="97"/>
                </a:lnTo>
                <a:lnTo>
                  <a:pt x="2589" y="94"/>
                </a:lnTo>
                <a:lnTo>
                  <a:pt x="2590" y="93"/>
                </a:lnTo>
                <a:lnTo>
                  <a:pt x="2591" y="98"/>
                </a:lnTo>
                <a:lnTo>
                  <a:pt x="2592" y="99"/>
                </a:lnTo>
                <a:lnTo>
                  <a:pt x="2592" y="94"/>
                </a:lnTo>
                <a:lnTo>
                  <a:pt x="2593" y="87"/>
                </a:lnTo>
                <a:lnTo>
                  <a:pt x="2594" y="86"/>
                </a:lnTo>
                <a:lnTo>
                  <a:pt x="2595" y="77"/>
                </a:lnTo>
                <a:lnTo>
                  <a:pt x="2596" y="74"/>
                </a:lnTo>
                <a:lnTo>
                  <a:pt x="2597" y="75"/>
                </a:lnTo>
                <a:lnTo>
                  <a:pt x="2598" y="77"/>
                </a:lnTo>
                <a:lnTo>
                  <a:pt x="2599" y="83"/>
                </a:lnTo>
                <a:lnTo>
                  <a:pt x="2600" y="87"/>
                </a:lnTo>
                <a:lnTo>
                  <a:pt x="2601" y="89"/>
                </a:lnTo>
                <a:lnTo>
                  <a:pt x="2602" y="91"/>
                </a:lnTo>
                <a:lnTo>
                  <a:pt x="2602" y="91"/>
                </a:lnTo>
                <a:lnTo>
                  <a:pt x="2603" y="88"/>
                </a:lnTo>
                <a:lnTo>
                  <a:pt x="2604" y="86"/>
                </a:lnTo>
                <a:lnTo>
                  <a:pt x="2605" y="90"/>
                </a:lnTo>
                <a:lnTo>
                  <a:pt x="2606" y="90"/>
                </a:lnTo>
                <a:lnTo>
                  <a:pt x="2607" y="86"/>
                </a:lnTo>
                <a:lnTo>
                  <a:pt x="2608" y="84"/>
                </a:lnTo>
                <a:lnTo>
                  <a:pt x="2608" y="85"/>
                </a:lnTo>
                <a:lnTo>
                  <a:pt x="2609" y="83"/>
                </a:lnTo>
                <a:lnTo>
                  <a:pt x="2610" y="76"/>
                </a:lnTo>
                <a:lnTo>
                  <a:pt x="2611" y="89"/>
                </a:lnTo>
                <a:lnTo>
                  <a:pt x="2612" y="96"/>
                </a:lnTo>
                <a:lnTo>
                  <a:pt x="2613" y="95"/>
                </a:lnTo>
                <a:lnTo>
                  <a:pt x="2614" y="90"/>
                </a:lnTo>
                <a:lnTo>
                  <a:pt x="2615" y="92"/>
                </a:lnTo>
                <a:lnTo>
                  <a:pt x="2616" y="89"/>
                </a:lnTo>
                <a:lnTo>
                  <a:pt x="2616" y="84"/>
                </a:lnTo>
                <a:lnTo>
                  <a:pt x="2617" y="83"/>
                </a:lnTo>
                <a:lnTo>
                  <a:pt x="2618" y="79"/>
                </a:lnTo>
                <a:lnTo>
                  <a:pt x="2619" y="77"/>
                </a:lnTo>
                <a:lnTo>
                  <a:pt x="2620" y="74"/>
                </a:lnTo>
                <a:lnTo>
                  <a:pt x="2621" y="71"/>
                </a:lnTo>
                <a:lnTo>
                  <a:pt x="2622" y="70"/>
                </a:lnTo>
                <a:lnTo>
                  <a:pt x="2623" y="71"/>
                </a:lnTo>
                <a:lnTo>
                  <a:pt x="2624" y="76"/>
                </a:lnTo>
                <a:lnTo>
                  <a:pt x="2625" y="75"/>
                </a:lnTo>
                <a:lnTo>
                  <a:pt x="2625" y="79"/>
                </a:lnTo>
                <a:lnTo>
                  <a:pt x="2626" y="84"/>
                </a:lnTo>
                <a:lnTo>
                  <a:pt x="2627" y="89"/>
                </a:lnTo>
                <a:lnTo>
                  <a:pt x="2628" y="88"/>
                </a:lnTo>
                <a:lnTo>
                  <a:pt x="2629" y="81"/>
                </a:lnTo>
                <a:lnTo>
                  <a:pt x="2630" y="82"/>
                </a:lnTo>
                <a:lnTo>
                  <a:pt x="2630" y="83"/>
                </a:lnTo>
                <a:lnTo>
                  <a:pt x="2631" y="78"/>
                </a:lnTo>
                <a:lnTo>
                  <a:pt x="2632" y="85"/>
                </a:lnTo>
                <a:lnTo>
                  <a:pt x="2633" y="92"/>
                </a:lnTo>
                <a:lnTo>
                  <a:pt x="2634" y="89"/>
                </a:lnTo>
                <a:lnTo>
                  <a:pt x="2635" y="83"/>
                </a:lnTo>
                <a:lnTo>
                  <a:pt x="2636" y="86"/>
                </a:lnTo>
                <a:lnTo>
                  <a:pt x="2637" y="92"/>
                </a:lnTo>
                <a:lnTo>
                  <a:pt x="2638" y="116"/>
                </a:lnTo>
                <a:lnTo>
                  <a:pt x="2639" y="140"/>
                </a:lnTo>
                <a:lnTo>
                  <a:pt x="2639" y="182"/>
                </a:lnTo>
                <a:lnTo>
                  <a:pt x="2640" y="229"/>
                </a:lnTo>
                <a:lnTo>
                  <a:pt x="2641" y="273"/>
                </a:lnTo>
                <a:lnTo>
                  <a:pt x="2642" y="292"/>
                </a:lnTo>
                <a:lnTo>
                  <a:pt x="2643" y="301"/>
                </a:lnTo>
                <a:lnTo>
                  <a:pt x="2644" y="299"/>
                </a:lnTo>
                <a:lnTo>
                  <a:pt x="2645" y="288"/>
                </a:lnTo>
                <a:lnTo>
                  <a:pt x="2646" y="260"/>
                </a:lnTo>
                <a:lnTo>
                  <a:pt x="2647" y="240"/>
                </a:lnTo>
                <a:lnTo>
                  <a:pt x="2647" y="244"/>
                </a:lnTo>
                <a:lnTo>
                  <a:pt x="2648" y="237"/>
                </a:lnTo>
                <a:lnTo>
                  <a:pt x="2649" y="233"/>
                </a:lnTo>
                <a:lnTo>
                  <a:pt x="2650" y="234"/>
                </a:lnTo>
                <a:lnTo>
                  <a:pt x="2651" y="244"/>
                </a:lnTo>
                <a:lnTo>
                  <a:pt x="2652" y="250"/>
                </a:lnTo>
                <a:lnTo>
                  <a:pt x="2653" y="260"/>
                </a:lnTo>
                <a:lnTo>
                  <a:pt x="2653" y="267"/>
                </a:lnTo>
                <a:lnTo>
                  <a:pt x="2654" y="270"/>
                </a:lnTo>
                <a:lnTo>
                  <a:pt x="2655" y="270"/>
                </a:lnTo>
                <a:lnTo>
                  <a:pt x="2656" y="269"/>
                </a:lnTo>
                <a:lnTo>
                  <a:pt x="2657" y="267"/>
                </a:lnTo>
                <a:lnTo>
                  <a:pt x="2658" y="260"/>
                </a:lnTo>
                <a:lnTo>
                  <a:pt x="2659" y="261"/>
                </a:lnTo>
                <a:lnTo>
                  <a:pt x="2660" y="269"/>
                </a:lnTo>
                <a:lnTo>
                  <a:pt x="2661" y="266"/>
                </a:lnTo>
                <a:lnTo>
                  <a:pt x="2662" y="262"/>
                </a:lnTo>
                <a:lnTo>
                  <a:pt x="2663" y="269"/>
                </a:lnTo>
                <a:lnTo>
                  <a:pt x="2663" y="274"/>
                </a:lnTo>
                <a:lnTo>
                  <a:pt x="2664" y="266"/>
                </a:lnTo>
                <a:lnTo>
                  <a:pt x="2665" y="264"/>
                </a:lnTo>
                <a:lnTo>
                  <a:pt x="2666" y="274"/>
                </a:lnTo>
                <a:lnTo>
                  <a:pt x="2667" y="275"/>
                </a:lnTo>
                <a:lnTo>
                  <a:pt x="2668" y="269"/>
                </a:lnTo>
                <a:lnTo>
                  <a:pt x="2669" y="268"/>
                </a:lnTo>
                <a:lnTo>
                  <a:pt x="2669" y="277"/>
                </a:lnTo>
                <a:lnTo>
                  <a:pt x="2670" y="278"/>
                </a:lnTo>
                <a:lnTo>
                  <a:pt x="2671" y="280"/>
                </a:lnTo>
                <a:lnTo>
                  <a:pt x="2672" y="283"/>
                </a:lnTo>
                <a:lnTo>
                  <a:pt x="2673" y="288"/>
                </a:lnTo>
                <a:lnTo>
                  <a:pt x="2674" y="287"/>
                </a:lnTo>
                <a:lnTo>
                  <a:pt x="2675" y="284"/>
                </a:lnTo>
                <a:lnTo>
                  <a:pt x="2676" y="285"/>
                </a:lnTo>
                <a:lnTo>
                  <a:pt x="2677" y="286"/>
                </a:lnTo>
                <a:lnTo>
                  <a:pt x="2677" y="290"/>
                </a:lnTo>
                <a:lnTo>
                  <a:pt x="2678" y="291"/>
                </a:lnTo>
                <a:lnTo>
                  <a:pt x="2679" y="289"/>
                </a:lnTo>
                <a:lnTo>
                  <a:pt x="2680" y="283"/>
                </a:lnTo>
                <a:lnTo>
                  <a:pt x="2681" y="282"/>
                </a:lnTo>
                <a:lnTo>
                  <a:pt x="2682" y="280"/>
                </a:lnTo>
                <a:lnTo>
                  <a:pt x="2683" y="277"/>
                </a:lnTo>
                <a:lnTo>
                  <a:pt x="2684" y="272"/>
                </a:lnTo>
                <a:lnTo>
                  <a:pt x="2685" y="268"/>
                </a:lnTo>
                <a:lnTo>
                  <a:pt x="2685" y="269"/>
                </a:lnTo>
                <a:lnTo>
                  <a:pt x="2686" y="265"/>
                </a:lnTo>
                <a:lnTo>
                  <a:pt x="2687" y="259"/>
                </a:lnTo>
                <a:lnTo>
                  <a:pt x="2688" y="256"/>
                </a:lnTo>
                <a:lnTo>
                  <a:pt x="2689" y="248"/>
                </a:lnTo>
                <a:lnTo>
                  <a:pt x="2690" y="242"/>
                </a:lnTo>
                <a:lnTo>
                  <a:pt x="2691" y="240"/>
                </a:lnTo>
                <a:lnTo>
                  <a:pt x="2691" y="244"/>
                </a:lnTo>
                <a:lnTo>
                  <a:pt x="2692" y="232"/>
                </a:lnTo>
                <a:lnTo>
                  <a:pt x="2693" y="224"/>
                </a:lnTo>
                <a:lnTo>
                  <a:pt x="2694" y="214"/>
                </a:lnTo>
                <a:lnTo>
                  <a:pt x="2695" y="194"/>
                </a:lnTo>
                <a:lnTo>
                  <a:pt x="2696" y="174"/>
                </a:lnTo>
                <a:lnTo>
                  <a:pt x="2697" y="161"/>
                </a:lnTo>
                <a:lnTo>
                  <a:pt x="2698" y="155"/>
                </a:lnTo>
                <a:lnTo>
                  <a:pt x="2699" y="135"/>
                </a:lnTo>
                <a:lnTo>
                  <a:pt x="2700" y="128"/>
                </a:lnTo>
                <a:lnTo>
                  <a:pt x="2700" y="111"/>
                </a:lnTo>
                <a:lnTo>
                  <a:pt x="2701" y="95"/>
                </a:lnTo>
                <a:lnTo>
                  <a:pt x="2702" y="82"/>
                </a:lnTo>
                <a:lnTo>
                  <a:pt x="2703" y="84"/>
                </a:lnTo>
                <a:lnTo>
                  <a:pt x="2704" y="80"/>
                </a:lnTo>
                <a:lnTo>
                  <a:pt x="2705" y="80"/>
                </a:lnTo>
                <a:lnTo>
                  <a:pt x="2706" y="86"/>
                </a:lnTo>
                <a:lnTo>
                  <a:pt x="2707" y="92"/>
                </a:lnTo>
                <a:lnTo>
                  <a:pt x="2707" y="86"/>
                </a:lnTo>
                <a:lnTo>
                  <a:pt x="2708" y="83"/>
                </a:lnTo>
                <a:lnTo>
                  <a:pt x="2709" y="82"/>
                </a:lnTo>
                <a:lnTo>
                  <a:pt x="2710" y="88"/>
                </a:lnTo>
                <a:lnTo>
                  <a:pt x="2711" y="83"/>
                </a:lnTo>
                <a:lnTo>
                  <a:pt x="2712" y="87"/>
                </a:lnTo>
                <a:lnTo>
                  <a:pt x="2713" y="93"/>
                </a:lnTo>
                <a:lnTo>
                  <a:pt x="2714" y="93"/>
                </a:lnTo>
                <a:lnTo>
                  <a:pt x="2715" y="95"/>
                </a:lnTo>
                <a:lnTo>
                  <a:pt x="2715" y="92"/>
                </a:lnTo>
                <a:lnTo>
                  <a:pt x="2716" y="91"/>
                </a:lnTo>
                <a:lnTo>
                  <a:pt x="2717" y="82"/>
                </a:lnTo>
                <a:lnTo>
                  <a:pt x="2718" y="81"/>
                </a:lnTo>
                <a:lnTo>
                  <a:pt x="2719" y="73"/>
                </a:lnTo>
                <a:lnTo>
                  <a:pt x="2720" y="77"/>
                </a:lnTo>
                <a:lnTo>
                  <a:pt x="2721" y="79"/>
                </a:lnTo>
                <a:lnTo>
                  <a:pt x="2722" y="74"/>
                </a:lnTo>
                <a:lnTo>
                  <a:pt x="2723" y="81"/>
                </a:lnTo>
                <a:lnTo>
                  <a:pt x="2724" y="93"/>
                </a:lnTo>
                <a:lnTo>
                  <a:pt x="2724" y="86"/>
                </a:lnTo>
                <a:lnTo>
                  <a:pt x="2725" y="84"/>
                </a:lnTo>
                <a:lnTo>
                  <a:pt x="2726" y="93"/>
                </a:lnTo>
                <a:lnTo>
                  <a:pt x="2727" y="83"/>
                </a:lnTo>
                <a:lnTo>
                  <a:pt x="2728" y="69"/>
                </a:lnTo>
                <a:lnTo>
                  <a:pt x="2729" y="76"/>
                </a:lnTo>
                <a:lnTo>
                  <a:pt x="2729" y="65"/>
                </a:lnTo>
                <a:lnTo>
                  <a:pt x="2730" y="54"/>
                </a:lnTo>
                <a:lnTo>
                  <a:pt x="2731" y="55"/>
                </a:lnTo>
                <a:lnTo>
                  <a:pt x="2732" y="55"/>
                </a:lnTo>
                <a:lnTo>
                  <a:pt x="2733" y="51"/>
                </a:lnTo>
                <a:lnTo>
                  <a:pt x="2734" y="69"/>
                </a:lnTo>
                <a:lnTo>
                  <a:pt x="2735" y="87"/>
                </a:lnTo>
                <a:lnTo>
                  <a:pt x="2736" y="104"/>
                </a:lnTo>
                <a:lnTo>
                  <a:pt x="2737" y="130"/>
                </a:lnTo>
                <a:lnTo>
                  <a:pt x="2738" y="147"/>
                </a:lnTo>
                <a:lnTo>
                  <a:pt x="2738" y="169"/>
                </a:lnTo>
                <a:lnTo>
                  <a:pt x="2739" y="187"/>
                </a:lnTo>
                <a:lnTo>
                  <a:pt x="2740" y="204"/>
                </a:lnTo>
                <a:lnTo>
                  <a:pt x="2741" y="218"/>
                </a:lnTo>
                <a:lnTo>
                  <a:pt x="2742" y="234"/>
                </a:lnTo>
                <a:lnTo>
                  <a:pt x="2743" y="235"/>
                </a:lnTo>
                <a:lnTo>
                  <a:pt x="2744" y="228"/>
                </a:lnTo>
                <a:lnTo>
                  <a:pt x="2745" y="225"/>
                </a:lnTo>
                <a:lnTo>
                  <a:pt x="2746" y="222"/>
                </a:lnTo>
                <a:lnTo>
                  <a:pt x="2746" y="221"/>
                </a:lnTo>
                <a:lnTo>
                  <a:pt x="2747" y="209"/>
                </a:lnTo>
                <a:lnTo>
                  <a:pt x="2748" y="210"/>
                </a:lnTo>
                <a:lnTo>
                  <a:pt x="2749" y="202"/>
                </a:lnTo>
                <a:lnTo>
                  <a:pt x="2750" y="179"/>
                </a:lnTo>
                <a:lnTo>
                  <a:pt x="2751" y="152"/>
                </a:lnTo>
                <a:lnTo>
                  <a:pt x="2752" y="135"/>
                </a:lnTo>
                <a:lnTo>
                  <a:pt x="2752" y="114"/>
                </a:lnTo>
                <a:lnTo>
                  <a:pt x="2753" y="99"/>
                </a:lnTo>
                <a:lnTo>
                  <a:pt x="2754" y="93"/>
                </a:lnTo>
                <a:lnTo>
                  <a:pt x="2755" y="89"/>
                </a:lnTo>
                <a:lnTo>
                  <a:pt x="2756" y="92"/>
                </a:lnTo>
                <a:lnTo>
                  <a:pt x="2757" y="96"/>
                </a:lnTo>
                <a:lnTo>
                  <a:pt x="2758" y="96"/>
                </a:lnTo>
                <a:lnTo>
                  <a:pt x="2759" y="94"/>
                </a:lnTo>
                <a:lnTo>
                  <a:pt x="2760" y="92"/>
                </a:lnTo>
                <a:lnTo>
                  <a:pt x="2761" y="106"/>
                </a:lnTo>
                <a:lnTo>
                  <a:pt x="2762" y="134"/>
                </a:lnTo>
                <a:lnTo>
                  <a:pt x="2762" y="175"/>
                </a:lnTo>
                <a:lnTo>
                  <a:pt x="2763" y="219"/>
                </a:lnTo>
                <a:lnTo>
                  <a:pt x="2764" y="260"/>
                </a:lnTo>
                <a:lnTo>
                  <a:pt x="2765" y="290"/>
                </a:lnTo>
                <a:lnTo>
                  <a:pt x="2766" y="301"/>
                </a:lnTo>
                <a:lnTo>
                  <a:pt x="2767" y="283"/>
                </a:lnTo>
                <a:lnTo>
                  <a:pt x="2768" y="276"/>
                </a:lnTo>
                <a:lnTo>
                  <a:pt x="2768" y="264"/>
                </a:lnTo>
                <a:lnTo>
                  <a:pt x="2769" y="250"/>
                </a:lnTo>
                <a:lnTo>
                  <a:pt x="2770" y="245"/>
                </a:lnTo>
                <a:lnTo>
                  <a:pt x="2771" y="255"/>
                </a:lnTo>
                <a:lnTo>
                  <a:pt x="2772" y="255"/>
                </a:lnTo>
                <a:lnTo>
                  <a:pt x="2773" y="258"/>
                </a:lnTo>
                <a:lnTo>
                  <a:pt x="2774" y="260"/>
                </a:lnTo>
                <a:lnTo>
                  <a:pt x="2775" y="255"/>
                </a:lnTo>
                <a:lnTo>
                  <a:pt x="2776" y="254"/>
                </a:lnTo>
                <a:lnTo>
                  <a:pt x="2776" y="250"/>
                </a:lnTo>
                <a:lnTo>
                  <a:pt x="2777" y="254"/>
                </a:lnTo>
                <a:lnTo>
                  <a:pt x="2778" y="251"/>
                </a:lnTo>
                <a:lnTo>
                  <a:pt x="2779" y="254"/>
                </a:lnTo>
                <a:lnTo>
                  <a:pt x="2780" y="258"/>
                </a:lnTo>
                <a:lnTo>
                  <a:pt x="2781" y="262"/>
                </a:lnTo>
                <a:lnTo>
                  <a:pt x="2782" y="264"/>
                </a:lnTo>
                <a:lnTo>
                  <a:pt x="2783" y="267"/>
                </a:lnTo>
                <a:lnTo>
                  <a:pt x="2784" y="265"/>
                </a:lnTo>
                <a:lnTo>
                  <a:pt x="2785" y="260"/>
                </a:lnTo>
                <a:lnTo>
                  <a:pt x="2785" y="262"/>
                </a:lnTo>
                <a:lnTo>
                  <a:pt x="2786" y="273"/>
                </a:lnTo>
                <a:lnTo>
                  <a:pt x="2787" y="282"/>
                </a:lnTo>
                <a:lnTo>
                  <a:pt x="2788" y="288"/>
                </a:lnTo>
                <a:lnTo>
                  <a:pt x="2789" y="293"/>
                </a:lnTo>
                <a:lnTo>
                  <a:pt x="2790" y="290"/>
                </a:lnTo>
                <a:lnTo>
                  <a:pt x="2790" y="283"/>
                </a:lnTo>
                <a:lnTo>
                  <a:pt x="2791" y="276"/>
                </a:lnTo>
                <a:lnTo>
                  <a:pt x="2792" y="280"/>
                </a:lnTo>
                <a:lnTo>
                  <a:pt x="2793" y="277"/>
                </a:lnTo>
                <a:lnTo>
                  <a:pt x="2794" y="279"/>
                </a:lnTo>
                <a:lnTo>
                  <a:pt x="2795" y="271"/>
                </a:lnTo>
                <a:lnTo>
                  <a:pt x="2796" y="269"/>
                </a:lnTo>
                <a:lnTo>
                  <a:pt x="2797" y="258"/>
                </a:lnTo>
                <a:lnTo>
                  <a:pt x="2798" y="260"/>
                </a:lnTo>
                <a:lnTo>
                  <a:pt x="2799" y="258"/>
                </a:lnTo>
                <a:lnTo>
                  <a:pt x="2799" y="261"/>
                </a:lnTo>
                <a:lnTo>
                  <a:pt x="2800" y="261"/>
                </a:lnTo>
                <a:lnTo>
                  <a:pt x="2801" y="263"/>
                </a:lnTo>
                <a:lnTo>
                  <a:pt x="2802" y="264"/>
                </a:lnTo>
                <a:lnTo>
                  <a:pt x="2803" y="267"/>
                </a:lnTo>
                <a:lnTo>
                  <a:pt x="2804" y="272"/>
                </a:lnTo>
                <a:lnTo>
                  <a:pt x="2805" y="273"/>
                </a:lnTo>
                <a:lnTo>
                  <a:pt x="2806" y="276"/>
                </a:lnTo>
                <a:lnTo>
                  <a:pt x="2807" y="277"/>
                </a:lnTo>
                <a:lnTo>
                  <a:pt x="2807" y="270"/>
                </a:lnTo>
                <a:lnTo>
                  <a:pt x="2808" y="261"/>
                </a:lnTo>
                <a:lnTo>
                  <a:pt x="2809" y="258"/>
                </a:lnTo>
                <a:lnTo>
                  <a:pt x="2810" y="257"/>
                </a:lnTo>
                <a:lnTo>
                  <a:pt x="2811" y="254"/>
                </a:lnTo>
                <a:lnTo>
                  <a:pt x="2812" y="263"/>
                </a:lnTo>
                <a:lnTo>
                  <a:pt x="2813" y="266"/>
                </a:lnTo>
                <a:lnTo>
                  <a:pt x="2813" y="266"/>
                </a:lnTo>
                <a:lnTo>
                  <a:pt x="2814" y="261"/>
                </a:lnTo>
                <a:lnTo>
                  <a:pt x="2815" y="262"/>
                </a:lnTo>
                <a:lnTo>
                  <a:pt x="2816" y="259"/>
                </a:lnTo>
                <a:lnTo>
                  <a:pt x="2817" y="264"/>
                </a:lnTo>
                <a:lnTo>
                  <a:pt x="2818" y="266"/>
                </a:lnTo>
                <a:lnTo>
                  <a:pt x="2819" y="271"/>
                </a:lnTo>
                <a:lnTo>
                  <a:pt x="2820" y="276"/>
                </a:lnTo>
                <a:lnTo>
                  <a:pt x="2821" y="280"/>
                </a:lnTo>
                <a:lnTo>
                  <a:pt x="2822" y="278"/>
                </a:lnTo>
                <a:lnTo>
                  <a:pt x="2823" y="279"/>
                </a:lnTo>
                <a:lnTo>
                  <a:pt x="2823" y="275"/>
                </a:lnTo>
                <a:lnTo>
                  <a:pt x="2824" y="272"/>
                </a:lnTo>
                <a:lnTo>
                  <a:pt x="2825" y="278"/>
                </a:lnTo>
                <a:lnTo>
                  <a:pt x="2826" y="276"/>
                </a:lnTo>
                <a:lnTo>
                  <a:pt x="2827" y="281"/>
                </a:lnTo>
                <a:lnTo>
                  <a:pt x="2828" y="284"/>
                </a:lnTo>
                <a:lnTo>
                  <a:pt x="2829" y="272"/>
                </a:lnTo>
                <a:lnTo>
                  <a:pt x="2829" y="258"/>
                </a:lnTo>
                <a:lnTo>
                  <a:pt x="2830" y="246"/>
                </a:lnTo>
                <a:lnTo>
                  <a:pt x="2831" y="225"/>
                </a:lnTo>
                <a:lnTo>
                  <a:pt x="2832" y="203"/>
                </a:lnTo>
                <a:lnTo>
                  <a:pt x="2833" y="193"/>
                </a:lnTo>
                <a:lnTo>
                  <a:pt x="2834" y="171"/>
                </a:lnTo>
                <a:lnTo>
                  <a:pt x="2835" y="158"/>
                </a:lnTo>
                <a:lnTo>
                  <a:pt x="2836" y="147"/>
                </a:lnTo>
                <a:lnTo>
                  <a:pt x="2837" y="133"/>
                </a:lnTo>
                <a:lnTo>
                  <a:pt x="2837" y="117"/>
                </a:lnTo>
                <a:lnTo>
                  <a:pt x="2838" y="111"/>
                </a:lnTo>
                <a:lnTo>
                  <a:pt x="2839" y="97"/>
                </a:lnTo>
                <a:lnTo>
                  <a:pt x="2840" y="91"/>
                </a:lnTo>
                <a:lnTo>
                  <a:pt x="2841" y="90"/>
                </a:lnTo>
                <a:lnTo>
                  <a:pt x="2842" y="81"/>
                </a:lnTo>
                <a:lnTo>
                  <a:pt x="2843" y="77"/>
                </a:lnTo>
                <a:lnTo>
                  <a:pt x="2844" y="81"/>
                </a:lnTo>
                <a:lnTo>
                  <a:pt x="2845" y="82"/>
                </a:lnTo>
                <a:lnTo>
                  <a:pt x="2846" y="80"/>
                </a:lnTo>
                <a:lnTo>
                  <a:pt x="2846" y="86"/>
                </a:lnTo>
                <a:lnTo>
                  <a:pt x="2847" y="83"/>
                </a:lnTo>
                <a:lnTo>
                  <a:pt x="2848" y="78"/>
                </a:lnTo>
                <a:lnTo>
                  <a:pt x="2849" y="72"/>
                </a:lnTo>
                <a:lnTo>
                  <a:pt x="2850" y="78"/>
                </a:lnTo>
                <a:lnTo>
                  <a:pt x="2851" y="88"/>
                </a:lnTo>
                <a:lnTo>
                  <a:pt x="2851" y="95"/>
                </a:lnTo>
                <a:lnTo>
                  <a:pt x="2852" y="96"/>
                </a:lnTo>
                <a:lnTo>
                  <a:pt x="2853" y="99"/>
                </a:lnTo>
                <a:lnTo>
                  <a:pt x="2854" y="102"/>
                </a:lnTo>
                <a:lnTo>
                  <a:pt x="2855" y="105"/>
                </a:lnTo>
                <a:lnTo>
                  <a:pt x="2856" y="104"/>
                </a:lnTo>
                <a:lnTo>
                  <a:pt x="2857" y="104"/>
                </a:lnTo>
                <a:lnTo>
                  <a:pt x="2858" y="110"/>
                </a:lnTo>
                <a:lnTo>
                  <a:pt x="2859" y="114"/>
                </a:lnTo>
                <a:lnTo>
                  <a:pt x="2860" y="99"/>
                </a:lnTo>
                <a:lnTo>
                  <a:pt x="2860" y="95"/>
                </a:lnTo>
                <a:lnTo>
                  <a:pt x="2861" y="97"/>
                </a:lnTo>
                <a:lnTo>
                  <a:pt x="2862" y="89"/>
                </a:lnTo>
                <a:lnTo>
                  <a:pt x="2863" y="77"/>
                </a:lnTo>
                <a:lnTo>
                  <a:pt x="2864" y="80"/>
                </a:lnTo>
                <a:lnTo>
                  <a:pt x="2865" y="84"/>
                </a:lnTo>
                <a:lnTo>
                  <a:pt x="2866" y="85"/>
                </a:lnTo>
                <a:lnTo>
                  <a:pt x="2867" y="85"/>
                </a:lnTo>
                <a:lnTo>
                  <a:pt x="2868" y="89"/>
                </a:lnTo>
                <a:lnTo>
                  <a:pt x="2868" y="91"/>
                </a:lnTo>
                <a:lnTo>
                  <a:pt x="2869" y="85"/>
                </a:lnTo>
                <a:lnTo>
                  <a:pt x="2870" y="86"/>
                </a:lnTo>
                <a:lnTo>
                  <a:pt x="2871" y="89"/>
                </a:lnTo>
                <a:lnTo>
                  <a:pt x="2872" y="81"/>
                </a:lnTo>
                <a:lnTo>
                  <a:pt x="2873" y="81"/>
                </a:lnTo>
                <a:lnTo>
                  <a:pt x="2874" y="87"/>
                </a:lnTo>
                <a:lnTo>
                  <a:pt x="2875" y="78"/>
                </a:lnTo>
                <a:lnTo>
                  <a:pt x="2875" y="79"/>
                </a:lnTo>
                <a:lnTo>
                  <a:pt x="2876" y="90"/>
                </a:lnTo>
                <a:lnTo>
                  <a:pt x="2877" y="89"/>
                </a:lnTo>
                <a:lnTo>
                  <a:pt x="2878" y="83"/>
                </a:lnTo>
                <a:lnTo>
                  <a:pt x="2879" y="90"/>
                </a:lnTo>
                <a:lnTo>
                  <a:pt x="2880" y="87"/>
                </a:lnTo>
                <a:lnTo>
                  <a:pt x="2881" y="64"/>
                </a:lnTo>
                <a:lnTo>
                  <a:pt x="2882" y="61"/>
                </a:lnTo>
                <a:lnTo>
                  <a:pt x="2883" y="69"/>
                </a:lnTo>
                <a:lnTo>
                  <a:pt x="2884" y="72"/>
                </a:lnTo>
                <a:lnTo>
                  <a:pt x="2884" y="72"/>
                </a:lnTo>
                <a:lnTo>
                  <a:pt x="2885" y="89"/>
                </a:lnTo>
                <a:lnTo>
                  <a:pt x="2886" y="94"/>
                </a:lnTo>
                <a:lnTo>
                  <a:pt x="2887" y="90"/>
                </a:lnTo>
                <a:lnTo>
                  <a:pt x="2888" y="90"/>
                </a:lnTo>
                <a:lnTo>
                  <a:pt x="2889" y="104"/>
                </a:lnTo>
                <a:lnTo>
                  <a:pt x="2890" y="122"/>
                </a:lnTo>
                <a:lnTo>
                  <a:pt x="2890" y="139"/>
                </a:lnTo>
                <a:lnTo>
                  <a:pt x="2891" y="159"/>
                </a:lnTo>
                <a:lnTo>
                  <a:pt x="2892" y="173"/>
                </a:lnTo>
                <a:lnTo>
                  <a:pt x="2893" y="176"/>
                </a:lnTo>
                <a:lnTo>
                  <a:pt x="2894" y="173"/>
                </a:lnTo>
                <a:lnTo>
                  <a:pt x="2895" y="177"/>
                </a:lnTo>
                <a:lnTo>
                  <a:pt x="2896" y="176"/>
                </a:lnTo>
                <a:lnTo>
                  <a:pt x="2897" y="177"/>
                </a:lnTo>
                <a:lnTo>
                  <a:pt x="2898" y="174"/>
                </a:lnTo>
                <a:lnTo>
                  <a:pt x="2898" y="177"/>
                </a:lnTo>
                <a:lnTo>
                  <a:pt x="2899" y="179"/>
                </a:lnTo>
                <a:lnTo>
                  <a:pt x="2900" y="182"/>
                </a:lnTo>
                <a:lnTo>
                  <a:pt x="2901" y="181"/>
                </a:lnTo>
                <a:lnTo>
                  <a:pt x="2902" y="183"/>
                </a:lnTo>
                <a:lnTo>
                  <a:pt x="2903" y="180"/>
                </a:lnTo>
                <a:lnTo>
                  <a:pt x="2904" y="175"/>
                </a:lnTo>
                <a:lnTo>
                  <a:pt x="2905" y="166"/>
                </a:lnTo>
                <a:lnTo>
                  <a:pt x="2906" y="168"/>
                </a:lnTo>
                <a:lnTo>
                  <a:pt x="2906" y="163"/>
                </a:lnTo>
                <a:lnTo>
                  <a:pt x="2907" y="169"/>
                </a:lnTo>
                <a:lnTo>
                  <a:pt x="2908" y="163"/>
                </a:lnTo>
                <a:lnTo>
                  <a:pt x="2909" y="161"/>
                </a:lnTo>
                <a:lnTo>
                  <a:pt x="2910" y="140"/>
                </a:lnTo>
                <a:lnTo>
                  <a:pt x="2911" y="123"/>
                </a:lnTo>
                <a:lnTo>
                  <a:pt x="2912" y="107"/>
                </a:lnTo>
                <a:lnTo>
                  <a:pt x="2912" y="92"/>
                </a:lnTo>
                <a:lnTo>
                  <a:pt x="2913" y="90"/>
                </a:lnTo>
                <a:lnTo>
                  <a:pt x="2914" y="97"/>
                </a:lnTo>
                <a:lnTo>
                  <a:pt x="2915" y="104"/>
                </a:lnTo>
                <a:lnTo>
                  <a:pt x="2916" y="105"/>
                </a:lnTo>
                <a:lnTo>
                  <a:pt x="2917" y="104"/>
                </a:lnTo>
                <a:lnTo>
                  <a:pt x="2918" y="100"/>
                </a:lnTo>
                <a:lnTo>
                  <a:pt x="2919" y="89"/>
                </a:lnTo>
                <a:lnTo>
                  <a:pt x="2920" y="93"/>
                </a:lnTo>
                <a:lnTo>
                  <a:pt x="2921" y="133"/>
                </a:lnTo>
                <a:lnTo>
                  <a:pt x="2922" y="182"/>
                </a:lnTo>
                <a:lnTo>
                  <a:pt x="2922" y="220"/>
                </a:lnTo>
                <a:lnTo>
                  <a:pt x="2923" y="263"/>
                </a:lnTo>
                <a:lnTo>
                  <a:pt x="2924" y="288"/>
                </a:lnTo>
                <a:lnTo>
                  <a:pt x="2925" y="266"/>
                </a:lnTo>
                <a:lnTo>
                  <a:pt x="2926" y="234"/>
                </a:lnTo>
                <a:lnTo>
                  <a:pt x="2927" y="213"/>
                </a:lnTo>
                <a:lnTo>
                  <a:pt x="2928" y="201"/>
                </a:lnTo>
                <a:lnTo>
                  <a:pt x="2928" y="207"/>
                </a:lnTo>
                <a:lnTo>
                  <a:pt x="2929" y="221"/>
                </a:lnTo>
                <a:lnTo>
                  <a:pt x="2930" y="237"/>
                </a:lnTo>
                <a:lnTo>
                  <a:pt x="2931" y="248"/>
                </a:lnTo>
                <a:lnTo>
                  <a:pt x="2932" y="251"/>
                </a:lnTo>
                <a:lnTo>
                  <a:pt x="2933" y="243"/>
                </a:lnTo>
                <a:lnTo>
                  <a:pt x="2934" y="234"/>
                </a:lnTo>
                <a:lnTo>
                  <a:pt x="2935" y="231"/>
                </a:lnTo>
                <a:lnTo>
                  <a:pt x="2936" y="228"/>
                </a:lnTo>
                <a:lnTo>
                  <a:pt x="2936" y="233"/>
                </a:lnTo>
                <a:lnTo>
                  <a:pt x="2937" y="238"/>
                </a:lnTo>
                <a:lnTo>
                  <a:pt x="2938" y="247"/>
                </a:lnTo>
                <a:lnTo>
                  <a:pt x="2939" y="251"/>
                </a:lnTo>
                <a:lnTo>
                  <a:pt x="2940" y="258"/>
                </a:lnTo>
                <a:lnTo>
                  <a:pt x="2941" y="257"/>
                </a:lnTo>
                <a:lnTo>
                  <a:pt x="2942" y="255"/>
                </a:lnTo>
                <a:lnTo>
                  <a:pt x="2943" y="254"/>
                </a:lnTo>
                <a:lnTo>
                  <a:pt x="2944" y="250"/>
                </a:lnTo>
                <a:lnTo>
                  <a:pt x="2945" y="248"/>
                </a:lnTo>
                <a:lnTo>
                  <a:pt x="2945" y="251"/>
                </a:lnTo>
                <a:lnTo>
                  <a:pt x="2946" y="253"/>
                </a:lnTo>
                <a:lnTo>
                  <a:pt x="2947" y="251"/>
                </a:lnTo>
                <a:lnTo>
                  <a:pt x="2948" y="251"/>
                </a:lnTo>
                <a:lnTo>
                  <a:pt x="2949" y="249"/>
                </a:lnTo>
                <a:lnTo>
                  <a:pt x="2950" y="244"/>
                </a:lnTo>
                <a:lnTo>
                  <a:pt x="2950" y="239"/>
                </a:lnTo>
                <a:lnTo>
                  <a:pt x="2951" y="245"/>
                </a:lnTo>
                <a:lnTo>
                  <a:pt x="2952" y="249"/>
                </a:lnTo>
                <a:lnTo>
                  <a:pt x="2953" y="254"/>
                </a:lnTo>
                <a:lnTo>
                  <a:pt x="2954" y="261"/>
                </a:lnTo>
                <a:lnTo>
                  <a:pt x="2955" y="271"/>
                </a:lnTo>
                <a:lnTo>
                  <a:pt x="2956" y="273"/>
                </a:lnTo>
                <a:lnTo>
                  <a:pt x="2957" y="278"/>
                </a:lnTo>
                <a:lnTo>
                  <a:pt x="2958" y="282"/>
                </a:lnTo>
                <a:lnTo>
                  <a:pt x="2959" y="288"/>
                </a:lnTo>
                <a:lnTo>
                  <a:pt x="2959" y="285"/>
                </a:lnTo>
                <a:lnTo>
                  <a:pt x="2960" y="285"/>
                </a:lnTo>
                <a:lnTo>
                  <a:pt x="2961" y="283"/>
                </a:lnTo>
                <a:lnTo>
                  <a:pt x="2962" y="291"/>
                </a:lnTo>
                <a:lnTo>
                  <a:pt x="2963" y="288"/>
                </a:lnTo>
                <a:lnTo>
                  <a:pt x="2964" y="295"/>
                </a:lnTo>
                <a:lnTo>
                  <a:pt x="2965" y="293"/>
                </a:lnTo>
                <a:lnTo>
                  <a:pt x="2966" y="293"/>
                </a:lnTo>
                <a:lnTo>
                  <a:pt x="2967" y="286"/>
                </a:lnTo>
                <a:lnTo>
                  <a:pt x="2967" y="292"/>
                </a:lnTo>
                <a:lnTo>
                  <a:pt x="2968" y="288"/>
                </a:lnTo>
                <a:lnTo>
                  <a:pt x="2969" y="294"/>
                </a:lnTo>
                <a:lnTo>
                  <a:pt x="2970" y="301"/>
                </a:lnTo>
                <a:lnTo>
                  <a:pt x="2971" y="306"/>
                </a:lnTo>
                <a:lnTo>
                  <a:pt x="2972" y="302"/>
                </a:lnTo>
                <a:lnTo>
                  <a:pt x="2973" y="303"/>
                </a:lnTo>
                <a:lnTo>
                  <a:pt x="2973" y="300"/>
                </a:lnTo>
                <a:lnTo>
                  <a:pt x="2974" y="301"/>
                </a:lnTo>
                <a:lnTo>
                  <a:pt x="2975" y="300"/>
                </a:lnTo>
                <a:lnTo>
                  <a:pt x="2976" y="305"/>
                </a:lnTo>
                <a:lnTo>
                  <a:pt x="2977" y="311"/>
                </a:lnTo>
                <a:lnTo>
                  <a:pt x="2978" y="316"/>
                </a:lnTo>
                <a:lnTo>
                  <a:pt x="2979" y="312"/>
                </a:lnTo>
                <a:lnTo>
                  <a:pt x="2980" y="305"/>
                </a:lnTo>
                <a:lnTo>
                  <a:pt x="2981" y="298"/>
                </a:lnTo>
                <a:lnTo>
                  <a:pt x="2982" y="289"/>
                </a:lnTo>
                <a:lnTo>
                  <a:pt x="2983" y="284"/>
                </a:lnTo>
                <a:lnTo>
                  <a:pt x="2983" y="276"/>
                </a:lnTo>
                <a:lnTo>
                  <a:pt x="2984" y="267"/>
                </a:lnTo>
                <a:lnTo>
                  <a:pt x="2985" y="261"/>
                </a:lnTo>
                <a:lnTo>
                  <a:pt x="2986" y="255"/>
                </a:lnTo>
                <a:lnTo>
                  <a:pt x="2987" y="240"/>
                </a:lnTo>
                <a:lnTo>
                  <a:pt x="2988" y="224"/>
                </a:lnTo>
                <a:lnTo>
                  <a:pt x="2989" y="207"/>
                </a:lnTo>
                <a:lnTo>
                  <a:pt x="2989" y="186"/>
                </a:lnTo>
                <a:lnTo>
                  <a:pt x="2990" y="162"/>
                </a:lnTo>
                <a:lnTo>
                  <a:pt x="2991" y="144"/>
                </a:lnTo>
                <a:lnTo>
                  <a:pt x="2992" y="132"/>
                </a:lnTo>
                <a:lnTo>
                  <a:pt x="2993" y="125"/>
                </a:lnTo>
                <a:lnTo>
                  <a:pt x="2994" y="112"/>
                </a:lnTo>
                <a:lnTo>
                  <a:pt x="2995" y="104"/>
                </a:lnTo>
                <a:lnTo>
                  <a:pt x="2996" y="97"/>
                </a:lnTo>
                <a:lnTo>
                  <a:pt x="2997" y="93"/>
                </a:lnTo>
                <a:lnTo>
                  <a:pt x="2997" y="84"/>
                </a:lnTo>
                <a:lnTo>
                  <a:pt x="2998" y="87"/>
                </a:lnTo>
                <a:lnTo>
                  <a:pt x="2999" y="88"/>
                </a:lnTo>
                <a:lnTo>
                  <a:pt x="3000" y="91"/>
                </a:lnTo>
                <a:lnTo>
                  <a:pt x="3001" y="86"/>
                </a:lnTo>
                <a:lnTo>
                  <a:pt x="3002" y="89"/>
                </a:lnTo>
                <a:lnTo>
                  <a:pt x="3003" y="84"/>
                </a:lnTo>
                <a:lnTo>
                  <a:pt x="3004" y="82"/>
                </a:lnTo>
                <a:lnTo>
                  <a:pt x="3005" y="82"/>
                </a:lnTo>
                <a:lnTo>
                  <a:pt x="3006" y="79"/>
                </a:lnTo>
                <a:lnTo>
                  <a:pt x="3006" y="70"/>
                </a:lnTo>
                <a:lnTo>
                  <a:pt x="3007" y="68"/>
                </a:lnTo>
                <a:lnTo>
                  <a:pt x="3008" y="64"/>
                </a:lnTo>
                <a:lnTo>
                  <a:pt x="3009" y="61"/>
                </a:lnTo>
                <a:lnTo>
                  <a:pt x="3010" y="63"/>
                </a:lnTo>
                <a:lnTo>
                  <a:pt x="3011" y="76"/>
                </a:lnTo>
                <a:lnTo>
                  <a:pt x="3011" y="76"/>
                </a:lnTo>
                <a:lnTo>
                  <a:pt x="3012" y="78"/>
                </a:lnTo>
                <a:lnTo>
                  <a:pt x="3013" y="75"/>
                </a:lnTo>
                <a:lnTo>
                  <a:pt x="3014" y="81"/>
                </a:lnTo>
                <a:lnTo>
                  <a:pt x="3015" y="77"/>
                </a:lnTo>
                <a:lnTo>
                  <a:pt x="3016" y="74"/>
                </a:lnTo>
                <a:lnTo>
                  <a:pt x="3017" y="77"/>
                </a:lnTo>
                <a:lnTo>
                  <a:pt x="3018" y="86"/>
                </a:lnTo>
                <a:lnTo>
                  <a:pt x="3019" y="78"/>
                </a:lnTo>
                <a:lnTo>
                  <a:pt x="3020" y="70"/>
                </a:lnTo>
                <a:lnTo>
                  <a:pt x="3020" y="75"/>
                </a:lnTo>
                <a:lnTo>
                  <a:pt x="3021" y="67"/>
                </a:lnTo>
                <a:lnTo>
                  <a:pt x="3022" y="61"/>
                </a:lnTo>
                <a:lnTo>
                  <a:pt x="3023" y="69"/>
                </a:lnTo>
                <a:lnTo>
                  <a:pt x="3024" y="79"/>
                </a:lnTo>
                <a:lnTo>
                  <a:pt x="3025" y="83"/>
                </a:lnTo>
                <a:lnTo>
                  <a:pt x="3026" y="88"/>
                </a:lnTo>
                <a:lnTo>
                  <a:pt x="3027" y="94"/>
                </a:lnTo>
                <a:lnTo>
                  <a:pt x="3028" y="82"/>
                </a:lnTo>
                <a:lnTo>
                  <a:pt x="3028" y="85"/>
                </a:lnTo>
                <a:lnTo>
                  <a:pt x="3029" y="94"/>
                </a:lnTo>
                <a:lnTo>
                  <a:pt x="3030" y="98"/>
                </a:lnTo>
                <a:lnTo>
                  <a:pt x="3031" y="88"/>
                </a:lnTo>
                <a:lnTo>
                  <a:pt x="3032" y="98"/>
                </a:lnTo>
                <a:lnTo>
                  <a:pt x="3033" y="98"/>
                </a:lnTo>
                <a:lnTo>
                  <a:pt x="3034" y="83"/>
                </a:lnTo>
                <a:lnTo>
                  <a:pt x="3035" y="84"/>
                </a:lnTo>
                <a:lnTo>
                  <a:pt x="3035" y="88"/>
                </a:lnTo>
                <a:lnTo>
                  <a:pt x="3036" y="94"/>
                </a:lnTo>
                <a:lnTo>
                  <a:pt x="3037" y="90"/>
                </a:lnTo>
                <a:lnTo>
                  <a:pt x="3038" y="95"/>
                </a:lnTo>
                <a:lnTo>
                  <a:pt x="3039" y="93"/>
                </a:lnTo>
                <a:lnTo>
                  <a:pt x="3040" y="98"/>
                </a:lnTo>
                <a:lnTo>
                  <a:pt x="3041" y="93"/>
                </a:lnTo>
                <a:lnTo>
                  <a:pt x="3042" y="98"/>
                </a:lnTo>
                <a:lnTo>
                  <a:pt x="3043" y="95"/>
                </a:lnTo>
                <a:lnTo>
                  <a:pt x="3044" y="86"/>
                </a:lnTo>
                <a:lnTo>
                  <a:pt x="3044" y="81"/>
                </a:lnTo>
                <a:lnTo>
                  <a:pt x="3045" y="76"/>
                </a:lnTo>
                <a:lnTo>
                  <a:pt x="3046" y="67"/>
                </a:lnTo>
                <a:lnTo>
                  <a:pt x="3047" y="69"/>
                </a:lnTo>
                <a:lnTo>
                  <a:pt x="3048" y="78"/>
                </a:lnTo>
                <a:lnTo>
                  <a:pt x="3049" y="75"/>
                </a:lnTo>
                <a:lnTo>
                  <a:pt x="3050" y="84"/>
                </a:lnTo>
                <a:lnTo>
                  <a:pt x="3050" y="85"/>
                </a:lnTo>
                <a:lnTo>
                  <a:pt x="3051" y="80"/>
                </a:lnTo>
                <a:lnTo>
                  <a:pt x="3052" y="86"/>
                </a:lnTo>
                <a:lnTo>
                  <a:pt x="3053" y="89"/>
                </a:lnTo>
                <a:lnTo>
                  <a:pt x="3054" y="80"/>
                </a:lnTo>
                <a:lnTo>
                  <a:pt x="3055" y="80"/>
                </a:lnTo>
                <a:lnTo>
                  <a:pt x="3056" y="79"/>
                </a:lnTo>
                <a:lnTo>
                  <a:pt x="3057" y="66"/>
                </a:lnTo>
                <a:lnTo>
                  <a:pt x="3058" y="65"/>
                </a:lnTo>
                <a:lnTo>
                  <a:pt x="3058" y="65"/>
                </a:lnTo>
                <a:lnTo>
                  <a:pt x="3059" y="67"/>
                </a:lnTo>
                <a:lnTo>
                  <a:pt x="3060" y="68"/>
                </a:lnTo>
                <a:lnTo>
                  <a:pt x="3061" y="73"/>
                </a:lnTo>
                <a:lnTo>
                  <a:pt x="3062" y="73"/>
                </a:lnTo>
                <a:lnTo>
                  <a:pt x="3063" y="73"/>
                </a:lnTo>
                <a:lnTo>
                  <a:pt x="3064" y="71"/>
                </a:lnTo>
                <a:lnTo>
                  <a:pt x="3065" y="80"/>
                </a:lnTo>
                <a:lnTo>
                  <a:pt x="3066" y="81"/>
                </a:lnTo>
                <a:lnTo>
                  <a:pt x="3067" y="80"/>
                </a:lnTo>
                <a:lnTo>
                  <a:pt x="3067" y="80"/>
                </a:lnTo>
                <a:lnTo>
                  <a:pt x="3068" y="73"/>
                </a:lnTo>
                <a:lnTo>
                  <a:pt x="3069" y="75"/>
                </a:lnTo>
                <a:lnTo>
                  <a:pt x="3070" y="77"/>
                </a:lnTo>
                <a:lnTo>
                  <a:pt x="3071" y="83"/>
                </a:lnTo>
                <a:lnTo>
                  <a:pt x="3072" y="84"/>
                </a:lnTo>
                <a:lnTo>
                  <a:pt x="3072" y="93"/>
                </a:lnTo>
                <a:lnTo>
                  <a:pt x="3073" y="104"/>
                </a:lnTo>
                <a:lnTo>
                  <a:pt x="3074" y="129"/>
                </a:lnTo>
                <a:lnTo>
                  <a:pt x="3075" y="138"/>
                </a:lnTo>
                <a:lnTo>
                  <a:pt x="3076" y="168"/>
                </a:lnTo>
                <a:lnTo>
                  <a:pt x="3077" y="196"/>
                </a:lnTo>
                <a:lnTo>
                  <a:pt x="3078" y="209"/>
                </a:lnTo>
                <a:lnTo>
                  <a:pt x="3079" y="215"/>
                </a:lnTo>
                <a:lnTo>
                  <a:pt x="3080" y="230"/>
                </a:lnTo>
                <a:lnTo>
                  <a:pt x="3081" y="227"/>
                </a:lnTo>
                <a:lnTo>
                  <a:pt x="3082" y="226"/>
                </a:lnTo>
                <a:lnTo>
                  <a:pt x="3082" y="205"/>
                </a:lnTo>
                <a:lnTo>
                  <a:pt x="3083" y="187"/>
                </a:lnTo>
                <a:lnTo>
                  <a:pt x="3084" y="163"/>
                </a:lnTo>
                <a:lnTo>
                  <a:pt x="3085" y="148"/>
                </a:lnTo>
                <a:lnTo>
                  <a:pt x="3086" y="138"/>
                </a:lnTo>
                <a:lnTo>
                  <a:pt x="3087" y="145"/>
                </a:lnTo>
                <a:lnTo>
                  <a:pt x="3088" y="142"/>
                </a:lnTo>
                <a:lnTo>
                  <a:pt x="3089" y="120"/>
                </a:lnTo>
                <a:lnTo>
                  <a:pt x="3089" y="103"/>
                </a:lnTo>
                <a:lnTo>
                  <a:pt x="3090" y="82"/>
                </a:lnTo>
                <a:lnTo>
                  <a:pt x="3091" y="70"/>
                </a:lnTo>
                <a:lnTo>
                  <a:pt x="3092" y="111"/>
                </a:lnTo>
                <a:lnTo>
                  <a:pt x="3093" y="145"/>
                </a:lnTo>
                <a:lnTo>
                  <a:pt x="3094" y="197"/>
                </a:lnTo>
                <a:lnTo>
                  <a:pt x="3095" y="229"/>
                </a:lnTo>
                <a:lnTo>
                  <a:pt x="3096" y="266"/>
                </a:lnTo>
                <a:lnTo>
                  <a:pt x="3096" y="254"/>
                </a:lnTo>
                <a:lnTo>
                  <a:pt x="3097" y="265"/>
                </a:lnTo>
                <a:lnTo>
                  <a:pt x="3098" y="247"/>
                </a:lnTo>
                <a:lnTo>
                  <a:pt x="3099" y="243"/>
                </a:lnTo>
                <a:lnTo>
                  <a:pt x="3100" y="237"/>
                </a:lnTo>
                <a:lnTo>
                  <a:pt x="3101" y="222"/>
                </a:lnTo>
                <a:lnTo>
                  <a:pt x="3102" y="210"/>
                </a:lnTo>
                <a:lnTo>
                  <a:pt x="3103" y="200"/>
                </a:lnTo>
                <a:lnTo>
                  <a:pt x="3104" y="206"/>
                </a:lnTo>
                <a:lnTo>
                  <a:pt x="3105" y="223"/>
                </a:lnTo>
                <a:lnTo>
                  <a:pt x="3105" y="238"/>
                </a:lnTo>
                <a:lnTo>
                  <a:pt x="3106" y="257"/>
                </a:lnTo>
                <a:lnTo>
                  <a:pt x="3107" y="267"/>
                </a:lnTo>
                <a:lnTo>
                  <a:pt x="3108" y="232"/>
                </a:lnTo>
                <a:lnTo>
                  <a:pt x="3109" y="192"/>
                </a:lnTo>
                <a:lnTo>
                  <a:pt x="3110" y="173"/>
                </a:lnTo>
                <a:lnTo>
                  <a:pt x="3111" y="151"/>
                </a:lnTo>
                <a:lnTo>
                  <a:pt x="3111" y="130"/>
                </a:lnTo>
                <a:lnTo>
                  <a:pt x="3112" y="149"/>
                </a:lnTo>
                <a:lnTo>
                  <a:pt x="3113" y="155"/>
                </a:lnTo>
                <a:lnTo>
                  <a:pt x="3114" y="157"/>
                </a:lnTo>
                <a:lnTo>
                  <a:pt x="3115" y="164"/>
                </a:lnTo>
                <a:lnTo>
                  <a:pt x="3116" y="185"/>
                </a:lnTo>
                <a:lnTo>
                  <a:pt x="3117" y="194"/>
                </a:lnTo>
                <a:lnTo>
                  <a:pt x="3118" y="210"/>
                </a:lnTo>
                <a:lnTo>
                  <a:pt x="3119" y="247"/>
                </a:lnTo>
                <a:lnTo>
                  <a:pt x="3119" y="273"/>
                </a:lnTo>
                <a:lnTo>
                  <a:pt x="3120" y="298"/>
                </a:lnTo>
                <a:lnTo>
                  <a:pt x="3121" y="311"/>
                </a:lnTo>
                <a:lnTo>
                  <a:pt x="3122" y="302"/>
                </a:lnTo>
                <a:lnTo>
                  <a:pt x="3123" y="291"/>
                </a:lnTo>
                <a:lnTo>
                  <a:pt x="3124" y="288"/>
                </a:lnTo>
                <a:lnTo>
                  <a:pt x="3125" y="278"/>
                </a:lnTo>
                <a:lnTo>
                  <a:pt x="3126" y="294"/>
                </a:lnTo>
                <a:lnTo>
                  <a:pt x="3127" y="325"/>
                </a:lnTo>
                <a:lnTo>
                  <a:pt x="3127" y="327"/>
                </a:lnTo>
                <a:lnTo>
                  <a:pt x="3128" y="344"/>
                </a:lnTo>
                <a:lnTo>
                  <a:pt x="3129" y="358"/>
                </a:lnTo>
                <a:lnTo>
                  <a:pt x="3130" y="357"/>
                </a:lnTo>
                <a:lnTo>
                  <a:pt x="3131" y="333"/>
                </a:lnTo>
                <a:lnTo>
                  <a:pt x="3132" y="325"/>
                </a:lnTo>
                <a:lnTo>
                  <a:pt x="3133" y="299"/>
                </a:lnTo>
                <a:lnTo>
                  <a:pt x="3133" y="295"/>
                </a:lnTo>
                <a:lnTo>
                  <a:pt x="3134" y="284"/>
                </a:lnTo>
                <a:lnTo>
                  <a:pt x="3135" y="274"/>
                </a:lnTo>
                <a:lnTo>
                  <a:pt x="3136" y="267"/>
                </a:lnTo>
                <a:lnTo>
                  <a:pt x="3137" y="245"/>
                </a:lnTo>
                <a:lnTo>
                  <a:pt x="3138" y="203"/>
                </a:lnTo>
                <a:lnTo>
                  <a:pt x="3139" y="198"/>
                </a:lnTo>
                <a:lnTo>
                  <a:pt x="3140" y="204"/>
                </a:lnTo>
                <a:lnTo>
                  <a:pt x="3141" y="186"/>
                </a:lnTo>
                <a:lnTo>
                  <a:pt x="3142" y="179"/>
                </a:lnTo>
                <a:lnTo>
                  <a:pt x="3143" y="189"/>
                </a:lnTo>
                <a:lnTo>
                  <a:pt x="3143" y="171"/>
                </a:lnTo>
                <a:lnTo>
                  <a:pt x="3144" y="150"/>
                </a:lnTo>
                <a:lnTo>
                  <a:pt x="3145" y="137"/>
                </a:lnTo>
                <a:lnTo>
                  <a:pt x="3146" y="133"/>
                </a:lnTo>
                <a:lnTo>
                  <a:pt x="3147" y="120"/>
                </a:lnTo>
                <a:lnTo>
                  <a:pt x="3148" y="123"/>
                </a:lnTo>
                <a:lnTo>
                  <a:pt x="3149" y="139"/>
                </a:lnTo>
                <a:lnTo>
                  <a:pt x="3149" y="169"/>
                </a:lnTo>
                <a:lnTo>
                  <a:pt x="3150" y="195"/>
                </a:lnTo>
                <a:lnTo>
                  <a:pt x="3151" y="216"/>
                </a:lnTo>
                <a:lnTo>
                  <a:pt x="3152" y="207"/>
                </a:lnTo>
                <a:lnTo>
                  <a:pt x="3153" y="217"/>
                </a:lnTo>
                <a:lnTo>
                  <a:pt x="3154" y="193"/>
                </a:lnTo>
                <a:lnTo>
                  <a:pt x="3155" y="193"/>
                </a:lnTo>
                <a:lnTo>
                  <a:pt x="3156" y="181"/>
                </a:lnTo>
                <a:lnTo>
                  <a:pt x="3157" y="196"/>
                </a:lnTo>
                <a:lnTo>
                  <a:pt x="3157" y="184"/>
                </a:lnTo>
                <a:lnTo>
                  <a:pt x="3158" y="190"/>
                </a:lnTo>
                <a:lnTo>
                  <a:pt x="3159" y="186"/>
                </a:lnTo>
                <a:lnTo>
                  <a:pt x="3160" y="182"/>
                </a:lnTo>
                <a:lnTo>
                  <a:pt x="3161" y="179"/>
                </a:lnTo>
                <a:lnTo>
                  <a:pt x="3162" y="170"/>
                </a:lnTo>
                <a:lnTo>
                  <a:pt x="3163" y="169"/>
                </a:lnTo>
                <a:lnTo>
                  <a:pt x="3164" y="166"/>
                </a:lnTo>
                <a:lnTo>
                  <a:pt x="3165" y="172"/>
                </a:lnTo>
                <a:lnTo>
                  <a:pt x="3166" y="171"/>
                </a:lnTo>
                <a:lnTo>
                  <a:pt x="3166" y="183"/>
                </a:lnTo>
                <a:lnTo>
                  <a:pt x="3167" y="189"/>
                </a:lnTo>
                <a:lnTo>
                  <a:pt x="3168" y="194"/>
                </a:lnTo>
                <a:lnTo>
                  <a:pt x="3169" y="198"/>
                </a:lnTo>
                <a:lnTo>
                  <a:pt x="3170" y="198"/>
                </a:lnTo>
                <a:lnTo>
                  <a:pt x="3171" y="196"/>
                </a:lnTo>
                <a:lnTo>
                  <a:pt x="3171" y="196"/>
                </a:lnTo>
                <a:lnTo>
                  <a:pt x="3172" y="185"/>
                </a:lnTo>
                <a:lnTo>
                  <a:pt x="3173" y="173"/>
                </a:lnTo>
                <a:lnTo>
                  <a:pt x="3174" y="159"/>
                </a:lnTo>
                <a:lnTo>
                  <a:pt x="3175" y="129"/>
                </a:lnTo>
                <a:lnTo>
                  <a:pt x="3176" y="109"/>
                </a:lnTo>
                <a:lnTo>
                  <a:pt x="3177" y="109"/>
                </a:lnTo>
                <a:lnTo>
                  <a:pt x="3178" y="110"/>
                </a:lnTo>
                <a:lnTo>
                  <a:pt x="3179" y="123"/>
                </a:lnTo>
                <a:lnTo>
                  <a:pt x="3180" y="154"/>
                </a:lnTo>
                <a:lnTo>
                  <a:pt x="3180" y="168"/>
                </a:lnTo>
                <a:lnTo>
                  <a:pt x="3181" y="171"/>
                </a:lnTo>
                <a:lnTo>
                  <a:pt x="3182" y="170"/>
                </a:lnTo>
                <a:lnTo>
                  <a:pt x="3183" y="158"/>
                </a:lnTo>
                <a:lnTo>
                  <a:pt x="3184" y="143"/>
                </a:lnTo>
                <a:lnTo>
                  <a:pt x="3185" y="145"/>
                </a:lnTo>
                <a:lnTo>
                  <a:pt x="3186" y="142"/>
                </a:lnTo>
                <a:lnTo>
                  <a:pt x="3187" y="141"/>
                </a:lnTo>
                <a:lnTo>
                  <a:pt x="3188" y="138"/>
                </a:lnTo>
                <a:lnTo>
                  <a:pt x="3188" y="130"/>
                </a:lnTo>
                <a:lnTo>
                  <a:pt x="3189" y="111"/>
                </a:lnTo>
                <a:lnTo>
                  <a:pt x="3190" y="80"/>
                </a:lnTo>
                <a:lnTo>
                  <a:pt x="3191" y="57"/>
                </a:lnTo>
                <a:lnTo>
                  <a:pt x="3192" y="46"/>
                </a:lnTo>
                <a:lnTo>
                  <a:pt x="3193" y="80"/>
                </a:lnTo>
                <a:lnTo>
                  <a:pt x="3194" y="86"/>
                </a:lnTo>
                <a:lnTo>
                  <a:pt x="3195" y="107"/>
                </a:lnTo>
                <a:lnTo>
                  <a:pt x="3195" y="140"/>
                </a:lnTo>
                <a:lnTo>
                  <a:pt x="3196" y="168"/>
                </a:lnTo>
                <a:lnTo>
                  <a:pt x="3197" y="151"/>
                </a:lnTo>
                <a:lnTo>
                  <a:pt x="3198" y="168"/>
                </a:lnTo>
                <a:lnTo>
                  <a:pt x="3199" y="186"/>
                </a:lnTo>
                <a:lnTo>
                  <a:pt x="3200" y="181"/>
                </a:lnTo>
                <a:lnTo>
                  <a:pt x="3201" y="179"/>
                </a:lnTo>
                <a:lnTo>
                  <a:pt x="3202" y="184"/>
                </a:lnTo>
                <a:lnTo>
                  <a:pt x="3203" y="186"/>
                </a:lnTo>
                <a:lnTo>
                  <a:pt x="3204" y="189"/>
                </a:lnTo>
                <a:lnTo>
                  <a:pt x="3204" y="180"/>
                </a:lnTo>
                <a:lnTo>
                  <a:pt x="3205" y="198"/>
                </a:lnTo>
                <a:lnTo>
                  <a:pt x="3206" y="223"/>
                </a:lnTo>
                <a:lnTo>
                  <a:pt x="3207" y="255"/>
                </a:lnTo>
                <a:lnTo>
                  <a:pt x="3208" y="274"/>
                </a:lnTo>
                <a:lnTo>
                  <a:pt x="3209" y="285"/>
                </a:lnTo>
                <a:lnTo>
                  <a:pt x="3210" y="250"/>
                </a:lnTo>
                <a:lnTo>
                  <a:pt x="3210" y="200"/>
                </a:lnTo>
                <a:lnTo>
                  <a:pt x="3211" y="150"/>
                </a:lnTo>
                <a:lnTo>
                  <a:pt x="3212" y="109"/>
                </a:lnTo>
                <a:lnTo>
                  <a:pt x="3213" y="85"/>
                </a:lnTo>
                <a:lnTo>
                  <a:pt x="3214" y="82"/>
                </a:lnTo>
                <a:lnTo>
                  <a:pt x="3215" y="99"/>
                </a:lnTo>
                <a:lnTo>
                  <a:pt x="3216" y="110"/>
                </a:lnTo>
                <a:lnTo>
                  <a:pt x="3217" y="128"/>
                </a:lnTo>
                <a:lnTo>
                  <a:pt x="3218" y="153"/>
                </a:lnTo>
                <a:lnTo>
                  <a:pt x="3218" y="175"/>
                </a:lnTo>
                <a:lnTo>
                  <a:pt x="3219" y="188"/>
                </a:lnTo>
                <a:lnTo>
                  <a:pt x="3220" y="212"/>
                </a:lnTo>
                <a:lnTo>
                  <a:pt x="3221" y="228"/>
                </a:lnTo>
                <a:lnTo>
                  <a:pt x="3222" y="248"/>
                </a:lnTo>
                <a:lnTo>
                  <a:pt x="3223" y="258"/>
                </a:lnTo>
                <a:lnTo>
                  <a:pt x="3224" y="250"/>
                </a:lnTo>
                <a:lnTo>
                  <a:pt x="3225" y="248"/>
                </a:lnTo>
                <a:lnTo>
                  <a:pt x="3226" y="256"/>
                </a:lnTo>
                <a:lnTo>
                  <a:pt x="3227" y="268"/>
                </a:lnTo>
                <a:lnTo>
                  <a:pt x="3227" y="281"/>
                </a:lnTo>
                <a:lnTo>
                  <a:pt x="3228" y="311"/>
                </a:lnTo>
                <a:lnTo>
                  <a:pt x="3229" y="330"/>
                </a:lnTo>
                <a:lnTo>
                  <a:pt x="3230" y="342"/>
                </a:lnTo>
                <a:lnTo>
                  <a:pt x="3231" y="336"/>
                </a:lnTo>
                <a:lnTo>
                  <a:pt x="3232" y="341"/>
                </a:lnTo>
                <a:lnTo>
                  <a:pt x="3232" y="329"/>
                </a:lnTo>
                <a:lnTo>
                  <a:pt x="3233" y="301"/>
                </a:lnTo>
                <a:lnTo>
                  <a:pt x="3234" y="269"/>
                </a:lnTo>
                <a:lnTo>
                  <a:pt x="3235" y="251"/>
                </a:lnTo>
                <a:lnTo>
                  <a:pt x="3236" y="242"/>
                </a:lnTo>
                <a:lnTo>
                  <a:pt x="3237" y="231"/>
                </a:lnTo>
                <a:lnTo>
                  <a:pt x="3238" y="229"/>
                </a:lnTo>
                <a:lnTo>
                  <a:pt x="3239" y="213"/>
                </a:lnTo>
                <a:lnTo>
                  <a:pt x="3240" y="198"/>
                </a:lnTo>
                <a:lnTo>
                  <a:pt x="3241" y="180"/>
                </a:lnTo>
                <a:lnTo>
                  <a:pt x="3242" y="157"/>
                </a:lnTo>
                <a:lnTo>
                  <a:pt x="3242" y="146"/>
                </a:lnTo>
                <a:lnTo>
                  <a:pt x="3243" y="136"/>
                </a:lnTo>
                <a:lnTo>
                  <a:pt x="3244" y="125"/>
                </a:lnTo>
                <a:lnTo>
                  <a:pt x="3245" y="108"/>
                </a:lnTo>
                <a:lnTo>
                  <a:pt x="3246" y="105"/>
                </a:lnTo>
                <a:lnTo>
                  <a:pt x="3247" y="86"/>
                </a:lnTo>
                <a:lnTo>
                  <a:pt x="3248" y="85"/>
                </a:lnTo>
                <a:lnTo>
                  <a:pt x="3249" y="80"/>
                </a:lnTo>
                <a:lnTo>
                  <a:pt x="3249" y="78"/>
                </a:lnTo>
                <a:lnTo>
                  <a:pt x="3250" y="86"/>
                </a:lnTo>
                <a:lnTo>
                  <a:pt x="3251" y="106"/>
                </a:lnTo>
                <a:lnTo>
                  <a:pt x="3252" y="125"/>
                </a:lnTo>
                <a:lnTo>
                  <a:pt x="3253" y="149"/>
                </a:lnTo>
                <a:lnTo>
                  <a:pt x="3254" y="168"/>
                </a:lnTo>
                <a:lnTo>
                  <a:pt x="3255" y="161"/>
                </a:lnTo>
                <a:lnTo>
                  <a:pt x="3256" y="143"/>
                </a:lnTo>
                <a:lnTo>
                  <a:pt x="3256" y="129"/>
                </a:lnTo>
                <a:lnTo>
                  <a:pt x="3257" y="123"/>
                </a:lnTo>
                <a:lnTo>
                  <a:pt x="3258" y="125"/>
                </a:lnTo>
                <a:lnTo>
                  <a:pt x="3259" y="132"/>
                </a:lnTo>
                <a:lnTo>
                  <a:pt x="3260" y="156"/>
                </a:lnTo>
                <a:lnTo>
                  <a:pt x="3261" y="167"/>
                </a:lnTo>
                <a:lnTo>
                  <a:pt x="3262" y="170"/>
                </a:lnTo>
                <a:lnTo>
                  <a:pt x="3263" y="164"/>
                </a:lnTo>
                <a:lnTo>
                  <a:pt x="3264" y="177"/>
                </a:lnTo>
                <a:lnTo>
                  <a:pt x="3265" y="175"/>
                </a:lnTo>
                <a:lnTo>
                  <a:pt x="3265" y="171"/>
                </a:lnTo>
                <a:lnTo>
                  <a:pt x="3266" y="175"/>
                </a:lnTo>
                <a:lnTo>
                  <a:pt x="3267" y="181"/>
                </a:lnTo>
                <a:lnTo>
                  <a:pt x="3268" y="172"/>
                </a:lnTo>
                <a:lnTo>
                  <a:pt x="3269" y="169"/>
                </a:lnTo>
                <a:lnTo>
                  <a:pt x="3270" y="180"/>
                </a:lnTo>
                <a:lnTo>
                  <a:pt x="3271" y="185"/>
                </a:lnTo>
                <a:lnTo>
                  <a:pt x="3271" y="182"/>
                </a:lnTo>
                <a:lnTo>
                  <a:pt x="3272" y="191"/>
                </a:lnTo>
                <a:lnTo>
                  <a:pt x="3273" y="196"/>
                </a:lnTo>
                <a:lnTo>
                  <a:pt x="3274" y="193"/>
                </a:lnTo>
                <a:lnTo>
                  <a:pt x="3275" y="195"/>
                </a:lnTo>
                <a:lnTo>
                  <a:pt x="3276" y="187"/>
                </a:lnTo>
                <a:lnTo>
                  <a:pt x="3277" y="168"/>
                </a:lnTo>
                <a:lnTo>
                  <a:pt x="3278" y="150"/>
                </a:lnTo>
                <a:lnTo>
                  <a:pt x="3279" y="134"/>
                </a:lnTo>
                <a:lnTo>
                  <a:pt x="3279" y="106"/>
                </a:lnTo>
                <a:lnTo>
                  <a:pt x="3280" y="97"/>
                </a:lnTo>
                <a:lnTo>
                  <a:pt x="3281" y="95"/>
                </a:lnTo>
                <a:lnTo>
                  <a:pt x="3282" y="100"/>
                </a:lnTo>
                <a:lnTo>
                  <a:pt x="3283" y="99"/>
                </a:lnTo>
                <a:lnTo>
                  <a:pt x="3284" y="110"/>
                </a:lnTo>
                <a:lnTo>
                  <a:pt x="3285" y="117"/>
                </a:lnTo>
                <a:lnTo>
                  <a:pt x="3286" y="118"/>
                </a:lnTo>
                <a:lnTo>
                  <a:pt x="3287" y="117"/>
                </a:lnTo>
                <a:lnTo>
                  <a:pt x="3288" y="121"/>
                </a:lnTo>
                <a:lnTo>
                  <a:pt x="3288" y="116"/>
                </a:lnTo>
                <a:lnTo>
                  <a:pt x="3289" y="106"/>
                </a:lnTo>
                <a:lnTo>
                  <a:pt x="3290" y="94"/>
                </a:lnTo>
                <a:lnTo>
                  <a:pt x="3291" y="85"/>
                </a:lnTo>
                <a:lnTo>
                  <a:pt x="3292" y="81"/>
                </a:lnTo>
                <a:lnTo>
                  <a:pt x="3293" y="81"/>
                </a:lnTo>
                <a:lnTo>
                  <a:pt x="3293" y="77"/>
                </a:lnTo>
                <a:lnTo>
                  <a:pt x="3294" y="82"/>
                </a:lnTo>
                <a:lnTo>
                  <a:pt x="3295" y="79"/>
                </a:lnTo>
                <a:lnTo>
                  <a:pt x="3296" y="61"/>
                </a:lnTo>
                <a:lnTo>
                  <a:pt x="3297" y="79"/>
                </a:lnTo>
                <a:lnTo>
                  <a:pt x="3298" y="96"/>
                </a:lnTo>
                <a:lnTo>
                  <a:pt x="3299" y="118"/>
                </a:lnTo>
                <a:lnTo>
                  <a:pt x="3300" y="146"/>
                </a:lnTo>
                <a:lnTo>
                  <a:pt x="3301" y="180"/>
                </a:lnTo>
                <a:lnTo>
                  <a:pt x="3302" y="180"/>
                </a:lnTo>
                <a:lnTo>
                  <a:pt x="3303" y="195"/>
                </a:lnTo>
                <a:lnTo>
                  <a:pt x="3303" y="197"/>
                </a:lnTo>
                <a:lnTo>
                  <a:pt x="3304" y="188"/>
                </a:lnTo>
                <a:lnTo>
                  <a:pt x="3305" y="176"/>
                </a:lnTo>
                <a:lnTo>
                  <a:pt x="3306" y="169"/>
                </a:lnTo>
                <a:lnTo>
                  <a:pt x="3307" y="166"/>
                </a:lnTo>
                <a:lnTo>
                  <a:pt x="3308" y="162"/>
                </a:lnTo>
                <a:lnTo>
                  <a:pt x="3309" y="164"/>
                </a:lnTo>
                <a:lnTo>
                  <a:pt x="3309" y="173"/>
                </a:lnTo>
                <a:lnTo>
                  <a:pt x="3310" y="189"/>
                </a:lnTo>
                <a:lnTo>
                  <a:pt x="3311" y="211"/>
                </a:lnTo>
                <a:lnTo>
                  <a:pt x="3312" y="242"/>
                </a:lnTo>
                <a:lnTo>
                  <a:pt x="3313" y="245"/>
                </a:lnTo>
                <a:lnTo>
                  <a:pt x="3314" y="240"/>
                </a:lnTo>
                <a:lnTo>
                  <a:pt x="3315" y="212"/>
                </a:lnTo>
                <a:lnTo>
                  <a:pt x="3316" y="170"/>
                </a:lnTo>
                <a:lnTo>
                  <a:pt x="3317" y="130"/>
                </a:lnTo>
                <a:lnTo>
                  <a:pt x="3317" y="107"/>
                </a:lnTo>
                <a:lnTo>
                  <a:pt x="3318" y="91"/>
                </a:lnTo>
                <a:lnTo>
                  <a:pt x="3319" y="99"/>
                </a:lnTo>
                <a:lnTo>
                  <a:pt x="3320" y="104"/>
                </a:lnTo>
                <a:lnTo>
                  <a:pt x="3321" y="112"/>
                </a:lnTo>
                <a:lnTo>
                  <a:pt x="3322" y="135"/>
                </a:lnTo>
                <a:lnTo>
                  <a:pt x="3323" y="159"/>
                </a:lnTo>
                <a:lnTo>
                  <a:pt x="3324" y="176"/>
                </a:lnTo>
                <a:lnTo>
                  <a:pt x="3325" y="201"/>
                </a:lnTo>
                <a:lnTo>
                  <a:pt x="3326" y="210"/>
                </a:lnTo>
                <a:lnTo>
                  <a:pt x="3326" y="221"/>
                </a:lnTo>
                <a:lnTo>
                  <a:pt x="3327" y="227"/>
                </a:lnTo>
                <a:lnTo>
                  <a:pt x="3328" y="240"/>
                </a:lnTo>
                <a:lnTo>
                  <a:pt x="3329" y="243"/>
                </a:lnTo>
                <a:lnTo>
                  <a:pt x="3330" y="259"/>
                </a:lnTo>
                <a:lnTo>
                  <a:pt x="3331" y="264"/>
                </a:lnTo>
                <a:lnTo>
                  <a:pt x="3331" y="263"/>
                </a:lnTo>
                <a:lnTo>
                  <a:pt x="3332" y="260"/>
                </a:lnTo>
                <a:lnTo>
                  <a:pt x="3333" y="259"/>
                </a:lnTo>
                <a:lnTo>
                  <a:pt x="3334" y="253"/>
                </a:lnTo>
                <a:lnTo>
                  <a:pt x="3335" y="272"/>
                </a:lnTo>
                <a:lnTo>
                  <a:pt x="3336" y="303"/>
                </a:lnTo>
                <a:lnTo>
                  <a:pt x="3337" y="304"/>
                </a:lnTo>
                <a:lnTo>
                  <a:pt x="3338" y="297"/>
                </a:lnTo>
                <a:lnTo>
                  <a:pt x="3339" y="294"/>
                </a:lnTo>
                <a:lnTo>
                  <a:pt x="3340" y="263"/>
                </a:lnTo>
                <a:lnTo>
                  <a:pt x="3340" y="235"/>
                </a:lnTo>
                <a:lnTo>
                  <a:pt x="3341" y="234"/>
                </a:lnTo>
                <a:lnTo>
                  <a:pt x="3342" y="211"/>
                </a:lnTo>
                <a:lnTo>
                  <a:pt x="3343" y="205"/>
                </a:lnTo>
                <a:lnTo>
                  <a:pt x="3344" y="190"/>
                </a:lnTo>
                <a:lnTo>
                  <a:pt x="3345" y="165"/>
                </a:lnTo>
                <a:lnTo>
                  <a:pt x="3346" y="142"/>
                </a:lnTo>
                <a:lnTo>
                  <a:pt x="3347" y="150"/>
                </a:lnTo>
                <a:lnTo>
                  <a:pt x="3348" y="146"/>
                </a:lnTo>
                <a:lnTo>
                  <a:pt x="3348" y="148"/>
                </a:lnTo>
                <a:lnTo>
                  <a:pt x="3349" y="147"/>
                </a:lnTo>
                <a:lnTo>
                  <a:pt x="3350" y="138"/>
                </a:lnTo>
                <a:lnTo>
                  <a:pt x="3351" y="132"/>
                </a:lnTo>
                <a:lnTo>
                  <a:pt x="3352" y="111"/>
                </a:lnTo>
                <a:lnTo>
                  <a:pt x="3353" y="96"/>
                </a:lnTo>
                <a:lnTo>
                  <a:pt x="3354" y="93"/>
                </a:lnTo>
                <a:lnTo>
                  <a:pt x="3354" y="90"/>
                </a:lnTo>
                <a:lnTo>
                  <a:pt x="3355" y="84"/>
                </a:lnTo>
                <a:lnTo>
                  <a:pt x="3356" y="105"/>
                </a:lnTo>
                <a:lnTo>
                  <a:pt x="3357" y="130"/>
                </a:lnTo>
                <a:lnTo>
                  <a:pt x="3358" y="151"/>
                </a:lnTo>
                <a:lnTo>
                  <a:pt x="3359" y="174"/>
                </a:lnTo>
                <a:lnTo>
                  <a:pt x="3360" y="175"/>
                </a:lnTo>
                <a:lnTo>
                  <a:pt x="3361" y="163"/>
                </a:lnTo>
                <a:lnTo>
                  <a:pt x="3362" y="155"/>
                </a:lnTo>
                <a:lnTo>
                  <a:pt x="3363" y="149"/>
                </a:lnTo>
                <a:lnTo>
                  <a:pt x="3364" y="138"/>
                </a:lnTo>
                <a:lnTo>
                  <a:pt x="3364" y="155"/>
                </a:lnTo>
                <a:lnTo>
                  <a:pt x="3365" y="165"/>
                </a:lnTo>
                <a:lnTo>
                  <a:pt x="3366" y="163"/>
                </a:lnTo>
                <a:lnTo>
                  <a:pt x="3367" y="168"/>
                </a:lnTo>
                <a:lnTo>
                  <a:pt x="3368" y="174"/>
                </a:lnTo>
                <a:lnTo>
                  <a:pt x="3369" y="171"/>
                </a:lnTo>
                <a:lnTo>
                  <a:pt x="3370" y="172"/>
                </a:lnTo>
                <a:lnTo>
                  <a:pt x="3370" y="178"/>
                </a:lnTo>
                <a:lnTo>
                  <a:pt x="3371" y="182"/>
                </a:lnTo>
                <a:lnTo>
                  <a:pt x="3372" y="190"/>
                </a:lnTo>
                <a:lnTo>
                  <a:pt x="3373" y="190"/>
                </a:lnTo>
                <a:lnTo>
                  <a:pt x="3374" y="197"/>
                </a:lnTo>
                <a:lnTo>
                  <a:pt x="3375" y="211"/>
                </a:lnTo>
                <a:lnTo>
                  <a:pt x="3376" y="213"/>
                </a:lnTo>
                <a:lnTo>
                  <a:pt x="3377" y="215"/>
                </a:lnTo>
                <a:lnTo>
                  <a:pt x="3378" y="219"/>
                </a:lnTo>
                <a:lnTo>
                  <a:pt x="3378" y="214"/>
                </a:lnTo>
                <a:lnTo>
                  <a:pt x="3379" y="205"/>
                </a:lnTo>
                <a:lnTo>
                  <a:pt x="3380" y="200"/>
                </a:lnTo>
                <a:lnTo>
                  <a:pt x="3381" y="194"/>
                </a:lnTo>
                <a:lnTo>
                  <a:pt x="3382" y="184"/>
                </a:lnTo>
                <a:lnTo>
                  <a:pt x="3383" y="180"/>
                </a:lnTo>
                <a:lnTo>
                  <a:pt x="3384" y="160"/>
                </a:lnTo>
                <a:lnTo>
                  <a:pt x="3385" y="147"/>
                </a:lnTo>
                <a:lnTo>
                  <a:pt x="3386" y="142"/>
                </a:lnTo>
                <a:lnTo>
                  <a:pt x="3387" y="148"/>
                </a:lnTo>
                <a:lnTo>
                  <a:pt x="3387" y="141"/>
                </a:lnTo>
                <a:lnTo>
                  <a:pt x="3388" y="147"/>
                </a:lnTo>
                <a:lnTo>
                  <a:pt x="3389" y="140"/>
                </a:lnTo>
                <a:lnTo>
                  <a:pt x="3390" y="129"/>
                </a:lnTo>
                <a:lnTo>
                  <a:pt x="3391" y="115"/>
                </a:lnTo>
                <a:lnTo>
                  <a:pt x="3392" y="110"/>
                </a:lnTo>
                <a:lnTo>
                  <a:pt x="3392" y="106"/>
                </a:lnTo>
                <a:lnTo>
                  <a:pt x="3393" y="109"/>
                </a:lnTo>
                <a:lnTo>
                  <a:pt x="3394" y="103"/>
                </a:lnTo>
                <a:lnTo>
                  <a:pt x="3395" y="93"/>
                </a:lnTo>
                <a:lnTo>
                  <a:pt x="3396" y="86"/>
                </a:lnTo>
                <a:lnTo>
                  <a:pt x="3397" y="88"/>
                </a:lnTo>
                <a:lnTo>
                  <a:pt x="3398" y="80"/>
                </a:lnTo>
                <a:lnTo>
                  <a:pt x="3399" y="80"/>
                </a:lnTo>
                <a:lnTo>
                  <a:pt x="3400" y="85"/>
                </a:lnTo>
                <a:lnTo>
                  <a:pt x="3401" y="89"/>
                </a:lnTo>
                <a:lnTo>
                  <a:pt x="3402" y="87"/>
                </a:lnTo>
                <a:lnTo>
                  <a:pt x="3402" y="92"/>
                </a:lnTo>
                <a:lnTo>
                  <a:pt x="3403" y="93"/>
                </a:lnTo>
                <a:lnTo>
                  <a:pt x="3404" y="90"/>
                </a:lnTo>
                <a:lnTo>
                  <a:pt x="3405" y="88"/>
                </a:lnTo>
                <a:lnTo>
                  <a:pt x="3406" y="88"/>
                </a:lnTo>
                <a:lnTo>
                  <a:pt x="3407" y="86"/>
                </a:lnTo>
                <a:lnTo>
                  <a:pt x="3408" y="87"/>
                </a:lnTo>
                <a:lnTo>
                  <a:pt x="3409" y="88"/>
                </a:lnTo>
                <a:lnTo>
                  <a:pt x="3409" y="88"/>
                </a:lnTo>
                <a:lnTo>
                  <a:pt x="3410" y="81"/>
                </a:lnTo>
                <a:lnTo>
                  <a:pt x="3411" y="83"/>
                </a:lnTo>
                <a:lnTo>
                  <a:pt x="3412" y="84"/>
                </a:lnTo>
                <a:lnTo>
                  <a:pt x="3413" y="82"/>
                </a:lnTo>
                <a:lnTo>
                  <a:pt x="3414" y="86"/>
                </a:lnTo>
                <a:lnTo>
                  <a:pt x="3415" y="84"/>
                </a:lnTo>
                <a:lnTo>
                  <a:pt x="3416" y="71"/>
                </a:lnTo>
                <a:lnTo>
                  <a:pt x="3416" y="70"/>
                </a:lnTo>
                <a:lnTo>
                  <a:pt x="3417" y="83"/>
                </a:lnTo>
                <a:lnTo>
                  <a:pt x="3418" y="97"/>
                </a:lnTo>
                <a:lnTo>
                  <a:pt x="3419" y="114"/>
                </a:lnTo>
                <a:lnTo>
                  <a:pt x="3420" y="130"/>
                </a:lnTo>
                <a:lnTo>
                  <a:pt x="3421" y="138"/>
                </a:lnTo>
                <a:lnTo>
                  <a:pt x="3422" y="132"/>
                </a:lnTo>
                <a:lnTo>
                  <a:pt x="3423" y="120"/>
                </a:lnTo>
                <a:lnTo>
                  <a:pt x="3424" y="113"/>
                </a:lnTo>
                <a:lnTo>
                  <a:pt x="3425" y="107"/>
                </a:lnTo>
                <a:lnTo>
                  <a:pt x="3425" y="97"/>
                </a:lnTo>
                <a:lnTo>
                  <a:pt x="3426" y="96"/>
                </a:lnTo>
                <a:lnTo>
                  <a:pt x="3427" y="95"/>
                </a:lnTo>
                <a:lnTo>
                  <a:pt x="3428" y="85"/>
                </a:lnTo>
                <a:lnTo>
                  <a:pt x="3429" y="91"/>
                </a:lnTo>
                <a:lnTo>
                  <a:pt x="3430" y="93"/>
                </a:lnTo>
                <a:lnTo>
                  <a:pt x="3431" y="92"/>
                </a:lnTo>
                <a:lnTo>
                  <a:pt x="3431" y="87"/>
                </a:lnTo>
                <a:lnTo>
                  <a:pt x="3432" y="86"/>
                </a:lnTo>
                <a:lnTo>
                  <a:pt x="3433" y="73"/>
                </a:lnTo>
                <a:lnTo>
                  <a:pt x="3434" y="75"/>
                </a:lnTo>
                <a:lnTo>
                  <a:pt x="3435" y="69"/>
                </a:lnTo>
                <a:lnTo>
                  <a:pt x="3436" y="72"/>
                </a:lnTo>
                <a:lnTo>
                  <a:pt x="3437" y="76"/>
                </a:lnTo>
                <a:lnTo>
                  <a:pt x="3438" y="77"/>
                </a:lnTo>
                <a:lnTo>
                  <a:pt x="3439" y="91"/>
                </a:lnTo>
                <a:lnTo>
                  <a:pt x="3439" y="109"/>
                </a:lnTo>
                <a:lnTo>
                  <a:pt x="3440" y="123"/>
                </a:lnTo>
                <a:lnTo>
                  <a:pt x="3441" y="146"/>
                </a:lnTo>
                <a:lnTo>
                  <a:pt x="3442" y="161"/>
                </a:lnTo>
                <a:lnTo>
                  <a:pt x="3443" y="155"/>
                </a:lnTo>
                <a:lnTo>
                  <a:pt x="3444" y="150"/>
                </a:lnTo>
                <a:lnTo>
                  <a:pt x="3445" y="140"/>
                </a:lnTo>
                <a:lnTo>
                  <a:pt x="3446" y="118"/>
                </a:lnTo>
                <a:lnTo>
                  <a:pt x="3447" y="107"/>
                </a:lnTo>
                <a:lnTo>
                  <a:pt x="3448" y="98"/>
                </a:lnTo>
                <a:lnTo>
                  <a:pt x="3448" y="89"/>
                </a:lnTo>
                <a:lnTo>
                  <a:pt x="3449" y="83"/>
                </a:lnTo>
                <a:lnTo>
                  <a:pt x="3450" y="84"/>
                </a:lnTo>
                <a:lnTo>
                  <a:pt x="3451" y="86"/>
                </a:lnTo>
                <a:lnTo>
                  <a:pt x="3452" y="85"/>
                </a:lnTo>
                <a:lnTo>
                  <a:pt x="3453" y="88"/>
                </a:lnTo>
                <a:lnTo>
                  <a:pt x="3453" y="91"/>
                </a:lnTo>
                <a:lnTo>
                  <a:pt x="3454" y="86"/>
                </a:lnTo>
                <a:lnTo>
                  <a:pt x="3455" y="87"/>
                </a:lnTo>
                <a:lnTo>
                  <a:pt x="3456" y="81"/>
                </a:lnTo>
                <a:lnTo>
                  <a:pt x="3457" y="69"/>
                </a:lnTo>
                <a:lnTo>
                  <a:pt x="3458" y="63"/>
                </a:lnTo>
                <a:lnTo>
                  <a:pt x="3459" y="63"/>
                </a:lnTo>
                <a:lnTo>
                  <a:pt x="3460" y="64"/>
                </a:lnTo>
                <a:lnTo>
                  <a:pt x="3461" y="70"/>
                </a:lnTo>
                <a:lnTo>
                  <a:pt x="3462" y="80"/>
                </a:lnTo>
                <a:lnTo>
                  <a:pt x="3463" y="84"/>
                </a:lnTo>
                <a:lnTo>
                  <a:pt x="3463" y="86"/>
                </a:lnTo>
                <a:lnTo>
                  <a:pt x="3464" y="87"/>
                </a:lnTo>
                <a:lnTo>
                  <a:pt x="3465" y="85"/>
                </a:lnTo>
                <a:lnTo>
                  <a:pt x="3466" y="87"/>
                </a:lnTo>
                <a:lnTo>
                  <a:pt x="3467" y="90"/>
                </a:lnTo>
                <a:lnTo>
                  <a:pt x="3468" y="96"/>
                </a:lnTo>
                <a:lnTo>
                  <a:pt x="3469" y="93"/>
                </a:lnTo>
                <a:lnTo>
                  <a:pt x="3470" y="95"/>
                </a:lnTo>
                <a:lnTo>
                  <a:pt x="3470" y="95"/>
                </a:lnTo>
                <a:lnTo>
                  <a:pt x="3471" y="89"/>
                </a:lnTo>
                <a:lnTo>
                  <a:pt x="3472" y="81"/>
                </a:lnTo>
                <a:lnTo>
                  <a:pt x="3473" y="87"/>
                </a:lnTo>
                <a:lnTo>
                  <a:pt x="3474" y="86"/>
                </a:lnTo>
                <a:lnTo>
                  <a:pt x="3475" y="77"/>
                </a:lnTo>
                <a:lnTo>
                  <a:pt x="3476" y="75"/>
                </a:lnTo>
                <a:lnTo>
                  <a:pt x="3477" y="74"/>
                </a:lnTo>
                <a:lnTo>
                  <a:pt x="3477" y="57"/>
                </a:lnTo>
                <a:lnTo>
                  <a:pt x="3478" y="69"/>
                </a:lnTo>
                <a:lnTo>
                  <a:pt x="3479" y="78"/>
                </a:lnTo>
                <a:lnTo>
                  <a:pt x="3480" y="92"/>
                </a:lnTo>
                <a:lnTo>
                  <a:pt x="3481" y="95"/>
                </a:lnTo>
                <a:lnTo>
                  <a:pt x="3482" y="104"/>
                </a:lnTo>
                <a:lnTo>
                  <a:pt x="3483" y="85"/>
                </a:lnTo>
                <a:lnTo>
                  <a:pt x="3484" y="85"/>
                </a:lnTo>
                <a:lnTo>
                  <a:pt x="3485" y="75"/>
                </a:lnTo>
                <a:lnTo>
                  <a:pt x="3486" y="71"/>
                </a:lnTo>
                <a:lnTo>
                  <a:pt x="3486" y="66"/>
                </a:lnTo>
                <a:lnTo>
                  <a:pt x="3487" y="73"/>
                </a:lnTo>
                <a:lnTo>
                  <a:pt x="3488" y="73"/>
                </a:lnTo>
                <a:lnTo>
                  <a:pt x="3489" y="78"/>
                </a:lnTo>
                <a:lnTo>
                  <a:pt x="3490" y="81"/>
                </a:lnTo>
                <a:lnTo>
                  <a:pt x="3491" y="94"/>
                </a:lnTo>
                <a:lnTo>
                  <a:pt x="3492" y="92"/>
                </a:lnTo>
                <a:lnTo>
                  <a:pt x="3492" y="86"/>
                </a:lnTo>
                <a:lnTo>
                  <a:pt x="3493" y="84"/>
                </a:lnTo>
                <a:lnTo>
                  <a:pt x="3494" y="81"/>
                </a:lnTo>
                <a:lnTo>
                  <a:pt x="3495" y="82"/>
                </a:lnTo>
                <a:lnTo>
                  <a:pt x="3496" y="84"/>
                </a:lnTo>
                <a:lnTo>
                  <a:pt x="3497" y="80"/>
                </a:lnTo>
                <a:lnTo>
                  <a:pt x="3498" y="77"/>
                </a:lnTo>
                <a:lnTo>
                  <a:pt x="3499" y="79"/>
                </a:lnTo>
                <a:lnTo>
                  <a:pt x="3500" y="70"/>
                </a:lnTo>
                <a:lnTo>
                  <a:pt x="3500" y="77"/>
                </a:lnTo>
                <a:lnTo>
                  <a:pt x="3501" y="83"/>
                </a:lnTo>
                <a:lnTo>
                  <a:pt x="3502" y="89"/>
                </a:lnTo>
                <a:lnTo>
                  <a:pt x="3503" y="87"/>
                </a:lnTo>
                <a:lnTo>
                  <a:pt x="3504" y="83"/>
                </a:lnTo>
                <a:lnTo>
                  <a:pt x="3505" y="69"/>
                </a:lnTo>
                <a:lnTo>
                  <a:pt x="3506" y="69"/>
                </a:lnTo>
                <a:lnTo>
                  <a:pt x="3507" y="62"/>
                </a:lnTo>
                <a:lnTo>
                  <a:pt x="3508" y="66"/>
                </a:lnTo>
                <a:lnTo>
                  <a:pt x="3508" y="67"/>
                </a:lnTo>
                <a:lnTo>
                  <a:pt x="3509" y="70"/>
                </a:lnTo>
                <a:lnTo>
                  <a:pt x="3510" y="67"/>
                </a:lnTo>
                <a:lnTo>
                  <a:pt x="3511" y="68"/>
                </a:lnTo>
                <a:lnTo>
                  <a:pt x="3512" y="63"/>
                </a:lnTo>
                <a:lnTo>
                  <a:pt x="3513" y="68"/>
                </a:lnTo>
                <a:lnTo>
                  <a:pt x="3514" y="75"/>
                </a:lnTo>
                <a:lnTo>
                  <a:pt x="3514" y="74"/>
                </a:lnTo>
                <a:lnTo>
                  <a:pt x="3515" y="74"/>
                </a:lnTo>
                <a:lnTo>
                  <a:pt x="3516" y="81"/>
                </a:lnTo>
                <a:lnTo>
                  <a:pt x="3517" y="75"/>
                </a:lnTo>
                <a:lnTo>
                  <a:pt x="3518" y="76"/>
                </a:lnTo>
                <a:lnTo>
                  <a:pt x="3519" y="80"/>
                </a:lnTo>
                <a:lnTo>
                  <a:pt x="3520" y="74"/>
                </a:lnTo>
                <a:lnTo>
                  <a:pt x="3521" y="71"/>
                </a:lnTo>
                <a:lnTo>
                  <a:pt x="3522" y="73"/>
                </a:lnTo>
                <a:lnTo>
                  <a:pt x="3523" y="80"/>
                </a:lnTo>
                <a:lnTo>
                  <a:pt x="3524" y="72"/>
                </a:lnTo>
                <a:lnTo>
                  <a:pt x="3524" y="85"/>
                </a:lnTo>
                <a:lnTo>
                  <a:pt x="3525" y="88"/>
                </a:lnTo>
                <a:lnTo>
                  <a:pt x="3526" y="88"/>
                </a:lnTo>
                <a:lnTo>
                  <a:pt x="3527" y="92"/>
                </a:lnTo>
                <a:lnTo>
                  <a:pt x="3528" y="91"/>
                </a:lnTo>
                <a:lnTo>
                  <a:pt x="3529" y="86"/>
                </a:lnTo>
                <a:lnTo>
                  <a:pt x="3530" y="88"/>
                </a:lnTo>
                <a:lnTo>
                  <a:pt x="3530" y="91"/>
                </a:lnTo>
                <a:lnTo>
                  <a:pt x="3531" y="86"/>
                </a:lnTo>
                <a:lnTo>
                  <a:pt x="3532" y="94"/>
                </a:lnTo>
                <a:lnTo>
                  <a:pt x="3533" y="91"/>
                </a:lnTo>
                <a:lnTo>
                  <a:pt x="3534" y="84"/>
                </a:lnTo>
                <a:lnTo>
                  <a:pt x="3535" y="85"/>
                </a:lnTo>
                <a:lnTo>
                  <a:pt x="3536" y="77"/>
                </a:lnTo>
                <a:lnTo>
                  <a:pt x="3537" y="72"/>
                </a:lnTo>
                <a:lnTo>
                  <a:pt x="3538" y="70"/>
                </a:lnTo>
                <a:lnTo>
                  <a:pt x="3538" y="81"/>
                </a:lnTo>
                <a:lnTo>
                  <a:pt x="3539" y="83"/>
                </a:lnTo>
                <a:lnTo>
                  <a:pt x="3540" y="101"/>
                </a:lnTo>
                <a:lnTo>
                  <a:pt x="3541" y="129"/>
                </a:lnTo>
                <a:lnTo>
                  <a:pt x="3542" y="151"/>
                </a:lnTo>
                <a:lnTo>
                  <a:pt x="3543" y="159"/>
                </a:lnTo>
                <a:lnTo>
                  <a:pt x="3544" y="172"/>
                </a:lnTo>
                <a:lnTo>
                  <a:pt x="3545" y="166"/>
                </a:lnTo>
                <a:lnTo>
                  <a:pt x="3546" y="153"/>
                </a:lnTo>
                <a:lnTo>
                  <a:pt x="3547" y="140"/>
                </a:lnTo>
                <a:lnTo>
                  <a:pt x="3547" y="125"/>
                </a:lnTo>
                <a:lnTo>
                  <a:pt x="3548" y="105"/>
                </a:lnTo>
                <a:lnTo>
                  <a:pt x="3549" y="97"/>
                </a:lnTo>
                <a:lnTo>
                  <a:pt x="3550" y="88"/>
                </a:lnTo>
                <a:lnTo>
                  <a:pt x="3551" y="82"/>
                </a:lnTo>
                <a:lnTo>
                  <a:pt x="3552" y="87"/>
                </a:lnTo>
                <a:lnTo>
                  <a:pt x="3552" y="100"/>
                </a:lnTo>
                <a:lnTo>
                  <a:pt x="3553" y="96"/>
                </a:lnTo>
                <a:lnTo>
                  <a:pt x="3554" y="98"/>
                </a:lnTo>
                <a:lnTo>
                  <a:pt x="3555" y="95"/>
                </a:lnTo>
                <a:lnTo>
                  <a:pt x="3556" y="90"/>
                </a:lnTo>
                <a:lnTo>
                  <a:pt x="3557" y="75"/>
                </a:lnTo>
                <a:lnTo>
                  <a:pt x="3558" y="77"/>
                </a:lnTo>
                <a:lnTo>
                  <a:pt x="3559" y="79"/>
                </a:lnTo>
                <a:lnTo>
                  <a:pt x="3560" y="84"/>
                </a:lnTo>
                <a:lnTo>
                  <a:pt x="3561" y="91"/>
                </a:lnTo>
                <a:lnTo>
                  <a:pt x="3562" y="107"/>
                </a:lnTo>
                <a:lnTo>
                  <a:pt x="3562" y="110"/>
                </a:lnTo>
                <a:lnTo>
                  <a:pt x="3563" y="108"/>
                </a:lnTo>
                <a:lnTo>
                  <a:pt x="3564" y="105"/>
                </a:lnTo>
                <a:lnTo>
                  <a:pt x="3565" y="103"/>
                </a:lnTo>
                <a:lnTo>
                  <a:pt x="3566" y="110"/>
                </a:lnTo>
                <a:lnTo>
                  <a:pt x="3567" y="117"/>
                </a:lnTo>
                <a:lnTo>
                  <a:pt x="3568" y="117"/>
                </a:lnTo>
                <a:lnTo>
                  <a:pt x="3569" y="124"/>
                </a:lnTo>
                <a:lnTo>
                  <a:pt x="3569" y="120"/>
                </a:lnTo>
                <a:lnTo>
                  <a:pt x="3570" y="110"/>
                </a:lnTo>
                <a:lnTo>
                  <a:pt x="3571" y="111"/>
                </a:lnTo>
                <a:lnTo>
                  <a:pt x="3572" y="130"/>
                </a:lnTo>
                <a:lnTo>
                  <a:pt x="3573" y="147"/>
                </a:lnTo>
                <a:lnTo>
                  <a:pt x="3574" y="155"/>
                </a:lnTo>
                <a:lnTo>
                  <a:pt x="3575" y="152"/>
                </a:lnTo>
                <a:lnTo>
                  <a:pt x="3576" y="152"/>
                </a:lnTo>
                <a:lnTo>
                  <a:pt x="3576" y="146"/>
                </a:lnTo>
                <a:lnTo>
                  <a:pt x="3577" y="125"/>
                </a:lnTo>
                <a:lnTo>
                  <a:pt x="3578" y="110"/>
                </a:lnTo>
                <a:lnTo>
                  <a:pt x="3579" y="107"/>
                </a:lnTo>
                <a:lnTo>
                  <a:pt x="3580" y="103"/>
                </a:lnTo>
                <a:lnTo>
                  <a:pt x="3581" y="93"/>
                </a:lnTo>
                <a:lnTo>
                  <a:pt x="3582" y="91"/>
                </a:lnTo>
                <a:lnTo>
                  <a:pt x="3583" y="99"/>
                </a:lnTo>
                <a:lnTo>
                  <a:pt x="3584" y="100"/>
                </a:lnTo>
                <a:lnTo>
                  <a:pt x="3585" y="100"/>
                </a:lnTo>
                <a:lnTo>
                  <a:pt x="3585" y="97"/>
                </a:lnTo>
                <a:lnTo>
                  <a:pt x="3586" y="96"/>
                </a:lnTo>
                <a:lnTo>
                  <a:pt x="3587" y="99"/>
                </a:lnTo>
                <a:lnTo>
                  <a:pt x="3588" y="99"/>
                </a:lnTo>
                <a:lnTo>
                  <a:pt x="3589" y="94"/>
                </a:lnTo>
                <a:lnTo>
                  <a:pt x="3590" y="97"/>
                </a:lnTo>
                <a:lnTo>
                  <a:pt x="3591" y="101"/>
                </a:lnTo>
                <a:lnTo>
                  <a:pt x="3591" y="92"/>
                </a:lnTo>
                <a:lnTo>
                  <a:pt x="3592" y="89"/>
                </a:lnTo>
                <a:lnTo>
                  <a:pt x="3593" y="96"/>
                </a:lnTo>
                <a:lnTo>
                  <a:pt x="3594" y="102"/>
                </a:lnTo>
                <a:lnTo>
                  <a:pt x="3595" y="113"/>
                </a:lnTo>
                <a:lnTo>
                  <a:pt x="3596" y="117"/>
                </a:lnTo>
                <a:lnTo>
                  <a:pt x="3597" y="112"/>
                </a:lnTo>
                <a:lnTo>
                  <a:pt x="3598" y="104"/>
                </a:lnTo>
                <a:lnTo>
                  <a:pt x="3599" y="96"/>
                </a:lnTo>
                <a:lnTo>
                  <a:pt x="3599" y="94"/>
                </a:lnTo>
                <a:lnTo>
                  <a:pt x="3600" y="96"/>
                </a:lnTo>
                <a:lnTo>
                  <a:pt x="3601" y="102"/>
                </a:lnTo>
                <a:lnTo>
                  <a:pt x="3602" y="100"/>
                </a:lnTo>
                <a:lnTo>
                  <a:pt x="3603" y="98"/>
                </a:lnTo>
                <a:lnTo>
                  <a:pt x="3604" y="85"/>
                </a:lnTo>
                <a:lnTo>
                  <a:pt x="3605" y="79"/>
                </a:lnTo>
                <a:lnTo>
                  <a:pt x="3606" y="72"/>
                </a:lnTo>
                <a:lnTo>
                  <a:pt x="3607" y="74"/>
                </a:lnTo>
                <a:lnTo>
                  <a:pt x="3608" y="73"/>
                </a:lnTo>
                <a:lnTo>
                  <a:pt x="3608" y="73"/>
                </a:lnTo>
                <a:lnTo>
                  <a:pt x="3609" y="83"/>
                </a:lnTo>
                <a:lnTo>
                  <a:pt x="3610" y="95"/>
                </a:lnTo>
                <a:lnTo>
                  <a:pt x="3611" y="113"/>
                </a:lnTo>
                <a:lnTo>
                  <a:pt x="3612" y="119"/>
                </a:lnTo>
                <a:lnTo>
                  <a:pt x="3613" y="129"/>
                </a:lnTo>
                <a:lnTo>
                  <a:pt x="3613" y="123"/>
                </a:lnTo>
                <a:lnTo>
                  <a:pt x="3614" y="123"/>
                </a:lnTo>
                <a:lnTo>
                  <a:pt x="3615" y="105"/>
                </a:lnTo>
                <a:lnTo>
                  <a:pt x="3616" y="107"/>
                </a:lnTo>
                <a:lnTo>
                  <a:pt x="3617" y="109"/>
                </a:lnTo>
                <a:lnTo>
                  <a:pt x="3618" y="114"/>
                </a:lnTo>
                <a:lnTo>
                  <a:pt x="3619" y="103"/>
                </a:lnTo>
                <a:lnTo>
                  <a:pt x="3620" y="108"/>
                </a:lnTo>
                <a:lnTo>
                  <a:pt x="3621" y="109"/>
                </a:lnTo>
                <a:lnTo>
                  <a:pt x="3622" y="95"/>
                </a:lnTo>
                <a:lnTo>
                  <a:pt x="3623" y="90"/>
                </a:lnTo>
                <a:lnTo>
                  <a:pt x="3623" y="89"/>
                </a:lnTo>
                <a:lnTo>
                  <a:pt x="3624" y="82"/>
                </a:lnTo>
                <a:lnTo>
                  <a:pt x="3625" y="70"/>
                </a:lnTo>
                <a:lnTo>
                  <a:pt x="3626" y="79"/>
                </a:lnTo>
                <a:lnTo>
                  <a:pt x="3627" y="78"/>
                </a:lnTo>
                <a:lnTo>
                  <a:pt x="3628" y="85"/>
                </a:lnTo>
                <a:lnTo>
                  <a:pt x="3629" y="94"/>
                </a:lnTo>
                <a:lnTo>
                  <a:pt x="3630" y="94"/>
                </a:lnTo>
                <a:lnTo>
                  <a:pt x="3630" y="89"/>
                </a:lnTo>
                <a:lnTo>
                  <a:pt x="3631" y="89"/>
                </a:lnTo>
                <a:lnTo>
                  <a:pt x="3632" y="97"/>
                </a:lnTo>
                <a:lnTo>
                  <a:pt x="3633" y="85"/>
                </a:lnTo>
                <a:lnTo>
                  <a:pt x="3634" y="85"/>
                </a:lnTo>
                <a:lnTo>
                  <a:pt x="3635" y="91"/>
                </a:lnTo>
                <a:lnTo>
                  <a:pt x="3636" y="89"/>
                </a:lnTo>
                <a:lnTo>
                  <a:pt x="3637" y="74"/>
                </a:lnTo>
                <a:lnTo>
                  <a:pt x="3637" y="78"/>
                </a:lnTo>
                <a:lnTo>
                  <a:pt x="3638" y="81"/>
                </a:lnTo>
                <a:lnTo>
                  <a:pt x="3639" y="74"/>
                </a:lnTo>
                <a:lnTo>
                  <a:pt x="3640" y="84"/>
                </a:lnTo>
                <a:lnTo>
                  <a:pt x="3641" y="86"/>
                </a:lnTo>
                <a:lnTo>
                  <a:pt x="3642" y="91"/>
                </a:lnTo>
                <a:lnTo>
                  <a:pt x="3643" y="93"/>
                </a:lnTo>
                <a:lnTo>
                  <a:pt x="3644" y="90"/>
                </a:lnTo>
                <a:lnTo>
                  <a:pt x="3645" y="74"/>
                </a:lnTo>
                <a:lnTo>
                  <a:pt x="3646" y="79"/>
                </a:lnTo>
                <a:lnTo>
                  <a:pt x="3646" y="67"/>
                </a:lnTo>
                <a:lnTo>
                  <a:pt x="3647" y="65"/>
                </a:lnTo>
                <a:lnTo>
                  <a:pt x="3648" y="69"/>
                </a:lnTo>
                <a:lnTo>
                  <a:pt x="3649" y="82"/>
                </a:lnTo>
                <a:lnTo>
                  <a:pt x="3650" y="87"/>
                </a:lnTo>
                <a:lnTo>
                  <a:pt x="3651" y="96"/>
                </a:lnTo>
                <a:lnTo>
                  <a:pt x="3652" y="98"/>
                </a:lnTo>
                <a:lnTo>
                  <a:pt x="3652" y="100"/>
                </a:lnTo>
                <a:lnTo>
                  <a:pt x="3653" y="82"/>
                </a:lnTo>
                <a:lnTo>
                  <a:pt x="3654" y="75"/>
                </a:lnTo>
                <a:lnTo>
                  <a:pt x="3655" y="78"/>
                </a:lnTo>
                <a:lnTo>
                  <a:pt x="3656" y="82"/>
                </a:lnTo>
                <a:lnTo>
                  <a:pt x="3657" y="78"/>
                </a:lnTo>
                <a:lnTo>
                  <a:pt x="3658" y="93"/>
                </a:lnTo>
                <a:lnTo>
                  <a:pt x="3659" y="98"/>
                </a:lnTo>
                <a:lnTo>
                  <a:pt x="3660" y="100"/>
                </a:lnTo>
                <a:lnTo>
                  <a:pt x="3660" y="106"/>
                </a:lnTo>
                <a:lnTo>
                  <a:pt x="3661" y="104"/>
                </a:lnTo>
                <a:lnTo>
                  <a:pt x="3662" y="105"/>
                </a:lnTo>
                <a:lnTo>
                  <a:pt x="3663" y="98"/>
                </a:lnTo>
                <a:lnTo>
                  <a:pt x="3664" y="89"/>
                </a:lnTo>
                <a:lnTo>
                  <a:pt x="3665" y="74"/>
                </a:lnTo>
                <a:lnTo>
                  <a:pt x="3666" y="80"/>
                </a:lnTo>
                <a:lnTo>
                  <a:pt x="3667" y="82"/>
                </a:lnTo>
                <a:lnTo>
                  <a:pt x="3668" y="84"/>
                </a:lnTo>
                <a:lnTo>
                  <a:pt x="3669" y="89"/>
                </a:lnTo>
                <a:lnTo>
                  <a:pt x="3669" y="93"/>
                </a:lnTo>
                <a:lnTo>
                  <a:pt x="3670" y="104"/>
                </a:lnTo>
                <a:lnTo>
                  <a:pt x="3671" y="105"/>
                </a:lnTo>
                <a:lnTo>
                  <a:pt x="3672" y="103"/>
                </a:lnTo>
                <a:lnTo>
                  <a:pt x="3673" y="99"/>
                </a:lnTo>
                <a:lnTo>
                  <a:pt x="3674" y="102"/>
                </a:lnTo>
                <a:lnTo>
                  <a:pt x="3674" y="90"/>
                </a:lnTo>
                <a:lnTo>
                  <a:pt x="3675" y="81"/>
                </a:lnTo>
                <a:lnTo>
                  <a:pt x="3676" y="80"/>
                </a:lnTo>
                <a:lnTo>
                  <a:pt x="3677" y="85"/>
                </a:lnTo>
                <a:lnTo>
                  <a:pt x="3678" y="75"/>
                </a:lnTo>
                <a:lnTo>
                  <a:pt x="3679" y="76"/>
                </a:lnTo>
                <a:lnTo>
                  <a:pt x="3680" y="81"/>
                </a:lnTo>
                <a:lnTo>
                  <a:pt x="3681" y="80"/>
                </a:lnTo>
                <a:lnTo>
                  <a:pt x="3682" y="71"/>
                </a:lnTo>
                <a:lnTo>
                  <a:pt x="3683" y="81"/>
                </a:lnTo>
                <a:lnTo>
                  <a:pt x="3684" y="85"/>
                </a:lnTo>
                <a:lnTo>
                  <a:pt x="3684" y="85"/>
                </a:lnTo>
                <a:lnTo>
                  <a:pt x="3685" y="88"/>
                </a:lnTo>
                <a:lnTo>
                  <a:pt x="3686" y="100"/>
                </a:lnTo>
                <a:lnTo>
                  <a:pt x="3687" y="95"/>
                </a:lnTo>
                <a:lnTo>
                  <a:pt x="3688" y="92"/>
                </a:lnTo>
                <a:lnTo>
                  <a:pt x="3689" y="90"/>
                </a:lnTo>
                <a:lnTo>
                  <a:pt x="3690" y="89"/>
                </a:lnTo>
                <a:lnTo>
                  <a:pt x="3691" y="82"/>
                </a:lnTo>
                <a:lnTo>
                  <a:pt x="3691" y="76"/>
                </a:lnTo>
                <a:lnTo>
                  <a:pt x="3692" y="72"/>
                </a:lnTo>
                <a:lnTo>
                  <a:pt x="3693" y="69"/>
                </a:lnTo>
                <a:lnTo>
                  <a:pt x="3694" y="67"/>
                </a:lnTo>
                <a:lnTo>
                  <a:pt x="3695" y="73"/>
                </a:lnTo>
                <a:lnTo>
                  <a:pt x="3696" y="79"/>
                </a:lnTo>
                <a:lnTo>
                  <a:pt x="3697" y="85"/>
                </a:lnTo>
                <a:lnTo>
                  <a:pt x="3698" y="85"/>
                </a:lnTo>
                <a:lnTo>
                  <a:pt x="3698" y="91"/>
                </a:lnTo>
                <a:lnTo>
                  <a:pt x="3699" y="85"/>
                </a:lnTo>
                <a:lnTo>
                  <a:pt x="3700" y="95"/>
                </a:lnTo>
                <a:lnTo>
                  <a:pt x="3701" y="93"/>
                </a:lnTo>
                <a:lnTo>
                  <a:pt x="3702" y="99"/>
                </a:lnTo>
                <a:lnTo>
                  <a:pt x="3703" y="99"/>
                </a:lnTo>
                <a:lnTo>
                  <a:pt x="3704" y="97"/>
                </a:lnTo>
                <a:lnTo>
                  <a:pt x="3705" y="90"/>
                </a:lnTo>
                <a:lnTo>
                  <a:pt x="3706" y="91"/>
                </a:lnTo>
                <a:lnTo>
                  <a:pt x="3707" y="90"/>
                </a:lnTo>
                <a:lnTo>
                  <a:pt x="3707" y="88"/>
                </a:lnTo>
                <a:lnTo>
                  <a:pt x="3708" y="91"/>
                </a:lnTo>
                <a:lnTo>
                  <a:pt x="3709" y="95"/>
                </a:lnTo>
                <a:lnTo>
                  <a:pt x="3710" y="97"/>
                </a:lnTo>
                <a:lnTo>
                  <a:pt x="3711" y="101"/>
                </a:lnTo>
                <a:lnTo>
                  <a:pt x="3712" y="95"/>
                </a:lnTo>
                <a:lnTo>
                  <a:pt x="3713" y="98"/>
                </a:lnTo>
                <a:lnTo>
                  <a:pt x="3713" y="91"/>
                </a:lnTo>
                <a:lnTo>
                  <a:pt x="3714" y="82"/>
                </a:lnTo>
                <a:lnTo>
                  <a:pt x="3715" y="76"/>
                </a:lnTo>
                <a:lnTo>
                  <a:pt x="3716" y="82"/>
                </a:lnTo>
                <a:lnTo>
                  <a:pt x="3717" y="78"/>
                </a:lnTo>
                <a:lnTo>
                  <a:pt x="3718" y="80"/>
                </a:lnTo>
                <a:lnTo>
                  <a:pt x="3719" y="83"/>
                </a:lnTo>
                <a:lnTo>
                  <a:pt x="3720" y="89"/>
                </a:lnTo>
                <a:lnTo>
                  <a:pt x="3721" y="89"/>
                </a:lnTo>
                <a:lnTo>
                  <a:pt x="3722" y="93"/>
                </a:lnTo>
                <a:lnTo>
                  <a:pt x="3722" y="89"/>
                </a:lnTo>
                <a:lnTo>
                  <a:pt x="3723" y="87"/>
                </a:lnTo>
                <a:lnTo>
                  <a:pt x="3724" y="79"/>
                </a:lnTo>
                <a:lnTo>
                  <a:pt x="3725" y="78"/>
                </a:lnTo>
                <a:lnTo>
                  <a:pt x="3726" y="72"/>
                </a:lnTo>
                <a:lnTo>
                  <a:pt x="3727" y="72"/>
                </a:lnTo>
                <a:lnTo>
                  <a:pt x="3728" y="80"/>
                </a:lnTo>
                <a:lnTo>
                  <a:pt x="3729" y="76"/>
                </a:lnTo>
                <a:lnTo>
                  <a:pt x="3729" y="72"/>
                </a:lnTo>
                <a:lnTo>
                  <a:pt x="3730" y="75"/>
                </a:lnTo>
                <a:lnTo>
                  <a:pt x="3731" y="75"/>
                </a:lnTo>
                <a:lnTo>
                  <a:pt x="3732" y="69"/>
                </a:lnTo>
                <a:lnTo>
                  <a:pt x="3733" y="77"/>
                </a:lnTo>
                <a:lnTo>
                  <a:pt x="3734" y="77"/>
                </a:lnTo>
                <a:lnTo>
                  <a:pt x="3735" y="79"/>
                </a:lnTo>
                <a:lnTo>
                  <a:pt x="3736" y="84"/>
                </a:lnTo>
                <a:lnTo>
                  <a:pt x="3736" y="84"/>
                </a:lnTo>
                <a:lnTo>
                  <a:pt x="3737" y="82"/>
                </a:lnTo>
                <a:lnTo>
                  <a:pt x="3738" y="85"/>
                </a:lnTo>
                <a:lnTo>
                  <a:pt x="3739" y="85"/>
                </a:lnTo>
                <a:lnTo>
                  <a:pt x="3740" y="83"/>
                </a:lnTo>
                <a:lnTo>
                  <a:pt x="3741" y="84"/>
                </a:lnTo>
                <a:lnTo>
                  <a:pt x="3742" y="87"/>
                </a:lnTo>
                <a:lnTo>
                  <a:pt x="3743" y="85"/>
                </a:lnTo>
                <a:lnTo>
                  <a:pt x="3744" y="79"/>
                </a:lnTo>
                <a:lnTo>
                  <a:pt x="3745" y="75"/>
                </a:lnTo>
                <a:lnTo>
                  <a:pt x="3745" y="74"/>
                </a:lnTo>
                <a:lnTo>
                  <a:pt x="3746" y="70"/>
                </a:lnTo>
                <a:lnTo>
                  <a:pt x="3747" y="69"/>
                </a:lnTo>
                <a:lnTo>
                  <a:pt x="3748" y="78"/>
                </a:lnTo>
                <a:lnTo>
                  <a:pt x="3749" y="74"/>
                </a:lnTo>
                <a:lnTo>
                  <a:pt x="3750" y="84"/>
                </a:lnTo>
                <a:lnTo>
                  <a:pt x="3751" y="82"/>
                </a:lnTo>
                <a:lnTo>
                  <a:pt x="3751" y="77"/>
                </a:lnTo>
                <a:lnTo>
                  <a:pt x="3752" y="72"/>
                </a:lnTo>
                <a:lnTo>
                  <a:pt x="3753" y="78"/>
                </a:lnTo>
                <a:lnTo>
                  <a:pt x="3754" y="62"/>
                </a:lnTo>
                <a:lnTo>
                  <a:pt x="3755" y="68"/>
                </a:lnTo>
                <a:lnTo>
                  <a:pt x="3756" y="82"/>
                </a:lnTo>
                <a:lnTo>
                  <a:pt x="3757" y="77"/>
                </a:lnTo>
                <a:lnTo>
                  <a:pt x="3758" y="77"/>
                </a:lnTo>
                <a:lnTo>
                  <a:pt x="3759" y="82"/>
                </a:lnTo>
                <a:lnTo>
                  <a:pt x="3759" y="75"/>
                </a:lnTo>
                <a:lnTo>
                  <a:pt x="3760" y="62"/>
                </a:lnTo>
                <a:lnTo>
                  <a:pt x="3761" y="73"/>
                </a:lnTo>
                <a:lnTo>
                  <a:pt x="3762" y="75"/>
                </a:lnTo>
                <a:lnTo>
                  <a:pt x="3763" y="77"/>
                </a:lnTo>
                <a:lnTo>
                  <a:pt x="3764" y="84"/>
                </a:lnTo>
                <a:lnTo>
                  <a:pt x="3765" y="90"/>
                </a:lnTo>
                <a:lnTo>
                  <a:pt x="3766" y="87"/>
                </a:lnTo>
                <a:lnTo>
                  <a:pt x="3767" y="86"/>
                </a:lnTo>
                <a:lnTo>
                  <a:pt x="3768" y="90"/>
                </a:lnTo>
                <a:lnTo>
                  <a:pt x="3768" y="86"/>
                </a:lnTo>
                <a:lnTo>
                  <a:pt x="3769" y="87"/>
                </a:lnTo>
                <a:lnTo>
                  <a:pt x="3770" y="79"/>
                </a:lnTo>
                <a:lnTo>
                  <a:pt x="3771" y="76"/>
                </a:lnTo>
                <a:lnTo>
                  <a:pt x="3772" y="76"/>
                </a:lnTo>
                <a:lnTo>
                  <a:pt x="3773" y="89"/>
                </a:lnTo>
                <a:lnTo>
                  <a:pt x="3773" y="97"/>
                </a:lnTo>
                <a:lnTo>
                  <a:pt x="3774" y="103"/>
                </a:lnTo>
                <a:lnTo>
                  <a:pt x="3775" y="102"/>
                </a:lnTo>
                <a:lnTo>
                  <a:pt x="3776" y="96"/>
                </a:lnTo>
                <a:lnTo>
                  <a:pt x="3777" y="84"/>
                </a:lnTo>
                <a:lnTo>
                  <a:pt x="3778" y="72"/>
                </a:lnTo>
                <a:lnTo>
                  <a:pt x="3779" y="72"/>
                </a:lnTo>
                <a:lnTo>
                  <a:pt x="3780" y="78"/>
                </a:lnTo>
                <a:lnTo>
                  <a:pt x="3781" y="85"/>
                </a:lnTo>
                <a:lnTo>
                  <a:pt x="3782" y="83"/>
                </a:lnTo>
                <a:lnTo>
                  <a:pt x="3783" y="87"/>
                </a:lnTo>
                <a:lnTo>
                  <a:pt x="3783" y="93"/>
                </a:lnTo>
                <a:lnTo>
                  <a:pt x="3784" y="87"/>
                </a:lnTo>
                <a:lnTo>
                  <a:pt x="3785" y="83"/>
                </a:lnTo>
                <a:lnTo>
                  <a:pt x="3786" y="86"/>
                </a:lnTo>
                <a:lnTo>
                  <a:pt x="3787" y="80"/>
                </a:lnTo>
                <a:lnTo>
                  <a:pt x="3788" y="78"/>
                </a:lnTo>
                <a:lnTo>
                  <a:pt x="3789" y="77"/>
                </a:lnTo>
                <a:lnTo>
                  <a:pt x="3790" y="84"/>
                </a:lnTo>
                <a:lnTo>
                  <a:pt x="3790" y="85"/>
                </a:lnTo>
                <a:lnTo>
                  <a:pt x="3791" y="83"/>
                </a:lnTo>
                <a:lnTo>
                  <a:pt x="3792" y="85"/>
                </a:lnTo>
                <a:lnTo>
                  <a:pt x="3793" y="83"/>
                </a:lnTo>
                <a:lnTo>
                  <a:pt x="3794" y="70"/>
                </a:lnTo>
                <a:lnTo>
                  <a:pt x="3795" y="69"/>
                </a:lnTo>
                <a:lnTo>
                  <a:pt x="3796" y="82"/>
                </a:lnTo>
                <a:lnTo>
                  <a:pt x="3797" y="77"/>
                </a:lnTo>
                <a:lnTo>
                  <a:pt x="3797" y="89"/>
                </a:lnTo>
                <a:lnTo>
                  <a:pt x="3798" y="87"/>
                </a:lnTo>
                <a:lnTo>
                  <a:pt x="3799" y="84"/>
                </a:lnTo>
                <a:lnTo>
                  <a:pt x="3800" y="78"/>
                </a:lnTo>
                <a:lnTo>
                  <a:pt x="3801" y="94"/>
                </a:lnTo>
                <a:lnTo>
                  <a:pt x="3802" y="83"/>
                </a:lnTo>
                <a:lnTo>
                  <a:pt x="3803" y="84"/>
                </a:lnTo>
                <a:lnTo>
                  <a:pt x="3804" y="93"/>
                </a:lnTo>
                <a:lnTo>
                  <a:pt x="3805" y="83"/>
                </a:lnTo>
                <a:lnTo>
                  <a:pt x="3806" y="72"/>
                </a:lnTo>
                <a:lnTo>
                  <a:pt x="3806" y="78"/>
                </a:lnTo>
                <a:lnTo>
                  <a:pt x="3807" y="82"/>
                </a:lnTo>
                <a:lnTo>
                  <a:pt x="3808" y="75"/>
                </a:lnTo>
                <a:lnTo>
                  <a:pt x="3809" y="85"/>
                </a:lnTo>
                <a:lnTo>
                  <a:pt x="3810" y="81"/>
                </a:lnTo>
                <a:lnTo>
                  <a:pt x="3811" y="81"/>
                </a:lnTo>
                <a:lnTo>
                  <a:pt x="3812" y="81"/>
                </a:lnTo>
                <a:lnTo>
                  <a:pt x="3812" y="75"/>
                </a:lnTo>
                <a:lnTo>
                  <a:pt x="3813" y="79"/>
                </a:lnTo>
                <a:lnTo>
                  <a:pt x="3814" y="79"/>
                </a:lnTo>
                <a:lnTo>
                  <a:pt x="3815" y="78"/>
                </a:lnTo>
                <a:lnTo>
                  <a:pt x="3816" y="77"/>
                </a:lnTo>
                <a:lnTo>
                  <a:pt x="3817" y="83"/>
                </a:lnTo>
                <a:lnTo>
                  <a:pt x="3818" y="80"/>
                </a:lnTo>
                <a:lnTo>
                  <a:pt x="3819" y="75"/>
                </a:lnTo>
                <a:lnTo>
                  <a:pt x="3820" y="75"/>
                </a:lnTo>
                <a:lnTo>
                  <a:pt x="3820" y="83"/>
                </a:lnTo>
                <a:lnTo>
                  <a:pt x="3821" y="82"/>
                </a:lnTo>
                <a:lnTo>
                  <a:pt x="3822" y="92"/>
                </a:lnTo>
                <a:lnTo>
                  <a:pt x="3823" y="98"/>
                </a:lnTo>
                <a:lnTo>
                  <a:pt x="3824" y="95"/>
                </a:lnTo>
                <a:lnTo>
                  <a:pt x="3825" y="98"/>
                </a:lnTo>
                <a:lnTo>
                  <a:pt x="3826" y="101"/>
                </a:lnTo>
                <a:lnTo>
                  <a:pt x="3827" y="94"/>
                </a:lnTo>
                <a:lnTo>
                  <a:pt x="3828" y="89"/>
                </a:lnTo>
                <a:lnTo>
                  <a:pt x="3829" y="87"/>
                </a:lnTo>
                <a:lnTo>
                  <a:pt x="3829" y="82"/>
                </a:lnTo>
                <a:lnTo>
                  <a:pt x="3830" y="79"/>
                </a:lnTo>
                <a:lnTo>
                  <a:pt x="3831" y="79"/>
                </a:lnTo>
                <a:lnTo>
                  <a:pt x="3832" y="86"/>
                </a:lnTo>
                <a:lnTo>
                  <a:pt x="3833" y="97"/>
                </a:lnTo>
                <a:lnTo>
                  <a:pt x="3834" y="97"/>
                </a:lnTo>
                <a:lnTo>
                  <a:pt x="3834" y="102"/>
                </a:lnTo>
                <a:lnTo>
                  <a:pt x="3835" y="103"/>
                </a:lnTo>
                <a:lnTo>
                  <a:pt x="3836" y="100"/>
                </a:lnTo>
                <a:lnTo>
                  <a:pt x="3837" y="85"/>
                </a:lnTo>
                <a:lnTo>
                  <a:pt x="3838" y="84"/>
                </a:lnTo>
                <a:lnTo>
                  <a:pt x="3839" y="73"/>
                </a:lnTo>
                <a:lnTo>
                  <a:pt x="3840" y="73"/>
                </a:lnTo>
                <a:lnTo>
                  <a:pt x="3841" y="72"/>
                </a:lnTo>
                <a:lnTo>
                  <a:pt x="3842" y="83"/>
                </a:lnTo>
                <a:lnTo>
                  <a:pt x="3843" y="81"/>
                </a:lnTo>
                <a:lnTo>
                  <a:pt x="3844" y="75"/>
                </a:lnTo>
                <a:lnTo>
                  <a:pt x="3844" y="74"/>
                </a:lnTo>
                <a:lnTo>
                  <a:pt x="3845" y="70"/>
                </a:lnTo>
                <a:lnTo>
                  <a:pt x="3846" y="74"/>
                </a:lnTo>
                <a:lnTo>
                  <a:pt x="3847" y="78"/>
                </a:lnTo>
                <a:lnTo>
                  <a:pt x="3848" y="85"/>
                </a:lnTo>
                <a:lnTo>
                  <a:pt x="3849" y="82"/>
                </a:lnTo>
                <a:lnTo>
                  <a:pt x="3850" y="85"/>
                </a:lnTo>
                <a:lnTo>
                  <a:pt x="3851" y="79"/>
                </a:lnTo>
                <a:lnTo>
                  <a:pt x="3851" y="74"/>
                </a:lnTo>
                <a:lnTo>
                  <a:pt x="3852" y="73"/>
                </a:lnTo>
                <a:lnTo>
                  <a:pt x="3853" y="75"/>
                </a:lnTo>
                <a:lnTo>
                  <a:pt x="3854" y="75"/>
                </a:lnTo>
                <a:lnTo>
                  <a:pt x="3855" y="78"/>
                </a:lnTo>
                <a:lnTo>
                  <a:pt x="3856" y="82"/>
                </a:lnTo>
                <a:lnTo>
                  <a:pt x="3857" y="82"/>
                </a:lnTo>
                <a:lnTo>
                  <a:pt x="3858" y="78"/>
                </a:lnTo>
                <a:lnTo>
                  <a:pt x="3858" y="80"/>
                </a:lnTo>
                <a:lnTo>
                  <a:pt x="3859" y="81"/>
                </a:lnTo>
                <a:lnTo>
                  <a:pt x="3860" y="81"/>
                </a:lnTo>
                <a:lnTo>
                  <a:pt x="3861" y="81"/>
                </a:lnTo>
                <a:lnTo>
                  <a:pt x="3862" y="80"/>
                </a:lnTo>
                <a:lnTo>
                  <a:pt x="3863" y="78"/>
                </a:lnTo>
                <a:lnTo>
                  <a:pt x="3864" y="75"/>
                </a:lnTo>
                <a:lnTo>
                  <a:pt x="3865" y="79"/>
                </a:lnTo>
                <a:lnTo>
                  <a:pt x="3866" y="77"/>
                </a:lnTo>
                <a:lnTo>
                  <a:pt x="3867" y="81"/>
                </a:lnTo>
                <a:lnTo>
                  <a:pt x="3867" y="77"/>
                </a:lnTo>
                <a:lnTo>
                  <a:pt x="3868" y="84"/>
                </a:lnTo>
                <a:lnTo>
                  <a:pt x="3869" y="77"/>
                </a:lnTo>
                <a:lnTo>
                  <a:pt x="3870" y="87"/>
                </a:lnTo>
                <a:lnTo>
                  <a:pt x="3871" y="89"/>
                </a:lnTo>
                <a:lnTo>
                  <a:pt x="3872" y="93"/>
                </a:lnTo>
                <a:lnTo>
                  <a:pt x="3873" y="84"/>
                </a:lnTo>
                <a:lnTo>
                  <a:pt x="3873" y="80"/>
                </a:lnTo>
                <a:lnTo>
                  <a:pt x="3874" y="73"/>
                </a:lnTo>
                <a:lnTo>
                  <a:pt x="3875" y="74"/>
                </a:lnTo>
                <a:lnTo>
                  <a:pt x="3876" y="74"/>
                </a:lnTo>
                <a:lnTo>
                  <a:pt x="3877" y="78"/>
                </a:lnTo>
                <a:lnTo>
                  <a:pt x="3878" y="84"/>
                </a:lnTo>
                <a:lnTo>
                  <a:pt x="3879" y="85"/>
                </a:lnTo>
                <a:lnTo>
                  <a:pt x="3880" y="79"/>
                </a:lnTo>
                <a:lnTo>
                  <a:pt x="3881" y="80"/>
                </a:lnTo>
                <a:lnTo>
                  <a:pt x="3882" y="74"/>
                </a:lnTo>
                <a:lnTo>
                  <a:pt x="3882" y="66"/>
                </a:lnTo>
                <a:lnTo>
                  <a:pt x="3883" y="70"/>
                </a:lnTo>
                <a:lnTo>
                  <a:pt x="3884" y="72"/>
                </a:lnTo>
                <a:lnTo>
                  <a:pt x="3885" y="68"/>
                </a:lnTo>
                <a:lnTo>
                  <a:pt x="3886" y="75"/>
                </a:lnTo>
                <a:lnTo>
                  <a:pt x="3887" y="79"/>
                </a:lnTo>
                <a:lnTo>
                  <a:pt x="3888" y="79"/>
                </a:lnTo>
                <a:lnTo>
                  <a:pt x="3889" y="75"/>
                </a:lnTo>
                <a:lnTo>
                  <a:pt x="3890" y="80"/>
                </a:lnTo>
                <a:lnTo>
                  <a:pt x="3890" y="79"/>
                </a:lnTo>
                <a:lnTo>
                  <a:pt x="3891" y="81"/>
                </a:lnTo>
                <a:lnTo>
                  <a:pt x="3892" y="78"/>
                </a:lnTo>
                <a:lnTo>
                  <a:pt x="3893" y="76"/>
                </a:lnTo>
                <a:lnTo>
                  <a:pt x="3894" y="70"/>
                </a:lnTo>
                <a:lnTo>
                  <a:pt x="3895" y="75"/>
                </a:lnTo>
                <a:lnTo>
                  <a:pt x="3896" y="73"/>
                </a:lnTo>
                <a:lnTo>
                  <a:pt x="3896" y="76"/>
                </a:lnTo>
                <a:lnTo>
                  <a:pt x="3897" y="79"/>
                </a:lnTo>
                <a:lnTo>
                  <a:pt x="3898" y="87"/>
                </a:lnTo>
                <a:lnTo>
                  <a:pt x="3899" y="78"/>
                </a:lnTo>
                <a:lnTo>
                  <a:pt x="3900" y="83"/>
                </a:lnTo>
                <a:lnTo>
                  <a:pt x="3901" y="81"/>
                </a:lnTo>
                <a:lnTo>
                  <a:pt x="3902" y="82"/>
                </a:lnTo>
                <a:lnTo>
                  <a:pt x="3903" y="76"/>
                </a:lnTo>
                <a:lnTo>
                  <a:pt x="3904" y="87"/>
                </a:lnTo>
                <a:lnTo>
                  <a:pt x="3905" y="77"/>
                </a:lnTo>
                <a:lnTo>
                  <a:pt x="3905" y="80"/>
                </a:lnTo>
                <a:lnTo>
                  <a:pt x="3906" y="86"/>
                </a:lnTo>
                <a:lnTo>
                  <a:pt x="3907" y="85"/>
                </a:lnTo>
                <a:lnTo>
                  <a:pt x="3908" y="75"/>
                </a:lnTo>
                <a:lnTo>
                  <a:pt x="3909" y="83"/>
                </a:lnTo>
                <a:lnTo>
                  <a:pt x="3910" y="80"/>
                </a:lnTo>
                <a:lnTo>
                  <a:pt x="3911" y="71"/>
                </a:lnTo>
                <a:lnTo>
                  <a:pt x="3912" y="79"/>
                </a:lnTo>
                <a:lnTo>
                  <a:pt x="3912" y="83"/>
                </a:lnTo>
                <a:lnTo>
                  <a:pt x="3913" y="86"/>
                </a:lnTo>
                <a:lnTo>
                  <a:pt x="3914" y="79"/>
                </a:lnTo>
                <a:lnTo>
                  <a:pt x="3915" y="72"/>
                </a:lnTo>
                <a:lnTo>
                  <a:pt x="3916" y="59"/>
                </a:lnTo>
                <a:lnTo>
                  <a:pt x="3917" y="42"/>
                </a:lnTo>
                <a:lnTo>
                  <a:pt x="3918" y="25"/>
                </a:lnTo>
                <a:lnTo>
                  <a:pt x="3919" y="20"/>
                </a:lnTo>
                <a:lnTo>
                  <a:pt x="3919" y="24"/>
                </a:lnTo>
                <a:lnTo>
                  <a:pt x="3920" y="40"/>
                </a:lnTo>
                <a:lnTo>
                  <a:pt x="3921" y="79"/>
                </a:lnTo>
                <a:lnTo>
                  <a:pt x="3922" y="118"/>
                </a:lnTo>
                <a:lnTo>
                  <a:pt x="3923" y="157"/>
                </a:lnTo>
                <a:lnTo>
                  <a:pt x="3924" y="191"/>
                </a:lnTo>
                <a:lnTo>
                  <a:pt x="3925" y="211"/>
                </a:lnTo>
                <a:lnTo>
                  <a:pt x="3926" y="209"/>
                </a:lnTo>
                <a:lnTo>
                  <a:pt x="3927" y="207"/>
                </a:lnTo>
                <a:lnTo>
                  <a:pt x="3928" y="195"/>
                </a:lnTo>
                <a:lnTo>
                  <a:pt x="3928" y="188"/>
                </a:lnTo>
                <a:lnTo>
                  <a:pt x="3929" y="186"/>
                </a:lnTo>
                <a:lnTo>
                  <a:pt x="3930" y="187"/>
                </a:lnTo>
                <a:lnTo>
                  <a:pt x="3931" y="185"/>
                </a:lnTo>
                <a:lnTo>
                  <a:pt x="3932" y="187"/>
                </a:lnTo>
                <a:lnTo>
                  <a:pt x="3933" y="185"/>
                </a:lnTo>
                <a:lnTo>
                  <a:pt x="3934" y="174"/>
                </a:lnTo>
                <a:lnTo>
                  <a:pt x="3934" y="150"/>
                </a:lnTo>
                <a:lnTo>
                  <a:pt x="3935" y="141"/>
                </a:lnTo>
                <a:lnTo>
                  <a:pt x="3936" y="125"/>
                </a:lnTo>
                <a:lnTo>
                  <a:pt x="3937" y="111"/>
                </a:lnTo>
                <a:lnTo>
                  <a:pt x="3938" y="101"/>
                </a:lnTo>
                <a:lnTo>
                  <a:pt x="3939" y="102"/>
                </a:lnTo>
                <a:lnTo>
                  <a:pt x="3940" y="88"/>
                </a:lnTo>
                <a:lnTo>
                  <a:pt x="3941" y="78"/>
                </a:lnTo>
                <a:lnTo>
                  <a:pt x="3942" y="65"/>
                </a:lnTo>
                <a:lnTo>
                  <a:pt x="3943" y="56"/>
                </a:lnTo>
                <a:lnTo>
                  <a:pt x="3943" y="40"/>
                </a:lnTo>
                <a:lnTo>
                  <a:pt x="3944" y="31"/>
                </a:lnTo>
                <a:lnTo>
                  <a:pt x="3945" y="31"/>
                </a:lnTo>
                <a:lnTo>
                  <a:pt x="3946" y="34"/>
                </a:lnTo>
                <a:lnTo>
                  <a:pt x="3947" y="34"/>
                </a:lnTo>
                <a:lnTo>
                  <a:pt x="3948" y="53"/>
                </a:lnTo>
                <a:lnTo>
                  <a:pt x="3949" y="67"/>
                </a:lnTo>
                <a:lnTo>
                  <a:pt x="3950" y="66"/>
                </a:lnTo>
                <a:lnTo>
                  <a:pt x="3950" y="75"/>
                </a:lnTo>
                <a:lnTo>
                  <a:pt x="3951" y="80"/>
                </a:lnTo>
                <a:lnTo>
                  <a:pt x="3952" y="70"/>
                </a:lnTo>
                <a:lnTo>
                  <a:pt x="3953" y="78"/>
                </a:lnTo>
                <a:lnTo>
                  <a:pt x="3954" y="87"/>
                </a:lnTo>
                <a:lnTo>
                  <a:pt x="3955" y="80"/>
                </a:lnTo>
                <a:lnTo>
                  <a:pt x="3956" y="83"/>
                </a:lnTo>
                <a:lnTo>
                  <a:pt x="3957" y="91"/>
                </a:lnTo>
                <a:lnTo>
                  <a:pt x="3957" y="82"/>
                </a:lnTo>
                <a:lnTo>
                  <a:pt x="3958" y="77"/>
                </a:lnTo>
                <a:lnTo>
                  <a:pt x="3959" y="86"/>
                </a:lnTo>
                <a:lnTo>
                  <a:pt x="3960" y="82"/>
                </a:lnTo>
                <a:lnTo>
                  <a:pt x="3961" y="79"/>
                </a:lnTo>
                <a:lnTo>
                  <a:pt x="3962" y="77"/>
                </a:lnTo>
                <a:lnTo>
                  <a:pt x="3963" y="71"/>
                </a:lnTo>
                <a:lnTo>
                  <a:pt x="3964" y="64"/>
                </a:lnTo>
                <a:lnTo>
                  <a:pt x="3965" y="56"/>
                </a:lnTo>
                <a:lnTo>
                  <a:pt x="3966" y="61"/>
                </a:lnTo>
                <a:lnTo>
                  <a:pt x="3966" y="72"/>
                </a:lnTo>
                <a:lnTo>
                  <a:pt x="3967" y="86"/>
                </a:lnTo>
                <a:lnTo>
                  <a:pt x="3968" y="95"/>
                </a:lnTo>
                <a:lnTo>
                  <a:pt x="3969" y="112"/>
                </a:lnTo>
                <a:lnTo>
                  <a:pt x="3970" y="117"/>
                </a:lnTo>
                <a:lnTo>
                  <a:pt x="3971" y="118"/>
                </a:lnTo>
                <a:lnTo>
                  <a:pt x="3972" y="130"/>
                </a:lnTo>
                <a:lnTo>
                  <a:pt x="3972" y="145"/>
                </a:lnTo>
                <a:lnTo>
                  <a:pt x="3973" y="161"/>
                </a:lnTo>
                <a:lnTo>
                  <a:pt x="3974" y="166"/>
                </a:lnTo>
                <a:lnTo>
                  <a:pt x="3975" y="179"/>
                </a:lnTo>
                <a:lnTo>
                  <a:pt x="3976" y="183"/>
                </a:lnTo>
                <a:lnTo>
                  <a:pt x="3977" y="194"/>
                </a:lnTo>
                <a:lnTo>
                  <a:pt x="3978" y="202"/>
                </a:lnTo>
                <a:lnTo>
                  <a:pt x="3979" y="210"/>
                </a:lnTo>
                <a:lnTo>
                  <a:pt x="3980" y="210"/>
                </a:lnTo>
                <a:lnTo>
                  <a:pt x="3980" y="197"/>
                </a:lnTo>
                <a:lnTo>
                  <a:pt x="3981" y="170"/>
                </a:lnTo>
                <a:lnTo>
                  <a:pt x="3982" y="150"/>
                </a:lnTo>
                <a:lnTo>
                  <a:pt x="3983" y="130"/>
                </a:lnTo>
                <a:lnTo>
                  <a:pt x="3984" y="109"/>
                </a:lnTo>
                <a:lnTo>
                  <a:pt x="3985" y="98"/>
                </a:lnTo>
                <a:lnTo>
                  <a:pt x="3986" y="89"/>
                </a:lnTo>
                <a:lnTo>
                  <a:pt x="3987" y="79"/>
                </a:lnTo>
                <a:lnTo>
                  <a:pt x="3988" y="81"/>
                </a:lnTo>
                <a:lnTo>
                  <a:pt x="3989" y="85"/>
                </a:lnTo>
                <a:lnTo>
                  <a:pt x="3989" y="85"/>
                </a:lnTo>
                <a:lnTo>
                  <a:pt x="3990" y="83"/>
                </a:lnTo>
                <a:lnTo>
                  <a:pt x="3991" y="83"/>
                </a:lnTo>
                <a:lnTo>
                  <a:pt x="3992" y="83"/>
                </a:lnTo>
                <a:lnTo>
                  <a:pt x="3993" y="78"/>
                </a:lnTo>
                <a:lnTo>
                  <a:pt x="3994" y="66"/>
                </a:lnTo>
                <a:lnTo>
                  <a:pt x="3994" y="69"/>
                </a:lnTo>
                <a:lnTo>
                  <a:pt x="3995" y="64"/>
                </a:lnTo>
                <a:lnTo>
                  <a:pt x="3996" y="54"/>
                </a:lnTo>
                <a:lnTo>
                  <a:pt x="3997" y="62"/>
                </a:lnTo>
                <a:lnTo>
                  <a:pt x="3998" y="99"/>
                </a:lnTo>
                <a:lnTo>
                  <a:pt x="3999" y="118"/>
                </a:lnTo>
                <a:lnTo>
                  <a:pt x="4000" y="147"/>
                </a:lnTo>
                <a:lnTo>
                  <a:pt x="4001" y="194"/>
                </a:lnTo>
                <a:lnTo>
                  <a:pt x="4002" y="220"/>
                </a:lnTo>
                <a:lnTo>
                  <a:pt x="4003" y="231"/>
                </a:lnTo>
                <a:lnTo>
                  <a:pt x="4004" y="261"/>
                </a:lnTo>
                <a:lnTo>
                  <a:pt x="4004" y="259"/>
                </a:lnTo>
                <a:lnTo>
                  <a:pt x="4005" y="243"/>
                </a:lnTo>
                <a:lnTo>
                  <a:pt x="4006" y="238"/>
                </a:lnTo>
                <a:lnTo>
                  <a:pt x="4007" y="228"/>
                </a:lnTo>
                <a:lnTo>
                  <a:pt x="4008" y="206"/>
                </a:lnTo>
                <a:lnTo>
                  <a:pt x="4009" y="214"/>
                </a:lnTo>
                <a:lnTo>
                  <a:pt x="4010" y="213"/>
                </a:lnTo>
                <a:lnTo>
                  <a:pt x="4011" y="213"/>
                </a:lnTo>
                <a:lnTo>
                  <a:pt x="4011" y="216"/>
                </a:lnTo>
                <a:lnTo>
                  <a:pt x="4012" y="215"/>
                </a:lnTo>
                <a:lnTo>
                  <a:pt x="4013" y="203"/>
                </a:lnTo>
                <a:lnTo>
                  <a:pt x="4014" y="198"/>
                </a:lnTo>
                <a:lnTo>
                  <a:pt x="4015" y="201"/>
                </a:lnTo>
                <a:lnTo>
                  <a:pt x="4016" y="196"/>
                </a:lnTo>
                <a:lnTo>
                  <a:pt x="4017" y="207"/>
                </a:lnTo>
                <a:lnTo>
                  <a:pt x="4018" y="216"/>
                </a:lnTo>
                <a:lnTo>
                  <a:pt x="4018" y="226"/>
                </a:lnTo>
                <a:lnTo>
                  <a:pt x="4019" y="229"/>
                </a:lnTo>
                <a:lnTo>
                  <a:pt x="4020" y="232"/>
                </a:lnTo>
                <a:lnTo>
                  <a:pt x="4021" y="223"/>
                </a:lnTo>
                <a:lnTo>
                  <a:pt x="4022" y="221"/>
                </a:lnTo>
                <a:lnTo>
                  <a:pt x="4023" y="218"/>
                </a:lnTo>
                <a:lnTo>
                  <a:pt x="4024" y="215"/>
                </a:lnTo>
                <a:lnTo>
                  <a:pt x="4025" y="217"/>
                </a:lnTo>
                <a:lnTo>
                  <a:pt x="4026" y="219"/>
                </a:lnTo>
                <a:lnTo>
                  <a:pt x="4027" y="224"/>
                </a:lnTo>
                <a:lnTo>
                  <a:pt x="4027" y="225"/>
                </a:lnTo>
                <a:lnTo>
                  <a:pt x="4028" y="228"/>
                </a:lnTo>
                <a:lnTo>
                  <a:pt x="4029" y="230"/>
                </a:lnTo>
                <a:lnTo>
                  <a:pt x="4030" y="238"/>
                </a:lnTo>
                <a:lnTo>
                  <a:pt x="4031" y="238"/>
                </a:lnTo>
                <a:lnTo>
                  <a:pt x="4032" y="243"/>
                </a:lnTo>
                <a:lnTo>
                  <a:pt x="4033" y="243"/>
                </a:lnTo>
                <a:lnTo>
                  <a:pt x="4033" y="242"/>
                </a:lnTo>
                <a:lnTo>
                  <a:pt x="4034" y="235"/>
                </a:lnTo>
                <a:lnTo>
                  <a:pt x="4035" y="231"/>
                </a:lnTo>
                <a:lnTo>
                  <a:pt x="4036" y="225"/>
                </a:lnTo>
                <a:lnTo>
                  <a:pt x="4037" y="226"/>
                </a:lnTo>
                <a:lnTo>
                  <a:pt x="4038" y="232"/>
                </a:lnTo>
                <a:lnTo>
                  <a:pt x="4039" y="238"/>
                </a:lnTo>
                <a:lnTo>
                  <a:pt x="4040" y="246"/>
                </a:lnTo>
                <a:lnTo>
                  <a:pt x="4041" y="252"/>
                </a:lnTo>
                <a:lnTo>
                  <a:pt x="4041" y="252"/>
                </a:lnTo>
                <a:lnTo>
                  <a:pt x="4042" y="260"/>
                </a:lnTo>
                <a:lnTo>
                  <a:pt x="4043" y="271"/>
                </a:lnTo>
                <a:lnTo>
                  <a:pt x="4044" y="276"/>
                </a:lnTo>
                <a:lnTo>
                  <a:pt x="4045" y="277"/>
                </a:lnTo>
                <a:lnTo>
                  <a:pt x="4046" y="278"/>
                </a:lnTo>
                <a:lnTo>
                  <a:pt x="4047" y="267"/>
                </a:lnTo>
                <a:lnTo>
                  <a:pt x="4048" y="261"/>
                </a:lnTo>
                <a:lnTo>
                  <a:pt x="4049" y="249"/>
                </a:lnTo>
                <a:lnTo>
                  <a:pt x="4050" y="239"/>
                </a:lnTo>
                <a:lnTo>
                  <a:pt x="4050" y="233"/>
                </a:lnTo>
                <a:lnTo>
                  <a:pt x="4051" y="230"/>
                </a:lnTo>
                <a:lnTo>
                  <a:pt x="4052" y="219"/>
                </a:lnTo>
                <a:lnTo>
                  <a:pt x="4053" y="210"/>
                </a:lnTo>
                <a:lnTo>
                  <a:pt x="4054" y="197"/>
                </a:lnTo>
                <a:lnTo>
                  <a:pt x="4055" y="176"/>
                </a:lnTo>
                <a:lnTo>
                  <a:pt x="4056" y="157"/>
                </a:lnTo>
                <a:lnTo>
                  <a:pt x="4056" y="133"/>
                </a:lnTo>
                <a:lnTo>
                  <a:pt x="4057" y="116"/>
                </a:lnTo>
                <a:lnTo>
                  <a:pt x="4058" y="106"/>
                </a:lnTo>
                <a:lnTo>
                  <a:pt x="4059" y="99"/>
                </a:lnTo>
                <a:lnTo>
                  <a:pt x="4060" y="89"/>
                </a:lnTo>
                <a:lnTo>
                  <a:pt x="4061" y="85"/>
                </a:lnTo>
                <a:lnTo>
                  <a:pt x="4062" y="86"/>
                </a:lnTo>
                <a:lnTo>
                  <a:pt x="4063" y="86"/>
                </a:lnTo>
                <a:lnTo>
                  <a:pt x="4064" y="99"/>
                </a:lnTo>
                <a:lnTo>
                  <a:pt x="4065" y="104"/>
                </a:lnTo>
                <a:lnTo>
                  <a:pt x="4065" y="109"/>
                </a:lnTo>
                <a:lnTo>
                  <a:pt x="4066" y="110"/>
                </a:lnTo>
                <a:lnTo>
                  <a:pt x="4067" y="109"/>
                </a:lnTo>
                <a:lnTo>
                  <a:pt x="4068" y="95"/>
                </a:lnTo>
                <a:lnTo>
                  <a:pt x="4069" y="99"/>
                </a:lnTo>
                <a:lnTo>
                  <a:pt x="4070" y="93"/>
                </a:lnTo>
                <a:lnTo>
                  <a:pt x="4071" y="89"/>
                </a:lnTo>
                <a:lnTo>
                  <a:pt x="4072" y="88"/>
                </a:lnTo>
                <a:lnTo>
                  <a:pt x="4072" y="89"/>
                </a:lnTo>
                <a:lnTo>
                  <a:pt x="4073" y="80"/>
                </a:lnTo>
                <a:lnTo>
                  <a:pt x="4074" y="80"/>
                </a:lnTo>
                <a:lnTo>
                  <a:pt x="4075" y="80"/>
                </a:lnTo>
                <a:lnTo>
                  <a:pt x="4076" y="85"/>
                </a:lnTo>
                <a:lnTo>
                  <a:pt x="4077" y="105"/>
                </a:lnTo>
                <a:lnTo>
                  <a:pt x="4078" y="131"/>
                </a:lnTo>
                <a:lnTo>
                  <a:pt x="4079" y="158"/>
                </a:lnTo>
                <a:lnTo>
                  <a:pt x="4079" y="190"/>
                </a:lnTo>
                <a:lnTo>
                  <a:pt x="4080" y="221"/>
                </a:lnTo>
                <a:lnTo>
                  <a:pt x="4081" y="229"/>
                </a:lnTo>
                <a:lnTo>
                  <a:pt x="4082" y="246"/>
                </a:lnTo>
                <a:lnTo>
                  <a:pt x="4083" y="245"/>
                </a:lnTo>
                <a:lnTo>
                  <a:pt x="4084" y="242"/>
                </a:lnTo>
                <a:lnTo>
                  <a:pt x="4085" y="231"/>
                </a:lnTo>
                <a:lnTo>
                  <a:pt x="4086" y="226"/>
                </a:lnTo>
                <a:lnTo>
                  <a:pt x="4087" y="217"/>
                </a:lnTo>
                <a:lnTo>
                  <a:pt x="4088" y="224"/>
                </a:lnTo>
                <a:lnTo>
                  <a:pt x="4089" y="237"/>
                </a:lnTo>
                <a:lnTo>
                  <a:pt x="4089" y="249"/>
                </a:lnTo>
                <a:lnTo>
                  <a:pt x="4090" y="255"/>
                </a:lnTo>
                <a:lnTo>
                  <a:pt x="4091" y="264"/>
                </a:lnTo>
                <a:lnTo>
                  <a:pt x="4092" y="274"/>
                </a:lnTo>
                <a:lnTo>
                  <a:pt x="4093" y="269"/>
                </a:lnTo>
                <a:lnTo>
                  <a:pt x="4094" y="268"/>
                </a:lnTo>
                <a:lnTo>
                  <a:pt x="4094" y="269"/>
                </a:lnTo>
                <a:lnTo>
                  <a:pt x="4095" y="266"/>
                </a:lnTo>
                <a:lnTo>
                  <a:pt x="4096" y="265"/>
                </a:lnTo>
                <a:lnTo>
                  <a:pt x="4097" y="266"/>
                </a:lnTo>
                <a:lnTo>
                  <a:pt x="4098" y="270"/>
                </a:lnTo>
                <a:lnTo>
                  <a:pt x="4099" y="274"/>
                </a:lnTo>
                <a:lnTo>
                  <a:pt x="4100" y="276"/>
                </a:lnTo>
                <a:lnTo>
                  <a:pt x="4101" y="278"/>
                </a:lnTo>
                <a:lnTo>
                  <a:pt x="4102" y="271"/>
                </a:lnTo>
                <a:lnTo>
                  <a:pt x="4103" y="262"/>
                </a:lnTo>
                <a:lnTo>
                  <a:pt x="4103" y="261"/>
                </a:lnTo>
                <a:lnTo>
                  <a:pt x="4104" y="260"/>
                </a:lnTo>
                <a:lnTo>
                  <a:pt x="4105" y="262"/>
                </a:lnTo>
                <a:lnTo>
                  <a:pt x="4106" y="274"/>
                </a:lnTo>
                <a:lnTo>
                  <a:pt x="4107" y="281"/>
                </a:lnTo>
                <a:lnTo>
                  <a:pt x="4108" y="282"/>
                </a:lnTo>
                <a:lnTo>
                  <a:pt x="4109" y="285"/>
                </a:lnTo>
                <a:lnTo>
                  <a:pt x="4110" y="278"/>
                </a:lnTo>
                <a:lnTo>
                  <a:pt x="4111" y="272"/>
                </a:lnTo>
                <a:lnTo>
                  <a:pt x="4111" y="274"/>
                </a:lnTo>
                <a:lnTo>
                  <a:pt x="4112" y="279"/>
                </a:lnTo>
                <a:lnTo>
                  <a:pt x="4113" y="279"/>
                </a:lnTo>
                <a:lnTo>
                  <a:pt x="4114" y="287"/>
                </a:lnTo>
                <a:lnTo>
                  <a:pt x="4115" y="298"/>
                </a:lnTo>
                <a:lnTo>
                  <a:pt x="4116" y="306"/>
                </a:lnTo>
                <a:lnTo>
                  <a:pt x="4117" y="310"/>
                </a:lnTo>
                <a:lnTo>
                  <a:pt x="4117" y="309"/>
                </a:lnTo>
                <a:lnTo>
                  <a:pt x="4118" y="306"/>
                </a:lnTo>
                <a:lnTo>
                  <a:pt x="4119" y="300"/>
                </a:lnTo>
                <a:lnTo>
                  <a:pt x="4120" y="295"/>
                </a:lnTo>
                <a:lnTo>
                  <a:pt x="4121" y="290"/>
                </a:lnTo>
                <a:lnTo>
                  <a:pt x="4122" y="292"/>
                </a:lnTo>
                <a:lnTo>
                  <a:pt x="4123" y="289"/>
                </a:lnTo>
                <a:lnTo>
                  <a:pt x="4124" y="279"/>
                </a:lnTo>
                <a:lnTo>
                  <a:pt x="4125" y="273"/>
                </a:lnTo>
                <a:lnTo>
                  <a:pt x="4126" y="269"/>
                </a:lnTo>
                <a:lnTo>
                  <a:pt x="4126" y="267"/>
                </a:lnTo>
                <a:lnTo>
                  <a:pt x="4127" y="269"/>
                </a:lnTo>
                <a:lnTo>
                  <a:pt x="4128" y="279"/>
                </a:lnTo>
                <a:lnTo>
                  <a:pt x="4129" y="284"/>
                </a:lnTo>
                <a:lnTo>
                  <a:pt x="4130" y="290"/>
                </a:lnTo>
                <a:lnTo>
                  <a:pt x="4131" y="291"/>
                </a:lnTo>
                <a:lnTo>
                  <a:pt x="4132" y="297"/>
                </a:lnTo>
                <a:lnTo>
                  <a:pt x="4133" y="296"/>
                </a:lnTo>
                <a:lnTo>
                  <a:pt x="4133" y="296"/>
                </a:lnTo>
                <a:lnTo>
                  <a:pt x="4134" y="295"/>
                </a:lnTo>
                <a:lnTo>
                  <a:pt x="4135" y="295"/>
                </a:lnTo>
                <a:lnTo>
                  <a:pt x="4136" y="288"/>
                </a:lnTo>
                <a:lnTo>
                  <a:pt x="4137" y="281"/>
                </a:lnTo>
                <a:lnTo>
                  <a:pt x="4138" y="275"/>
                </a:lnTo>
                <a:lnTo>
                  <a:pt x="4139" y="272"/>
                </a:lnTo>
                <a:lnTo>
                  <a:pt x="4140" y="258"/>
                </a:lnTo>
                <a:lnTo>
                  <a:pt x="4140" y="243"/>
                </a:lnTo>
                <a:lnTo>
                  <a:pt x="4141" y="225"/>
                </a:lnTo>
                <a:lnTo>
                  <a:pt x="4142" y="204"/>
                </a:lnTo>
                <a:lnTo>
                  <a:pt x="4143" y="179"/>
                </a:lnTo>
                <a:lnTo>
                  <a:pt x="4144" y="160"/>
                </a:lnTo>
                <a:lnTo>
                  <a:pt x="4145" y="145"/>
                </a:lnTo>
                <a:lnTo>
                  <a:pt x="4146" y="142"/>
                </a:lnTo>
                <a:lnTo>
                  <a:pt x="4147" y="142"/>
                </a:lnTo>
                <a:lnTo>
                  <a:pt x="4148" y="141"/>
                </a:lnTo>
                <a:lnTo>
                  <a:pt x="4149" y="149"/>
                </a:lnTo>
                <a:lnTo>
                  <a:pt x="4149" y="145"/>
                </a:lnTo>
                <a:lnTo>
                  <a:pt x="4150" y="133"/>
                </a:lnTo>
                <a:lnTo>
                  <a:pt x="4151" y="123"/>
                </a:lnTo>
                <a:lnTo>
                  <a:pt x="4152" y="108"/>
                </a:lnTo>
                <a:lnTo>
                  <a:pt x="4153" y="94"/>
                </a:lnTo>
                <a:lnTo>
                  <a:pt x="4154" y="96"/>
                </a:lnTo>
                <a:lnTo>
                  <a:pt x="4155" y="95"/>
                </a:lnTo>
                <a:lnTo>
                  <a:pt x="4155" y="89"/>
                </a:lnTo>
                <a:lnTo>
                  <a:pt x="4156" y="91"/>
                </a:lnTo>
                <a:lnTo>
                  <a:pt x="4157" y="86"/>
                </a:lnTo>
                <a:lnTo>
                  <a:pt x="4158" y="75"/>
                </a:lnTo>
                <a:lnTo>
                  <a:pt x="4159" y="71"/>
                </a:lnTo>
                <a:lnTo>
                  <a:pt x="4160" y="71"/>
                </a:lnTo>
                <a:lnTo>
                  <a:pt x="4161" y="65"/>
                </a:lnTo>
                <a:lnTo>
                  <a:pt x="4162" y="62"/>
                </a:lnTo>
                <a:lnTo>
                  <a:pt x="4163" y="71"/>
                </a:lnTo>
                <a:lnTo>
                  <a:pt x="4164" y="71"/>
                </a:lnTo>
                <a:lnTo>
                  <a:pt x="4164" y="65"/>
                </a:lnTo>
                <a:lnTo>
                  <a:pt x="4165" y="70"/>
                </a:lnTo>
                <a:lnTo>
                  <a:pt x="4166" y="78"/>
                </a:lnTo>
                <a:lnTo>
                  <a:pt x="4167" y="76"/>
                </a:lnTo>
                <a:lnTo>
                  <a:pt x="4168" y="76"/>
                </a:lnTo>
                <a:lnTo>
                  <a:pt x="4169" y="85"/>
                </a:lnTo>
                <a:lnTo>
                  <a:pt x="4170" y="84"/>
                </a:lnTo>
                <a:lnTo>
                  <a:pt x="4171" y="84"/>
                </a:lnTo>
                <a:lnTo>
                  <a:pt x="4171" y="85"/>
                </a:lnTo>
                <a:lnTo>
                  <a:pt x="4172" y="83"/>
                </a:lnTo>
                <a:lnTo>
                  <a:pt x="4173" y="75"/>
                </a:lnTo>
                <a:lnTo>
                  <a:pt x="4174" y="78"/>
                </a:lnTo>
                <a:lnTo>
                  <a:pt x="4175" y="78"/>
                </a:lnTo>
                <a:lnTo>
                  <a:pt x="4176" y="62"/>
                </a:lnTo>
                <a:lnTo>
                  <a:pt x="4177" y="51"/>
                </a:lnTo>
                <a:lnTo>
                  <a:pt x="4178" y="69"/>
                </a:lnTo>
                <a:lnTo>
                  <a:pt x="4178" y="74"/>
                </a:lnTo>
                <a:lnTo>
                  <a:pt x="4179" y="94"/>
                </a:lnTo>
                <a:lnTo>
                  <a:pt x="4180" y="137"/>
                </a:lnTo>
                <a:lnTo>
                  <a:pt x="4181" y="179"/>
                </a:lnTo>
                <a:lnTo>
                  <a:pt x="4182" y="196"/>
                </a:lnTo>
                <a:lnTo>
                  <a:pt x="4183" y="220"/>
                </a:lnTo>
                <a:lnTo>
                  <a:pt x="4184" y="229"/>
                </a:lnTo>
                <a:lnTo>
                  <a:pt x="4185" y="223"/>
                </a:lnTo>
                <a:lnTo>
                  <a:pt x="4186" y="209"/>
                </a:lnTo>
                <a:lnTo>
                  <a:pt x="4187" y="205"/>
                </a:lnTo>
                <a:lnTo>
                  <a:pt x="4187" y="189"/>
                </a:lnTo>
                <a:lnTo>
                  <a:pt x="4188" y="171"/>
                </a:lnTo>
                <a:lnTo>
                  <a:pt x="4189" y="161"/>
                </a:lnTo>
                <a:lnTo>
                  <a:pt x="4190" y="161"/>
                </a:lnTo>
                <a:lnTo>
                  <a:pt x="4191" y="145"/>
                </a:lnTo>
                <a:lnTo>
                  <a:pt x="4192" y="154"/>
                </a:lnTo>
                <a:lnTo>
                  <a:pt x="4193" y="180"/>
                </a:lnTo>
                <a:lnTo>
                  <a:pt x="4193" y="180"/>
                </a:lnTo>
                <a:lnTo>
                  <a:pt x="4194" y="170"/>
                </a:lnTo>
                <a:lnTo>
                  <a:pt x="4195" y="155"/>
                </a:lnTo>
                <a:lnTo>
                  <a:pt x="4196" y="122"/>
                </a:lnTo>
                <a:lnTo>
                  <a:pt x="4197" y="87"/>
                </a:lnTo>
                <a:lnTo>
                  <a:pt x="4198" y="81"/>
                </a:lnTo>
                <a:lnTo>
                  <a:pt x="4199" y="79"/>
                </a:lnTo>
                <a:lnTo>
                  <a:pt x="4200" y="99"/>
                </a:lnTo>
                <a:lnTo>
                  <a:pt x="4201" y="126"/>
                </a:lnTo>
                <a:lnTo>
                  <a:pt x="4201" y="133"/>
                </a:lnTo>
                <a:lnTo>
                  <a:pt x="4202" y="146"/>
                </a:lnTo>
                <a:lnTo>
                  <a:pt x="4203" y="161"/>
                </a:lnTo>
                <a:lnTo>
                  <a:pt x="4204" y="175"/>
                </a:lnTo>
                <a:lnTo>
                  <a:pt x="4205" y="185"/>
                </a:lnTo>
                <a:lnTo>
                  <a:pt x="4206" y="219"/>
                </a:lnTo>
                <a:lnTo>
                  <a:pt x="4207" y="246"/>
                </a:lnTo>
                <a:lnTo>
                  <a:pt x="4208" y="282"/>
                </a:lnTo>
                <a:lnTo>
                  <a:pt x="4209" y="287"/>
                </a:lnTo>
                <a:lnTo>
                  <a:pt x="4210" y="289"/>
                </a:lnTo>
                <a:lnTo>
                  <a:pt x="4210" y="286"/>
                </a:lnTo>
                <a:lnTo>
                  <a:pt x="4211" y="271"/>
                </a:lnTo>
                <a:lnTo>
                  <a:pt x="4212" y="253"/>
                </a:lnTo>
                <a:lnTo>
                  <a:pt x="4213" y="252"/>
                </a:lnTo>
                <a:lnTo>
                  <a:pt x="4214" y="244"/>
                </a:lnTo>
                <a:lnTo>
                  <a:pt x="4215" y="247"/>
                </a:lnTo>
                <a:lnTo>
                  <a:pt x="4216" y="256"/>
                </a:lnTo>
                <a:lnTo>
                  <a:pt x="4216" y="263"/>
                </a:lnTo>
                <a:lnTo>
                  <a:pt x="4217" y="262"/>
                </a:lnTo>
                <a:lnTo>
                  <a:pt x="4218" y="268"/>
                </a:lnTo>
                <a:lnTo>
                  <a:pt x="4219" y="249"/>
                </a:lnTo>
                <a:lnTo>
                  <a:pt x="4220" y="230"/>
                </a:lnTo>
                <a:lnTo>
                  <a:pt x="4221" y="217"/>
                </a:lnTo>
                <a:lnTo>
                  <a:pt x="4222" y="227"/>
                </a:lnTo>
                <a:lnTo>
                  <a:pt x="4223" y="224"/>
                </a:lnTo>
                <a:lnTo>
                  <a:pt x="4224" y="222"/>
                </a:lnTo>
                <a:lnTo>
                  <a:pt x="4225" y="199"/>
                </a:lnTo>
                <a:lnTo>
                  <a:pt x="4225" y="189"/>
                </a:lnTo>
                <a:lnTo>
                  <a:pt x="4226" y="172"/>
                </a:lnTo>
                <a:lnTo>
                  <a:pt x="4227" y="167"/>
                </a:lnTo>
                <a:lnTo>
                  <a:pt x="4228" y="144"/>
                </a:lnTo>
                <a:lnTo>
                  <a:pt x="4229" y="162"/>
                </a:lnTo>
                <a:lnTo>
                  <a:pt x="4230" y="150"/>
                </a:lnTo>
                <a:lnTo>
                  <a:pt x="4231" y="127"/>
                </a:lnTo>
                <a:lnTo>
                  <a:pt x="4232" y="107"/>
                </a:lnTo>
                <a:lnTo>
                  <a:pt x="4232" y="101"/>
                </a:lnTo>
                <a:lnTo>
                  <a:pt x="4233" y="84"/>
                </a:lnTo>
                <a:lnTo>
                  <a:pt x="4234" y="81"/>
                </a:lnTo>
                <a:lnTo>
                  <a:pt x="4235" y="91"/>
                </a:lnTo>
                <a:lnTo>
                  <a:pt x="4236" y="101"/>
                </a:lnTo>
                <a:lnTo>
                  <a:pt x="4237" y="123"/>
                </a:lnTo>
                <a:lnTo>
                  <a:pt x="4238" y="142"/>
                </a:lnTo>
                <a:lnTo>
                  <a:pt x="4239" y="149"/>
                </a:lnTo>
                <a:lnTo>
                  <a:pt x="4239" y="138"/>
                </a:lnTo>
                <a:lnTo>
                  <a:pt x="4240" y="148"/>
                </a:lnTo>
                <a:lnTo>
                  <a:pt x="4241" y="149"/>
                </a:lnTo>
                <a:lnTo>
                  <a:pt x="4242" y="155"/>
                </a:lnTo>
                <a:lnTo>
                  <a:pt x="4243" y="164"/>
                </a:lnTo>
                <a:lnTo>
                  <a:pt x="4244" y="166"/>
                </a:lnTo>
                <a:lnTo>
                  <a:pt x="4245" y="162"/>
                </a:lnTo>
                <a:lnTo>
                  <a:pt x="4246" y="156"/>
                </a:lnTo>
                <a:lnTo>
                  <a:pt x="4247" y="152"/>
                </a:lnTo>
                <a:lnTo>
                  <a:pt x="4248" y="161"/>
                </a:lnTo>
                <a:lnTo>
                  <a:pt x="4249" y="177"/>
                </a:lnTo>
                <a:lnTo>
                  <a:pt x="4249" y="180"/>
                </a:lnTo>
                <a:lnTo>
                  <a:pt x="4250" y="200"/>
                </a:lnTo>
                <a:lnTo>
                  <a:pt x="4251" y="204"/>
                </a:lnTo>
                <a:lnTo>
                  <a:pt x="4252" y="200"/>
                </a:lnTo>
                <a:lnTo>
                  <a:pt x="4253" y="209"/>
                </a:lnTo>
                <a:lnTo>
                  <a:pt x="4254" y="233"/>
                </a:lnTo>
                <a:lnTo>
                  <a:pt x="4254" y="239"/>
                </a:lnTo>
                <a:lnTo>
                  <a:pt x="4255" y="249"/>
                </a:lnTo>
                <a:lnTo>
                  <a:pt x="4256" y="251"/>
                </a:lnTo>
                <a:lnTo>
                  <a:pt x="4257" y="248"/>
                </a:lnTo>
                <a:lnTo>
                  <a:pt x="4258" y="234"/>
                </a:lnTo>
                <a:lnTo>
                  <a:pt x="4259" y="224"/>
                </a:lnTo>
                <a:lnTo>
                  <a:pt x="4260" y="209"/>
                </a:lnTo>
                <a:lnTo>
                  <a:pt x="4261" y="204"/>
                </a:lnTo>
                <a:lnTo>
                  <a:pt x="4262" y="186"/>
                </a:lnTo>
                <a:lnTo>
                  <a:pt x="4263" y="167"/>
                </a:lnTo>
                <a:lnTo>
                  <a:pt x="4263" y="147"/>
                </a:lnTo>
                <a:lnTo>
                  <a:pt x="4264" y="142"/>
                </a:lnTo>
                <a:lnTo>
                  <a:pt x="4265" y="132"/>
                </a:lnTo>
                <a:lnTo>
                  <a:pt x="4266" y="133"/>
                </a:lnTo>
                <a:lnTo>
                  <a:pt x="4267" y="136"/>
                </a:lnTo>
                <a:lnTo>
                  <a:pt x="4268" y="146"/>
                </a:lnTo>
                <a:lnTo>
                  <a:pt x="4269" y="135"/>
                </a:lnTo>
                <a:lnTo>
                  <a:pt x="4270" y="136"/>
                </a:lnTo>
                <a:lnTo>
                  <a:pt x="4271" y="143"/>
                </a:lnTo>
                <a:lnTo>
                  <a:pt x="4271" y="136"/>
                </a:lnTo>
                <a:lnTo>
                  <a:pt x="4272" y="114"/>
                </a:lnTo>
                <a:lnTo>
                  <a:pt x="4273" y="106"/>
                </a:lnTo>
                <a:lnTo>
                  <a:pt x="4274" y="102"/>
                </a:lnTo>
                <a:lnTo>
                  <a:pt x="4275" y="88"/>
                </a:lnTo>
                <a:lnTo>
                  <a:pt x="4276" y="86"/>
                </a:lnTo>
                <a:lnTo>
                  <a:pt x="4277" y="91"/>
                </a:lnTo>
                <a:lnTo>
                  <a:pt x="4277" y="81"/>
                </a:lnTo>
                <a:lnTo>
                  <a:pt x="4278" y="58"/>
                </a:lnTo>
                <a:lnTo>
                  <a:pt x="4279" y="40"/>
                </a:lnTo>
                <a:lnTo>
                  <a:pt x="4280" y="26"/>
                </a:lnTo>
                <a:lnTo>
                  <a:pt x="4281" y="55"/>
                </a:lnTo>
                <a:lnTo>
                  <a:pt x="4282" y="84"/>
                </a:lnTo>
                <a:lnTo>
                  <a:pt x="4283" y="123"/>
                </a:lnTo>
                <a:lnTo>
                  <a:pt x="4284" y="178"/>
                </a:lnTo>
                <a:lnTo>
                  <a:pt x="4285" y="220"/>
                </a:lnTo>
                <a:lnTo>
                  <a:pt x="4286" y="226"/>
                </a:lnTo>
                <a:lnTo>
                  <a:pt x="4286" y="246"/>
                </a:lnTo>
                <a:lnTo>
                  <a:pt x="4287" y="253"/>
                </a:lnTo>
                <a:lnTo>
                  <a:pt x="4288" y="234"/>
                </a:lnTo>
                <a:lnTo>
                  <a:pt x="4289" y="215"/>
                </a:lnTo>
                <a:lnTo>
                  <a:pt x="4290" y="185"/>
                </a:lnTo>
                <a:lnTo>
                  <a:pt x="4291" y="171"/>
                </a:lnTo>
                <a:lnTo>
                  <a:pt x="4292" y="153"/>
                </a:lnTo>
                <a:lnTo>
                  <a:pt x="4293" y="154"/>
                </a:lnTo>
                <a:lnTo>
                  <a:pt x="4293" y="160"/>
                </a:lnTo>
                <a:lnTo>
                  <a:pt x="4294" y="181"/>
                </a:lnTo>
                <a:lnTo>
                  <a:pt x="4295" y="196"/>
                </a:lnTo>
                <a:lnTo>
                  <a:pt x="4296" y="220"/>
                </a:lnTo>
                <a:lnTo>
                  <a:pt x="4297" y="209"/>
                </a:lnTo>
                <a:lnTo>
                  <a:pt x="4298" y="187"/>
                </a:lnTo>
                <a:lnTo>
                  <a:pt x="4299" y="167"/>
                </a:lnTo>
                <a:lnTo>
                  <a:pt x="4300" y="133"/>
                </a:lnTo>
                <a:lnTo>
                  <a:pt x="4300" y="107"/>
                </a:lnTo>
                <a:lnTo>
                  <a:pt x="4301" y="91"/>
                </a:lnTo>
                <a:lnTo>
                  <a:pt x="4302" y="89"/>
                </a:lnTo>
                <a:lnTo>
                  <a:pt x="4303" y="94"/>
                </a:lnTo>
                <a:lnTo>
                  <a:pt x="4304" y="114"/>
                </a:lnTo>
                <a:lnTo>
                  <a:pt x="4305" y="129"/>
                </a:lnTo>
                <a:lnTo>
                  <a:pt x="4306" y="162"/>
                </a:lnTo>
                <a:lnTo>
                  <a:pt x="4307" y="181"/>
                </a:lnTo>
                <a:lnTo>
                  <a:pt x="4308" y="188"/>
                </a:lnTo>
                <a:lnTo>
                  <a:pt x="4309" y="203"/>
                </a:lnTo>
                <a:lnTo>
                  <a:pt x="4310" y="227"/>
                </a:lnTo>
                <a:lnTo>
                  <a:pt x="4310" y="254"/>
                </a:lnTo>
                <a:lnTo>
                  <a:pt x="4311" y="272"/>
                </a:lnTo>
                <a:lnTo>
                  <a:pt x="4312" y="277"/>
                </a:lnTo>
                <a:lnTo>
                  <a:pt x="4313" y="273"/>
                </a:lnTo>
                <a:lnTo>
                  <a:pt x="4314" y="282"/>
                </a:lnTo>
                <a:lnTo>
                  <a:pt x="4315" y="267"/>
                </a:lnTo>
                <a:lnTo>
                  <a:pt x="4315" y="269"/>
                </a:lnTo>
                <a:lnTo>
                  <a:pt x="4316" y="269"/>
                </a:lnTo>
                <a:lnTo>
                  <a:pt x="4317" y="274"/>
                </a:lnTo>
                <a:lnTo>
                  <a:pt x="4318" y="287"/>
                </a:lnTo>
                <a:lnTo>
                  <a:pt x="4319" y="311"/>
                </a:lnTo>
                <a:lnTo>
                  <a:pt x="4320" y="328"/>
                </a:lnTo>
                <a:lnTo>
                  <a:pt x="4321" y="350"/>
                </a:lnTo>
                <a:lnTo>
                  <a:pt x="4322" y="356"/>
                </a:lnTo>
                <a:lnTo>
                  <a:pt x="4323" y="334"/>
                </a:lnTo>
                <a:lnTo>
                  <a:pt x="4324" y="313"/>
                </a:lnTo>
                <a:lnTo>
                  <a:pt x="4324" y="313"/>
                </a:lnTo>
                <a:lnTo>
                  <a:pt x="4325" y="303"/>
                </a:lnTo>
                <a:lnTo>
                  <a:pt x="4326" y="290"/>
                </a:lnTo>
                <a:lnTo>
                  <a:pt x="4327" y="276"/>
                </a:lnTo>
                <a:lnTo>
                  <a:pt x="4328" y="241"/>
                </a:lnTo>
                <a:lnTo>
                  <a:pt x="4329" y="211"/>
                </a:lnTo>
                <a:lnTo>
                  <a:pt x="4330" y="186"/>
                </a:lnTo>
                <a:lnTo>
                  <a:pt x="4331" y="170"/>
                </a:lnTo>
                <a:lnTo>
                  <a:pt x="4332" y="149"/>
                </a:lnTo>
                <a:lnTo>
                  <a:pt x="4332" y="159"/>
                </a:lnTo>
                <a:lnTo>
                  <a:pt x="4333" y="150"/>
                </a:lnTo>
                <a:lnTo>
                  <a:pt x="4334" y="150"/>
                </a:lnTo>
                <a:lnTo>
                  <a:pt x="4335" y="148"/>
                </a:lnTo>
                <a:lnTo>
                  <a:pt x="4336" y="146"/>
                </a:lnTo>
                <a:lnTo>
                  <a:pt x="4337" y="123"/>
                </a:lnTo>
                <a:lnTo>
                  <a:pt x="4338" y="113"/>
                </a:lnTo>
                <a:lnTo>
                  <a:pt x="4338" y="115"/>
                </a:lnTo>
                <a:lnTo>
                  <a:pt x="4339" y="122"/>
                </a:lnTo>
                <a:lnTo>
                  <a:pt x="4340" y="134"/>
                </a:lnTo>
                <a:lnTo>
                  <a:pt x="4341" y="151"/>
                </a:lnTo>
                <a:lnTo>
                  <a:pt x="4342" y="149"/>
                </a:lnTo>
                <a:lnTo>
                  <a:pt x="4343" y="142"/>
                </a:lnTo>
                <a:lnTo>
                  <a:pt x="4344" y="123"/>
                </a:lnTo>
                <a:lnTo>
                  <a:pt x="4345" y="118"/>
                </a:lnTo>
                <a:lnTo>
                  <a:pt x="4346" y="114"/>
                </a:lnTo>
                <a:lnTo>
                  <a:pt x="4347" y="123"/>
                </a:lnTo>
                <a:lnTo>
                  <a:pt x="4347" y="136"/>
                </a:lnTo>
                <a:lnTo>
                  <a:pt x="4348" y="149"/>
                </a:lnTo>
                <a:lnTo>
                  <a:pt x="4349" y="152"/>
                </a:lnTo>
                <a:lnTo>
                  <a:pt x="4350" y="170"/>
                </a:lnTo>
                <a:lnTo>
                  <a:pt x="4351" y="179"/>
                </a:lnTo>
                <a:lnTo>
                  <a:pt x="4352" y="181"/>
                </a:lnTo>
                <a:lnTo>
                  <a:pt x="4353" y="188"/>
                </a:lnTo>
                <a:lnTo>
                  <a:pt x="4354" y="200"/>
                </a:lnTo>
                <a:lnTo>
                  <a:pt x="4354" y="206"/>
                </a:lnTo>
                <a:lnTo>
                  <a:pt x="4355" y="213"/>
                </a:lnTo>
                <a:lnTo>
                  <a:pt x="4356" y="206"/>
                </a:lnTo>
                <a:lnTo>
                  <a:pt x="4357" y="216"/>
                </a:lnTo>
                <a:lnTo>
                  <a:pt x="4358" y="213"/>
                </a:lnTo>
                <a:lnTo>
                  <a:pt x="4359" y="213"/>
                </a:lnTo>
                <a:lnTo>
                  <a:pt x="4360" y="202"/>
                </a:lnTo>
                <a:lnTo>
                  <a:pt x="4361" y="217"/>
                </a:lnTo>
                <a:lnTo>
                  <a:pt x="4361" y="211"/>
                </a:lnTo>
                <a:lnTo>
                  <a:pt x="4362" y="219"/>
                </a:lnTo>
                <a:lnTo>
                  <a:pt x="4363" y="218"/>
                </a:lnTo>
                <a:lnTo>
                  <a:pt x="4364" y="210"/>
                </a:lnTo>
                <a:lnTo>
                  <a:pt x="4365" y="184"/>
                </a:lnTo>
                <a:lnTo>
                  <a:pt x="4366" y="158"/>
                </a:lnTo>
                <a:lnTo>
                  <a:pt x="4367" y="126"/>
                </a:lnTo>
                <a:lnTo>
                  <a:pt x="4368" y="103"/>
                </a:lnTo>
                <a:lnTo>
                  <a:pt x="4369" y="97"/>
                </a:lnTo>
                <a:lnTo>
                  <a:pt x="4370" y="95"/>
                </a:lnTo>
                <a:lnTo>
                  <a:pt x="4370" y="104"/>
                </a:lnTo>
                <a:lnTo>
                  <a:pt x="4371" y="101"/>
                </a:lnTo>
                <a:lnTo>
                  <a:pt x="4372" y="111"/>
                </a:lnTo>
                <a:lnTo>
                  <a:pt x="4373" y="109"/>
                </a:lnTo>
                <a:lnTo>
                  <a:pt x="4374" y="113"/>
                </a:lnTo>
                <a:lnTo>
                  <a:pt x="4375" y="111"/>
                </a:lnTo>
                <a:lnTo>
                  <a:pt x="4376" y="115"/>
                </a:lnTo>
                <a:lnTo>
                  <a:pt x="4376" y="105"/>
                </a:lnTo>
                <a:lnTo>
                  <a:pt x="4377" y="108"/>
                </a:lnTo>
                <a:lnTo>
                  <a:pt x="4378" y="109"/>
                </a:lnTo>
                <a:lnTo>
                  <a:pt x="4379" y="95"/>
                </a:lnTo>
                <a:lnTo>
                  <a:pt x="4380" y="97"/>
                </a:lnTo>
                <a:lnTo>
                  <a:pt x="4381" y="92"/>
                </a:lnTo>
                <a:lnTo>
                  <a:pt x="4382" y="87"/>
                </a:lnTo>
                <a:lnTo>
                  <a:pt x="4383" y="79"/>
                </a:lnTo>
                <a:lnTo>
                  <a:pt x="4384" y="81"/>
                </a:lnTo>
                <a:lnTo>
                  <a:pt x="4385" y="75"/>
                </a:lnTo>
                <a:lnTo>
                  <a:pt x="4385" y="74"/>
                </a:lnTo>
                <a:lnTo>
                  <a:pt x="4386" y="72"/>
                </a:lnTo>
                <a:lnTo>
                  <a:pt x="4387" y="70"/>
                </a:lnTo>
                <a:lnTo>
                  <a:pt x="4388" y="75"/>
                </a:lnTo>
                <a:lnTo>
                  <a:pt x="4389" y="79"/>
                </a:lnTo>
                <a:lnTo>
                  <a:pt x="4390" y="82"/>
                </a:lnTo>
                <a:lnTo>
                  <a:pt x="4391" y="86"/>
                </a:lnTo>
                <a:lnTo>
                  <a:pt x="4392" y="84"/>
                </a:lnTo>
                <a:lnTo>
                  <a:pt x="4392" y="76"/>
                </a:lnTo>
                <a:lnTo>
                  <a:pt x="4393" y="69"/>
                </a:lnTo>
                <a:lnTo>
                  <a:pt x="4394" y="69"/>
                </a:lnTo>
                <a:lnTo>
                  <a:pt x="4395" y="66"/>
                </a:lnTo>
                <a:lnTo>
                  <a:pt x="4396" y="77"/>
                </a:lnTo>
                <a:lnTo>
                  <a:pt x="4397" y="81"/>
                </a:lnTo>
                <a:lnTo>
                  <a:pt x="4398" y="89"/>
                </a:lnTo>
                <a:lnTo>
                  <a:pt x="4399" y="89"/>
                </a:lnTo>
                <a:lnTo>
                  <a:pt x="4399" y="91"/>
                </a:lnTo>
                <a:lnTo>
                  <a:pt x="4400" y="82"/>
                </a:lnTo>
                <a:lnTo>
                  <a:pt x="4401" y="86"/>
                </a:lnTo>
                <a:lnTo>
                  <a:pt x="4402" y="72"/>
                </a:lnTo>
                <a:lnTo>
                  <a:pt x="4403" y="69"/>
                </a:lnTo>
                <a:lnTo>
                  <a:pt x="4404" y="62"/>
                </a:lnTo>
                <a:lnTo>
                  <a:pt x="4405" y="67"/>
                </a:lnTo>
                <a:lnTo>
                  <a:pt x="4406" y="74"/>
                </a:lnTo>
                <a:lnTo>
                  <a:pt x="4407" y="82"/>
                </a:lnTo>
                <a:lnTo>
                  <a:pt x="4408" y="90"/>
                </a:lnTo>
                <a:lnTo>
                  <a:pt x="4409" y="94"/>
                </a:lnTo>
                <a:lnTo>
                  <a:pt x="4409" y="89"/>
                </a:lnTo>
                <a:lnTo>
                  <a:pt x="4410" y="77"/>
                </a:lnTo>
                <a:lnTo>
                  <a:pt x="4411" y="79"/>
                </a:lnTo>
                <a:lnTo>
                  <a:pt x="4412" y="77"/>
                </a:lnTo>
                <a:lnTo>
                  <a:pt x="4413" y="80"/>
                </a:lnTo>
                <a:lnTo>
                  <a:pt x="4414" y="80"/>
                </a:lnTo>
                <a:lnTo>
                  <a:pt x="4414" y="84"/>
                </a:lnTo>
                <a:lnTo>
                  <a:pt x="4415" y="78"/>
                </a:lnTo>
                <a:lnTo>
                  <a:pt x="4416" y="77"/>
                </a:lnTo>
                <a:lnTo>
                  <a:pt x="4417" y="75"/>
                </a:lnTo>
                <a:lnTo>
                  <a:pt x="4418" y="77"/>
                </a:lnTo>
                <a:lnTo>
                  <a:pt x="4419" y="81"/>
                </a:lnTo>
                <a:lnTo>
                  <a:pt x="4420" y="81"/>
                </a:lnTo>
                <a:lnTo>
                  <a:pt x="4421" y="74"/>
                </a:lnTo>
                <a:lnTo>
                  <a:pt x="4422" y="62"/>
                </a:lnTo>
                <a:lnTo>
                  <a:pt x="4423" y="62"/>
                </a:lnTo>
                <a:lnTo>
                  <a:pt x="4423" y="83"/>
                </a:lnTo>
                <a:lnTo>
                  <a:pt x="4424" y="113"/>
                </a:lnTo>
                <a:lnTo>
                  <a:pt x="4425" y="138"/>
                </a:lnTo>
                <a:lnTo>
                  <a:pt x="4426" y="177"/>
                </a:lnTo>
                <a:lnTo>
                  <a:pt x="4427" y="213"/>
                </a:lnTo>
                <a:lnTo>
                  <a:pt x="4428" y="223"/>
                </a:lnTo>
                <a:lnTo>
                  <a:pt x="4429" y="235"/>
                </a:lnTo>
                <a:lnTo>
                  <a:pt x="4430" y="238"/>
                </a:lnTo>
                <a:lnTo>
                  <a:pt x="4431" y="229"/>
                </a:lnTo>
                <a:lnTo>
                  <a:pt x="4431" y="221"/>
                </a:lnTo>
                <a:lnTo>
                  <a:pt x="4432" y="193"/>
                </a:lnTo>
                <a:lnTo>
                  <a:pt x="4433" y="177"/>
                </a:lnTo>
                <a:lnTo>
                  <a:pt x="4434" y="170"/>
                </a:lnTo>
                <a:lnTo>
                  <a:pt x="4435" y="167"/>
                </a:lnTo>
                <a:lnTo>
                  <a:pt x="4436" y="158"/>
                </a:lnTo>
                <a:lnTo>
                  <a:pt x="4437" y="165"/>
                </a:lnTo>
                <a:lnTo>
                  <a:pt x="4437" y="173"/>
                </a:lnTo>
                <a:lnTo>
                  <a:pt x="4438" y="193"/>
                </a:lnTo>
                <a:lnTo>
                  <a:pt x="4439" y="184"/>
                </a:lnTo>
                <a:lnTo>
                  <a:pt x="4440" y="165"/>
                </a:lnTo>
                <a:lnTo>
                  <a:pt x="4441" y="153"/>
                </a:lnTo>
                <a:lnTo>
                  <a:pt x="4442" y="129"/>
                </a:lnTo>
                <a:lnTo>
                  <a:pt x="4443" y="117"/>
                </a:lnTo>
                <a:lnTo>
                  <a:pt x="4444" y="113"/>
                </a:lnTo>
                <a:lnTo>
                  <a:pt x="4445" y="117"/>
                </a:lnTo>
                <a:lnTo>
                  <a:pt x="4446" y="138"/>
                </a:lnTo>
                <a:lnTo>
                  <a:pt x="4446" y="145"/>
                </a:lnTo>
                <a:lnTo>
                  <a:pt x="4447" y="147"/>
                </a:lnTo>
                <a:lnTo>
                  <a:pt x="4448" y="155"/>
                </a:lnTo>
                <a:lnTo>
                  <a:pt x="4449" y="164"/>
                </a:lnTo>
                <a:lnTo>
                  <a:pt x="4450" y="163"/>
                </a:lnTo>
                <a:lnTo>
                  <a:pt x="4451" y="172"/>
                </a:lnTo>
                <a:lnTo>
                  <a:pt x="4452" y="186"/>
                </a:lnTo>
                <a:lnTo>
                  <a:pt x="4453" y="219"/>
                </a:lnTo>
                <a:lnTo>
                  <a:pt x="4453" y="247"/>
                </a:lnTo>
                <a:lnTo>
                  <a:pt x="4454" y="245"/>
                </a:lnTo>
                <a:lnTo>
                  <a:pt x="4455" y="258"/>
                </a:lnTo>
                <a:lnTo>
                  <a:pt x="4456" y="251"/>
                </a:lnTo>
                <a:lnTo>
                  <a:pt x="4457" y="234"/>
                </a:lnTo>
                <a:lnTo>
                  <a:pt x="4458" y="229"/>
                </a:lnTo>
                <a:lnTo>
                  <a:pt x="4459" y="245"/>
                </a:lnTo>
                <a:lnTo>
                  <a:pt x="4460" y="256"/>
                </a:lnTo>
                <a:lnTo>
                  <a:pt x="4460" y="288"/>
                </a:lnTo>
                <a:lnTo>
                  <a:pt x="4461" y="315"/>
                </a:lnTo>
                <a:lnTo>
                  <a:pt x="4462" y="329"/>
                </a:lnTo>
                <a:lnTo>
                  <a:pt x="4463" y="328"/>
                </a:lnTo>
                <a:lnTo>
                  <a:pt x="4464" y="320"/>
                </a:lnTo>
                <a:lnTo>
                  <a:pt x="4465" y="305"/>
                </a:lnTo>
                <a:lnTo>
                  <a:pt x="4466" y="286"/>
                </a:lnTo>
                <a:lnTo>
                  <a:pt x="4467" y="282"/>
                </a:lnTo>
                <a:lnTo>
                  <a:pt x="4468" y="266"/>
                </a:lnTo>
                <a:lnTo>
                  <a:pt x="4469" y="248"/>
                </a:lnTo>
                <a:lnTo>
                  <a:pt x="4470" y="231"/>
                </a:lnTo>
                <a:lnTo>
                  <a:pt x="4470" y="218"/>
                </a:lnTo>
                <a:lnTo>
                  <a:pt x="4471" y="191"/>
                </a:lnTo>
                <a:lnTo>
                  <a:pt x="4472" y="186"/>
                </a:lnTo>
                <a:lnTo>
                  <a:pt x="4473" y="188"/>
                </a:lnTo>
                <a:lnTo>
                  <a:pt x="4474" y="177"/>
                </a:lnTo>
                <a:lnTo>
                  <a:pt x="4475" y="166"/>
                </a:lnTo>
                <a:lnTo>
                  <a:pt x="4475" y="161"/>
                </a:lnTo>
                <a:lnTo>
                  <a:pt x="4476" y="148"/>
                </a:lnTo>
                <a:lnTo>
                  <a:pt x="4477" y="130"/>
                </a:lnTo>
                <a:lnTo>
                  <a:pt x="4478" y="110"/>
                </a:lnTo>
                <a:lnTo>
                  <a:pt x="4479" y="92"/>
                </a:lnTo>
                <a:lnTo>
                  <a:pt x="4480" y="85"/>
                </a:lnTo>
                <a:lnTo>
                  <a:pt x="4481" y="89"/>
                </a:lnTo>
                <a:lnTo>
                  <a:pt x="4482" y="95"/>
                </a:lnTo>
                <a:lnTo>
                  <a:pt x="4483" y="106"/>
                </a:lnTo>
                <a:lnTo>
                  <a:pt x="4484" y="122"/>
                </a:lnTo>
                <a:lnTo>
                  <a:pt x="4484" y="126"/>
                </a:lnTo>
                <a:lnTo>
                  <a:pt x="4485" y="133"/>
                </a:lnTo>
                <a:lnTo>
                  <a:pt x="4486" y="142"/>
                </a:lnTo>
                <a:lnTo>
                  <a:pt x="4487" y="156"/>
                </a:lnTo>
                <a:lnTo>
                  <a:pt x="4488" y="175"/>
                </a:lnTo>
                <a:lnTo>
                  <a:pt x="4489" y="186"/>
                </a:lnTo>
                <a:lnTo>
                  <a:pt x="4490" y="205"/>
                </a:lnTo>
                <a:lnTo>
                  <a:pt x="4491" y="216"/>
                </a:lnTo>
                <a:lnTo>
                  <a:pt x="4492" y="218"/>
                </a:lnTo>
                <a:lnTo>
                  <a:pt x="4492" y="202"/>
                </a:lnTo>
                <a:lnTo>
                  <a:pt x="4493" y="197"/>
                </a:lnTo>
                <a:lnTo>
                  <a:pt x="4494" y="184"/>
                </a:lnTo>
                <a:lnTo>
                  <a:pt x="4495" y="171"/>
                </a:lnTo>
                <a:lnTo>
                  <a:pt x="4496" y="157"/>
                </a:lnTo>
                <a:lnTo>
                  <a:pt x="4497" y="156"/>
                </a:lnTo>
                <a:lnTo>
                  <a:pt x="4498" y="170"/>
                </a:lnTo>
                <a:lnTo>
                  <a:pt x="4498" y="184"/>
                </a:lnTo>
                <a:lnTo>
                  <a:pt x="4499" y="201"/>
                </a:lnTo>
                <a:lnTo>
                  <a:pt x="4500" y="225"/>
                </a:lnTo>
                <a:lnTo>
                  <a:pt x="4501" y="240"/>
                </a:lnTo>
                <a:lnTo>
                  <a:pt x="4502" y="240"/>
                </a:lnTo>
                <a:lnTo>
                  <a:pt x="4503" y="238"/>
                </a:lnTo>
                <a:lnTo>
                  <a:pt x="4504" y="237"/>
                </a:lnTo>
                <a:lnTo>
                  <a:pt x="4505" y="231"/>
                </a:lnTo>
                <a:lnTo>
                  <a:pt x="4506" y="226"/>
                </a:lnTo>
                <a:lnTo>
                  <a:pt x="4507" y="213"/>
                </a:lnTo>
                <a:lnTo>
                  <a:pt x="4507" y="192"/>
                </a:lnTo>
                <a:lnTo>
                  <a:pt x="4508" y="170"/>
                </a:lnTo>
                <a:lnTo>
                  <a:pt x="4509" y="151"/>
                </a:lnTo>
                <a:lnTo>
                  <a:pt x="4510" y="133"/>
                </a:lnTo>
                <a:lnTo>
                  <a:pt x="4511" y="132"/>
                </a:lnTo>
                <a:lnTo>
                  <a:pt x="4512" y="128"/>
                </a:lnTo>
                <a:lnTo>
                  <a:pt x="4513" y="128"/>
                </a:lnTo>
                <a:lnTo>
                  <a:pt x="4514" y="130"/>
                </a:lnTo>
                <a:lnTo>
                  <a:pt x="4514" y="131"/>
                </a:lnTo>
                <a:lnTo>
                  <a:pt x="4515" y="114"/>
                </a:lnTo>
                <a:lnTo>
                  <a:pt x="4516" y="104"/>
                </a:lnTo>
                <a:lnTo>
                  <a:pt x="4517" y="97"/>
                </a:lnTo>
                <a:lnTo>
                  <a:pt x="4518" y="83"/>
                </a:lnTo>
                <a:lnTo>
                  <a:pt x="4519" y="71"/>
                </a:lnTo>
                <a:lnTo>
                  <a:pt x="4520" y="72"/>
                </a:lnTo>
                <a:lnTo>
                  <a:pt x="4521" y="82"/>
                </a:lnTo>
                <a:lnTo>
                  <a:pt x="4521" y="88"/>
                </a:lnTo>
                <a:lnTo>
                  <a:pt x="4522" y="83"/>
                </a:lnTo>
                <a:lnTo>
                  <a:pt x="4523" y="69"/>
                </a:lnTo>
                <a:lnTo>
                  <a:pt x="4524" y="53"/>
                </a:lnTo>
                <a:lnTo>
                  <a:pt x="4525" y="36"/>
                </a:lnTo>
                <a:lnTo>
                  <a:pt x="4526" y="51"/>
                </a:lnTo>
                <a:lnTo>
                  <a:pt x="4527" y="57"/>
                </a:lnTo>
                <a:lnTo>
                  <a:pt x="4528" y="95"/>
                </a:lnTo>
                <a:lnTo>
                  <a:pt x="4529" y="132"/>
                </a:lnTo>
                <a:lnTo>
                  <a:pt x="4530" y="172"/>
                </a:lnTo>
                <a:lnTo>
                  <a:pt x="4531" y="186"/>
                </a:lnTo>
                <a:lnTo>
                  <a:pt x="4531" y="207"/>
                </a:lnTo>
                <a:lnTo>
                  <a:pt x="4532" y="195"/>
                </a:lnTo>
                <a:lnTo>
                  <a:pt x="4533" y="194"/>
                </a:lnTo>
                <a:lnTo>
                  <a:pt x="4534" y="179"/>
                </a:lnTo>
                <a:lnTo>
                  <a:pt x="4535" y="160"/>
                </a:lnTo>
                <a:lnTo>
                  <a:pt x="4536" y="143"/>
                </a:lnTo>
                <a:lnTo>
                  <a:pt x="4536" y="148"/>
                </a:lnTo>
                <a:lnTo>
                  <a:pt x="4537" y="145"/>
                </a:lnTo>
                <a:lnTo>
                  <a:pt x="4538" y="147"/>
                </a:lnTo>
                <a:lnTo>
                  <a:pt x="4539" y="160"/>
                </a:lnTo>
                <a:lnTo>
                  <a:pt x="4540" y="194"/>
                </a:lnTo>
                <a:lnTo>
                  <a:pt x="4541" y="200"/>
                </a:lnTo>
                <a:lnTo>
                  <a:pt x="4542" y="187"/>
                </a:lnTo>
                <a:lnTo>
                  <a:pt x="4543" y="168"/>
                </a:lnTo>
                <a:lnTo>
                  <a:pt x="4544" y="130"/>
                </a:lnTo>
                <a:lnTo>
                  <a:pt x="4545" y="99"/>
                </a:lnTo>
                <a:lnTo>
                  <a:pt x="4545" y="83"/>
                </a:lnTo>
                <a:lnTo>
                  <a:pt x="4546" y="81"/>
                </a:lnTo>
                <a:lnTo>
                  <a:pt x="4547" y="89"/>
                </a:lnTo>
                <a:lnTo>
                  <a:pt x="4548" y="103"/>
                </a:lnTo>
                <a:lnTo>
                  <a:pt x="4549" y="111"/>
                </a:lnTo>
                <a:lnTo>
                  <a:pt x="4550" y="118"/>
                </a:lnTo>
                <a:lnTo>
                  <a:pt x="4551" y="128"/>
                </a:lnTo>
                <a:lnTo>
                  <a:pt x="4552" y="137"/>
                </a:lnTo>
                <a:lnTo>
                  <a:pt x="4553" y="146"/>
                </a:lnTo>
                <a:lnTo>
                  <a:pt x="4553" y="149"/>
                </a:lnTo>
                <a:lnTo>
                  <a:pt x="4554" y="156"/>
                </a:lnTo>
                <a:lnTo>
                  <a:pt x="4555" y="168"/>
                </a:lnTo>
                <a:lnTo>
                  <a:pt x="4556" y="178"/>
                </a:lnTo>
                <a:lnTo>
                  <a:pt x="4557" y="190"/>
                </a:lnTo>
                <a:lnTo>
                  <a:pt x="4558" y="207"/>
                </a:lnTo>
                <a:lnTo>
                  <a:pt x="4559" y="210"/>
                </a:lnTo>
                <a:lnTo>
                  <a:pt x="4559" y="213"/>
                </a:lnTo>
                <a:lnTo>
                  <a:pt x="4560" y="227"/>
                </a:lnTo>
                <a:lnTo>
                  <a:pt x="4561" y="243"/>
                </a:lnTo>
                <a:lnTo>
                  <a:pt x="4562" y="241"/>
                </a:lnTo>
                <a:lnTo>
                  <a:pt x="4563" y="255"/>
                </a:lnTo>
                <a:lnTo>
                  <a:pt x="4564" y="263"/>
                </a:lnTo>
                <a:lnTo>
                  <a:pt x="4565" y="249"/>
                </a:lnTo>
                <a:lnTo>
                  <a:pt x="4566" y="228"/>
                </a:lnTo>
                <a:lnTo>
                  <a:pt x="4567" y="212"/>
                </a:lnTo>
                <a:lnTo>
                  <a:pt x="4568" y="194"/>
                </a:lnTo>
                <a:lnTo>
                  <a:pt x="4569" y="187"/>
                </a:lnTo>
                <a:lnTo>
                  <a:pt x="4569" y="188"/>
                </a:lnTo>
                <a:lnTo>
                  <a:pt x="4570" y="180"/>
                </a:lnTo>
                <a:lnTo>
                  <a:pt x="4571" y="188"/>
                </a:lnTo>
                <a:lnTo>
                  <a:pt x="4572" y="179"/>
                </a:lnTo>
                <a:lnTo>
                  <a:pt x="4573" y="164"/>
                </a:lnTo>
                <a:lnTo>
                  <a:pt x="4574" y="159"/>
                </a:lnTo>
                <a:lnTo>
                  <a:pt x="4575" y="156"/>
                </a:lnTo>
                <a:lnTo>
                  <a:pt x="4575" y="150"/>
                </a:lnTo>
                <a:lnTo>
                  <a:pt x="4576" y="149"/>
                </a:lnTo>
                <a:lnTo>
                  <a:pt x="4577" y="149"/>
                </a:lnTo>
                <a:lnTo>
                  <a:pt x="4578" y="133"/>
                </a:lnTo>
                <a:lnTo>
                  <a:pt x="4579" y="126"/>
                </a:lnTo>
                <a:lnTo>
                  <a:pt x="4580" y="110"/>
                </a:lnTo>
                <a:lnTo>
                  <a:pt x="4581" y="102"/>
                </a:lnTo>
                <a:lnTo>
                  <a:pt x="4582" y="90"/>
                </a:lnTo>
                <a:lnTo>
                  <a:pt x="4583" y="88"/>
                </a:lnTo>
                <a:lnTo>
                  <a:pt x="4583" y="89"/>
                </a:lnTo>
                <a:lnTo>
                  <a:pt x="4584" y="90"/>
                </a:lnTo>
                <a:lnTo>
                  <a:pt x="4585" y="96"/>
                </a:lnTo>
                <a:lnTo>
                  <a:pt x="4586" y="98"/>
                </a:lnTo>
                <a:lnTo>
                  <a:pt x="4587" y="101"/>
                </a:lnTo>
                <a:lnTo>
                  <a:pt x="4588" y="100"/>
                </a:lnTo>
                <a:lnTo>
                  <a:pt x="4589" y="100"/>
                </a:lnTo>
                <a:lnTo>
                  <a:pt x="4590" y="97"/>
                </a:lnTo>
                <a:lnTo>
                  <a:pt x="4591" y="110"/>
                </a:lnTo>
                <a:lnTo>
                  <a:pt x="4591" y="118"/>
                </a:lnTo>
                <a:lnTo>
                  <a:pt x="4592" y="123"/>
                </a:lnTo>
                <a:lnTo>
                  <a:pt x="4593" y="130"/>
                </a:lnTo>
                <a:lnTo>
                  <a:pt x="4594" y="131"/>
                </a:lnTo>
                <a:lnTo>
                  <a:pt x="4595" y="142"/>
                </a:lnTo>
                <a:lnTo>
                  <a:pt x="4596" y="155"/>
                </a:lnTo>
                <a:lnTo>
                  <a:pt x="4597" y="162"/>
                </a:lnTo>
                <a:lnTo>
                  <a:pt x="4597" y="163"/>
                </a:lnTo>
                <a:lnTo>
                  <a:pt x="4598" y="176"/>
                </a:lnTo>
                <a:lnTo>
                  <a:pt x="4599" y="169"/>
                </a:lnTo>
                <a:lnTo>
                  <a:pt x="4600" y="163"/>
                </a:lnTo>
                <a:lnTo>
                  <a:pt x="4601" y="167"/>
                </a:lnTo>
                <a:lnTo>
                  <a:pt x="4602" y="178"/>
                </a:lnTo>
                <a:lnTo>
                  <a:pt x="4603" y="183"/>
                </a:lnTo>
                <a:lnTo>
                  <a:pt x="4604" y="197"/>
                </a:lnTo>
                <a:lnTo>
                  <a:pt x="4605" y="211"/>
                </a:lnTo>
                <a:lnTo>
                  <a:pt x="4606" y="218"/>
                </a:lnTo>
                <a:lnTo>
                  <a:pt x="4606" y="218"/>
                </a:lnTo>
                <a:lnTo>
                  <a:pt x="4607" y="214"/>
                </a:lnTo>
                <a:lnTo>
                  <a:pt x="4608" y="205"/>
                </a:lnTo>
                <a:lnTo>
                  <a:pt x="4609" y="186"/>
                </a:lnTo>
                <a:lnTo>
                  <a:pt x="4610" y="173"/>
                </a:lnTo>
                <a:lnTo>
                  <a:pt x="4611" y="151"/>
                </a:lnTo>
                <a:lnTo>
                  <a:pt x="4612" y="139"/>
                </a:lnTo>
                <a:lnTo>
                  <a:pt x="4613" y="124"/>
                </a:lnTo>
                <a:lnTo>
                  <a:pt x="4613" y="124"/>
                </a:lnTo>
                <a:lnTo>
                  <a:pt x="4614" y="112"/>
                </a:lnTo>
                <a:lnTo>
                  <a:pt x="4615" y="117"/>
                </a:lnTo>
                <a:lnTo>
                  <a:pt x="4616" y="108"/>
                </a:lnTo>
                <a:lnTo>
                  <a:pt x="4617" y="111"/>
                </a:lnTo>
                <a:lnTo>
                  <a:pt x="4618" y="108"/>
                </a:lnTo>
                <a:lnTo>
                  <a:pt x="4619" y="104"/>
                </a:lnTo>
                <a:lnTo>
                  <a:pt x="4620" y="98"/>
                </a:lnTo>
                <a:lnTo>
                  <a:pt x="4620" y="98"/>
                </a:lnTo>
                <a:lnTo>
                  <a:pt x="4621" y="87"/>
                </a:lnTo>
                <a:lnTo>
                  <a:pt x="4622" y="80"/>
                </a:lnTo>
                <a:lnTo>
                  <a:pt x="4623" y="84"/>
                </a:lnTo>
                <a:lnTo>
                  <a:pt x="4624" y="86"/>
                </a:lnTo>
                <a:lnTo>
                  <a:pt x="4625" y="89"/>
                </a:lnTo>
                <a:lnTo>
                  <a:pt x="4626" y="94"/>
                </a:lnTo>
                <a:lnTo>
                  <a:pt x="4627" y="96"/>
                </a:lnTo>
                <a:lnTo>
                  <a:pt x="4628" y="93"/>
                </a:lnTo>
                <a:lnTo>
                  <a:pt x="4629" y="97"/>
                </a:lnTo>
                <a:lnTo>
                  <a:pt x="4630" y="90"/>
                </a:lnTo>
                <a:lnTo>
                  <a:pt x="4630" y="79"/>
                </a:lnTo>
                <a:lnTo>
                  <a:pt x="4631" y="77"/>
                </a:lnTo>
                <a:lnTo>
                  <a:pt x="4632" y="78"/>
                </a:lnTo>
                <a:lnTo>
                  <a:pt x="4633" y="72"/>
                </a:lnTo>
                <a:lnTo>
                  <a:pt x="4634" y="77"/>
                </a:lnTo>
                <a:lnTo>
                  <a:pt x="4635" y="80"/>
                </a:lnTo>
                <a:lnTo>
                  <a:pt x="4635" y="67"/>
                </a:lnTo>
                <a:lnTo>
                  <a:pt x="4636" y="71"/>
                </a:lnTo>
                <a:lnTo>
                  <a:pt x="4637" y="72"/>
                </a:lnTo>
                <a:lnTo>
                  <a:pt x="4638" y="73"/>
                </a:lnTo>
                <a:lnTo>
                  <a:pt x="4639" y="73"/>
                </a:lnTo>
                <a:lnTo>
                  <a:pt x="4640" y="82"/>
                </a:lnTo>
                <a:lnTo>
                  <a:pt x="4641" y="83"/>
                </a:lnTo>
                <a:lnTo>
                  <a:pt x="4642" y="82"/>
                </a:lnTo>
                <a:lnTo>
                  <a:pt x="4643" y="83"/>
                </a:lnTo>
                <a:lnTo>
                  <a:pt x="4644" y="89"/>
                </a:lnTo>
                <a:lnTo>
                  <a:pt x="4644" y="86"/>
                </a:lnTo>
                <a:lnTo>
                  <a:pt x="4645" y="83"/>
                </a:lnTo>
                <a:lnTo>
                  <a:pt x="4646" y="82"/>
                </a:lnTo>
                <a:lnTo>
                  <a:pt x="4647" y="87"/>
                </a:lnTo>
                <a:lnTo>
                  <a:pt x="4648" y="87"/>
                </a:lnTo>
                <a:lnTo>
                  <a:pt x="4649" y="86"/>
                </a:lnTo>
                <a:lnTo>
                  <a:pt x="4650" y="89"/>
                </a:lnTo>
                <a:lnTo>
                  <a:pt x="4651" y="92"/>
                </a:lnTo>
                <a:lnTo>
                  <a:pt x="4652" y="85"/>
                </a:lnTo>
                <a:lnTo>
                  <a:pt x="4652" y="81"/>
                </a:lnTo>
                <a:lnTo>
                  <a:pt x="4653" y="83"/>
                </a:lnTo>
                <a:lnTo>
                  <a:pt x="4654" y="79"/>
                </a:lnTo>
                <a:lnTo>
                  <a:pt x="4655" y="75"/>
                </a:lnTo>
                <a:lnTo>
                  <a:pt x="4656" y="75"/>
                </a:lnTo>
                <a:lnTo>
                  <a:pt x="4657" y="80"/>
                </a:lnTo>
                <a:lnTo>
                  <a:pt x="4658" y="84"/>
                </a:lnTo>
                <a:lnTo>
                  <a:pt x="4658" y="83"/>
                </a:lnTo>
                <a:lnTo>
                  <a:pt x="4659" y="86"/>
                </a:lnTo>
                <a:lnTo>
                  <a:pt x="4660" y="90"/>
                </a:lnTo>
                <a:lnTo>
                  <a:pt x="4661" y="87"/>
                </a:lnTo>
                <a:lnTo>
                  <a:pt x="4662" y="80"/>
                </a:lnTo>
                <a:lnTo>
                  <a:pt x="4663" y="86"/>
                </a:lnTo>
                <a:lnTo>
                  <a:pt x="4664" y="84"/>
                </a:lnTo>
                <a:lnTo>
                  <a:pt x="4665" y="83"/>
                </a:lnTo>
                <a:lnTo>
                  <a:pt x="4666" y="80"/>
                </a:lnTo>
                <a:lnTo>
                  <a:pt x="4667" y="97"/>
                </a:lnTo>
                <a:lnTo>
                  <a:pt x="4667" y="84"/>
                </a:lnTo>
                <a:lnTo>
                  <a:pt x="4668" y="81"/>
                </a:lnTo>
                <a:lnTo>
                  <a:pt x="4669" y="79"/>
                </a:lnTo>
                <a:lnTo>
                  <a:pt x="4670" y="79"/>
                </a:lnTo>
                <a:lnTo>
                  <a:pt x="4671" y="73"/>
                </a:lnTo>
                <a:lnTo>
                  <a:pt x="4672" y="80"/>
                </a:lnTo>
                <a:lnTo>
                  <a:pt x="4673" y="79"/>
                </a:lnTo>
                <a:lnTo>
                  <a:pt x="4674" y="73"/>
                </a:lnTo>
                <a:lnTo>
                  <a:pt x="4674" y="77"/>
                </a:lnTo>
                <a:lnTo>
                  <a:pt x="4675" y="73"/>
                </a:lnTo>
                <a:lnTo>
                  <a:pt x="4676" y="68"/>
                </a:lnTo>
                <a:lnTo>
                  <a:pt x="4677" y="72"/>
                </a:lnTo>
                <a:lnTo>
                  <a:pt x="4678" y="73"/>
                </a:lnTo>
                <a:lnTo>
                  <a:pt x="4679" y="75"/>
                </a:lnTo>
                <a:lnTo>
                  <a:pt x="4680" y="75"/>
                </a:lnTo>
                <a:lnTo>
                  <a:pt x="4681" y="81"/>
                </a:lnTo>
                <a:lnTo>
                  <a:pt x="4681" y="79"/>
                </a:lnTo>
                <a:lnTo>
                  <a:pt x="4682" y="82"/>
                </a:lnTo>
                <a:lnTo>
                  <a:pt x="4683" y="81"/>
                </a:lnTo>
                <a:lnTo>
                  <a:pt x="4684" y="79"/>
                </a:lnTo>
                <a:lnTo>
                  <a:pt x="4685" y="80"/>
                </a:lnTo>
                <a:lnTo>
                  <a:pt x="4686" y="75"/>
                </a:lnTo>
                <a:lnTo>
                  <a:pt x="4687" y="75"/>
                </a:lnTo>
                <a:lnTo>
                  <a:pt x="4688" y="72"/>
                </a:lnTo>
                <a:lnTo>
                  <a:pt x="4689" y="73"/>
                </a:lnTo>
                <a:lnTo>
                  <a:pt x="4690" y="64"/>
                </a:lnTo>
                <a:lnTo>
                  <a:pt x="4691" y="72"/>
                </a:lnTo>
                <a:lnTo>
                  <a:pt x="4691" y="75"/>
                </a:lnTo>
                <a:lnTo>
                  <a:pt x="4692" y="73"/>
                </a:lnTo>
                <a:lnTo>
                  <a:pt x="4693" y="76"/>
                </a:lnTo>
                <a:lnTo>
                  <a:pt x="4694" y="88"/>
                </a:lnTo>
                <a:lnTo>
                  <a:pt x="4695" y="86"/>
                </a:lnTo>
                <a:lnTo>
                  <a:pt x="4696" y="84"/>
                </a:lnTo>
                <a:lnTo>
                  <a:pt x="4696" y="80"/>
                </a:lnTo>
                <a:lnTo>
                  <a:pt x="4697" y="82"/>
                </a:lnTo>
                <a:lnTo>
                  <a:pt x="4698" y="74"/>
                </a:lnTo>
                <a:lnTo>
                  <a:pt x="4699" y="72"/>
                </a:lnTo>
                <a:lnTo>
                  <a:pt x="4700" y="74"/>
                </a:lnTo>
                <a:lnTo>
                  <a:pt x="4701" y="81"/>
                </a:lnTo>
                <a:lnTo>
                  <a:pt x="4702" y="86"/>
                </a:lnTo>
                <a:lnTo>
                  <a:pt x="4703" y="86"/>
                </a:lnTo>
                <a:lnTo>
                  <a:pt x="4704" y="90"/>
                </a:lnTo>
                <a:lnTo>
                  <a:pt x="4705" y="85"/>
                </a:lnTo>
                <a:lnTo>
                  <a:pt x="4705" y="89"/>
                </a:lnTo>
                <a:lnTo>
                  <a:pt x="4706" y="78"/>
                </a:lnTo>
                <a:lnTo>
                  <a:pt x="4707" y="79"/>
                </a:lnTo>
                <a:lnTo>
                  <a:pt x="4708" y="67"/>
                </a:lnTo>
                <a:lnTo>
                  <a:pt x="4709" y="71"/>
                </a:lnTo>
                <a:lnTo>
                  <a:pt x="4710" y="68"/>
                </a:lnTo>
                <a:lnTo>
                  <a:pt x="4711" y="75"/>
                </a:lnTo>
                <a:lnTo>
                  <a:pt x="4712" y="80"/>
                </a:lnTo>
                <a:lnTo>
                  <a:pt x="4713" y="92"/>
                </a:lnTo>
                <a:lnTo>
                  <a:pt x="4713" y="93"/>
                </a:lnTo>
                <a:lnTo>
                  <a:pt x="4714" y="90"/>
                </a:lnTo>
                <a:lnTo>
                  <a:pt x="4715" y="89"/>
                </a:lnTo>
                <a:lnTo>
                  <a:pt x="4716" y="89"/>
                </a:lnTo>
                <a:lnTo>
                  <a:pt x="4717" y="98"/>
                </a:lnTo>
                <a:lnTo>
                  <a:pt x="4718" y="106"/>
                </a:lnTo>
                <a:lnTo>
                  <a:pt x="4719" y="113"/>
                </a:lnTo>
                <a:lnTo>
                  <a:pt x="4719" y="107"/>
                </a:lnTo>
                <a:lnTo>
                  <a:pt x="4720" y="105"/>
                </a:lnTo>
                <a:lnTo>
                  <a:pt x="4721" y="92"/>
                </a:lnTo>
                <a:lnTo>
                  <a:pt x="4722" y="87"/>
                </a:lnTo>
                <a:lnTo>
                  <a:pt x="4723" y="85"/>
                </a:lnTo>
                <a:lnTo>
                  <a:pt x="4724" y="88"/>
                </a:lnTo>
                <a:lnTo>
                  <a:pt x="4725" y="81"/>
                </a:lnTo>
                <a:lnTo>
                  <a:pt x="4726" y="74"/>
                </a:lnTo>
                <a:lnTo>
                  <a:pt x="4727" y="77"/>
                </a:lnTo>
                <a:lnTo>
                  <a:pt x="4728" y="77"/>
                </a:lnTo>
                <a:lnTo>
                  <a:pt x="4728" y="76"/>
                </a:lnTo>
                <a:lnTo>
                  <a:pt x="4729" y="74"/>
                </a:lnTo>
                <a:lnTo>
                  <a:pt x="4730" y="80"/>
                </a:lnTo>
                <a:lnTo>
                  <a:pt x="4731" y="80"/>
                </a:lnTo>
                <a:lnTo>
                  <a:pt x="4732" y="78"/>
                </a:lnTo>
                <a:lnTo>
                  <a:pt x="4733" y="75"/>
                </a:lnTo>
                <a:lnTo>
                  <a:pt x="4734" y="89"/>
                </a:lnTo>
                <a:lnTo>
                  <a:pt x="4735" y="88"/>
                </a:lnTo>
                <a:lnTo>
                  <a:pt x="4735" y="88"/>
                </a:lnTo>
                <a:lnTo>
                  <a:pt x="4736" y="88"/>
                </a:lnTo>
                <a:lnTo>
                  <a:pt x="4737" y="92"/>
                </a:lnTo>
                <a:lnTo>
                  <a:pt x="4738" y="82"/>
                </a:lnTo>
                <a:lnTo>
                  <a:pt x="4739" y="79"/>
                </a:lnTo>
                <a:lnTo>
                  <a:pt x="4740" y="83"/>
                </a:lnTo>
                <a:lnTo>
                  <a:pt x="4741" y="80"/>
                </a:lnTo>
                <a:lnTo>
                  <a:pt x="4742" y="79"/>
                </a:lnTo>
                <a:lnTo>
                  <a:pt x="4743" y="91"/>
                </a:lnTo>
                <a:lnTo>
                  <a:pt x="4743" y="95"/>
                </a:lnTo>
                <a:lnTo>
                  <a:pt x="4744" y="85"/>
                </a:lnTo>
                <a:lnTo>
                  <a:pt x="4745" y="86"/>
                </a:lnTo>
                <a:lnTo>
                  <a:pt x="4746" y="82"/>
                </a:lnTo>
                <a:lnTo>
                  <a:pt x="4747" y="73"/>
                </a:lnTo>
                <a:lnTo>
                  <a:pt x="4748" y="81"/>
                </a:lnTo>
                <a:lnTo>
                  <a:pt x="4749" y="86"/>
                </a:lnTo>
                <a:lnTo>
                  <a:pt x="4750" y="90"/>
                </a:lnTo>
                <a:lnTo>
                  <a:pt x="4751" y="92"/>
                </a:lnTo>
                <a:lnTo>
                  <a:pt x="4752" y="92"/>
                </a:lnTo>
                <a:lnTo>
                  <a:pt x="4752" y="85"/>
                </a:lnTo>
                <a:lnTo>
                  <a:pt x="4753" y="81"/>
                </a:lnTo>
                <a:lnTo>
                  <a:pt x="4754" y="76"/>
                </a:lnTo>
                <a:lnTo>
                  <a:pt x="4755" y="76"/>
                </a:lnTo>
                <a:lnTo>
                  <a:pt x="4756" y="77"/>
                </a:lnTo>
                <a:lnTo>
                  <a:pt x="4757" y="78"/>
                </a:lnTo>
                <a:lnTo>
                  <a:pt x="4757" y="78"/>
                </a:lnTo>
                <a:lnTo>
                  <a:pt x="4758" y="80"/>
                </a:lnTo>
                <a:lnTo>
                  <a:pt x="4759" y="82"/>
                </a:lnTo>
                <a:lnTo>
                  <a:pt x="4760" y="82"/>
                </a:lnTo>
                <a:lnTo>
                  <a:pt x="4761" y="79"/>
                </a:lnTo>
                <a:lnTo>
                  <a:pt x="4762" y="86"/>
                </a:lnTo>
                <a:lnTo>
                  <a:pt x="4763" y="88"/>
                </a:lnTo>
                <a:lnTo>
                  <a:pt x="4764" y="84"/>
                </a:lnTo>
                <a:lnTo>
                  <a:pt x="4765" y="81"/>
                </a:lnTo>
                <a:lnTo>
                  <a:pt x="4766" y="87"/>
                </a:lnTo>
                <a:lnTo>
                  <a:pt x="4766" y="98"/>
                </a:lnTo>
                <a:lnTo>
                  <a:pt x="4767" y="95"/>
                </a:lnTo>
                <a:lnTo>
                  <a:pt x="4768" y="108"/>
                </a:lnTo>
                <a:lnTo>
                  <a:pt x="4769" y="108"/>
                </a:lnTo>
                <a:lnTo>
                  <a:pt x="4770" y="106"/>
                </a:lnTo>
                <a:lnTo>
                  <a:pt x="4771" y="94"/>
                </a:lnTo>
                <a:lnTo>
                  <a:pt x="4772" y="95"/>
                </a:lnTo>
                <a:lnTo>
                  <a:pt x="4773" y="86"/>
                </a:lnTo>
                <a:lnTo>
                  <a:pt x="4773" y="89"/>
                </a:lnTo>
                <a:lnTo>
                  <a:pt x="4774" y="87"/>
                </a:lnTo>
                <a:lnTo>
                  <a:pt x="4775" y="94"/>
                </a:lnTo>
                <a:lnTo>
                  <a:pt x="4776" y="99"/>
                </a:lnTo>
                <a:lnTo>
                  <a:pt x="4777" y="98"/>
                </a:lnTo>
                <a:lnTo>
                  <a:pt x="4778" y="96"/>
                </a:lnTo>
                <a:lnTo>
                  <a:pt x="4779" y="93"/>
                </a:lnTo>
                <a:lnTo>
                  <a:pt x="4780" y="77"/>
                </a:lnTo>
                <a:lnTo>
                  <a:pt x="4780" y="69"/>
                </a:lnTo>
                <a:lnTo>
                  <a:pt x="4781" y="72"/>
                </a:lnTo>
                <a:lnTo>
                  <a:pt x="4782" y="68"/>
                </a:lnTo>
                <a:lnTo>
                  <a:pt x="4783" y="68"/>
                </a:lnTo>
                <a:lnTo>
                  <a:pt x="4784" y="77"/>
                </a:lnTo>
                <a:lnTo>
                  <a:pt x="4785" y="78"/>
                </a:lnTo>
                <a:lnTo>
                  <a:pt x="4786" y="79"/>
                </a:lnTo>
                <a:lnTo>
                  <a:pt x="4787" y="85"/>
                </a:lnTo>
                <a:lnTo>
                  <a:pt x="4788" y="99"/>
                </a:lnTo>
                <a:lnTo>
                  <a:pt x="4789" y="100"/>
                </a:lnTo>
                <a:lnTo>
                  <a:pt x="4790" y="98"/>
                </a:lnTo>
                <a:lnTo>
                  <a:pt x="4790" y="93"/>
                </a:lnTo>
                <a:lnTo>
                  <a:pt x="4791" y="93"/>
                </a:lnTo>
                <a:lnTo>
                  <a:pt x="4792" y="77"/>
                </a:lnTo>
                <a:lnTo>
                  <a:pt x="4793" y="76"/>
                </a:lnTo>
                <a:lnTo>
                  <a:pt x="4794" y="81"/>
                </a:lnTo>
                <a:lnTo>
                  <a:pt x="4795" y="88"/>
                </a:lnTo>
                <a:lnTo>
                  <a:pt x="4795" y="84"/>
                </a:lnTo>
                <a:lnTo>
                  <a:pt x="4796" y="94"/>
                </a:lnTo>
                <a:lnTo>
                  <a:pt x="4797" y="88"/>
                </a:lnTo>
                <a:lnTo>
                  <a:pt x="4798" y="84"/>
                </a:lnTo>
                <a:lnTo>
                  <a:pt x="4799" y="81"/>
                </a:lnTo>
                <a:lnTo>
                  <a:pt x="4800" y="80"/>
                </a:lnTo>
                <a:lnTo>
                  <a:pt x="4801" y="75"/>
                </a:lnTo>
                <a:lnTo>
                  <a:pt x="4802" y="78"/>
                </a:lnTo>
                <a:lnTo>
                  <a:pt x="4803" y="79"/>
                </a:lnTo>
                <a:lnTo>
                  <a:pt x="4804" y="79"/>
                </a:lnTo>
                <a:lnTo>
                  <a:pt x="4804" y="81"/>
                </a:lnTo>
                <a:lnTo>
                  <a:pt x="4805" y="84"/>
                </a:lnTo>
                <a:lnTo>
                  <a:pt x="4806" y="82"/>
                </a:lnTo>
                <a:lnTo>
                  <a:pt x="4807" y="82"/>
                </a:lnTo>
                <a:lnTo>
                  <a:pt x="4808" y="85"/>
                </a:lnTo>
                <a:lnTo>
                  <a:pt x="4809" y="87"/>
                </a:lnTo>
                <a:lnTo>
                  <a:pt x="4810" y="83"/>
                </a:lnTo>
                <a:lnTo>
                  <a:pt x="4811" y="84"/>
                </a:lnTo>
                <a:lnTo>
                  <a:pt x="4812" y="89"/>
                </a:lnTo>
                <a:lnTo>
                  <a:pt x="4812" y="85"/>
                </a:lnTo>
                <a:lnTo>
                  <a:pt x="4813" y="84"/>
                </a:lnTo>
                <a:lnTo>
                  <a:pt x="4814" y="89"/>
                </a:lnTo>
                <a:lnTo>
                  <a:pt x="4815" y="92"/>
                </a:lnTo>
                <a:lnTo>
                  <a:pt x="4816" y="91"/>
                </a:lnTo>
                <a:lnTo>
                  <a:pt x="4817" y="92"/>
                </a:lnTo>
                <a:lnTo>
                  <a:pt x="4818" y="91"/>
                </a:lnTo>
                <a:lnTo>
                  <a:pt x="4818" y="93"/>
                </a:lnTo>
                <a:lnTo>
                  <a:pt x="4819" y="94"/>
                </a:lnTo>
                <a:lnTo>
                  <a:pt x="4820" y="92"/>
                </a:lnTo>
                <a:lnTo>
                  <a:pt x="4821" y="88"/>
                </a:lnTo>
                <a:lnTo>
                  <a:pt x="4822" y="91"/>
                </a:lnTo>
                <a:lnTo>
                  <a:pt x="4823" y="86"/>
                </a:lnTo>
                <a:lnTo>
                  <a:pt x="4824" y="84"/>
                </a:lnTo>
                <a:lnTo>
                  <a:pt x="4825" y="91"/>
                </a:lnTo>
                <a:lnTo>
                  <a:pt x="4826" y="94"/>
                </a:lnTo>
                <a:lnTo>
                  <a:pt x="4827" y="97"/>
                </a:lnTo>
                <a:lnTo>
                  <a:pt x="4827" y="100"/>
                </a:lnTo>
                <a:lnTo>
                  <a:pt x="4828" y="98"/>
                </a:lnTo>
                <a:lnTo>
                  <a:pt x="4829" y="86"/>
                </a:lnTo>
                <a:lnTo>
                  <a:pt x="4830" y="89"/>
                </a:lnTo>
                <a:lnTo>
                  <a:pt x="4831" y="92"/>
                </a:lnTo>
                <a:lnTo>
                  <a:pt x="4832" y="96"/>
                </a:lnTo>
                <a:lnTo>
                  <a:pt x="4833" y="96"/>
                </a:lnTo>
                <a:lnTo>
                  <a:pt x="4834" y="92"/>
                </a:lnTo>
                <a:lnTo>
                  <a:pt x="4834" y="90"/>
                </a:lnTo>
                <a:lnTo>
                  <a:pt x="4835" y="102"/>
                </a:lnTo>
                <a:lnTo>
                  <a:pt x="4836" y="115"/>
                </a:lnTo>
                <a:lnTo>
                  <a:pt x="4837" y="127"/>
                </a:lnTo>
                <a:lnTo>
                  <a:pt x="4838" y="152"/>
                </a:lnTo>
                <a:lnTo>
                  <a:pt x="4839" y="167"/>
                </a:lnTo>
                <a:lnTo>
                  <a:pt x="4840" y="162"/>
                </a:lnTo>
                <a:lnTo>
                  <a:pt x="4841" y="155"/>
                </a:lnTo>
                <a:lnTo>
                  <a:pt x="4841" y="152"/>
                </a:lnTo>
                <a:lnTo>
                  <a:pt x="4842" y="143"/>
                </a:lnTo>
                <a:lnTo>
                  <a:pt x="4843" y="134"/>
                </a:lnTo>
                <a:lnTo>
                  <a:pt x="4844" y="127"/>
                </a:lnTo>
                <a:lnTo>
                  <a:pt x="4845" y="118"/>
                </a:lnTo>
                <a:lnTo>
                  <a:pt x="4846" y="115"/>
                </a:lnTo>
                <a:lnTo>
                  <a:pt x="4847" y="114"/>
                </a:lnTo>
                <a:lnTo>
                  <a:pt x="4848" y="107"/>
                </a:lnTo>
                <a:lnTo>
                  <a:pt x="4849" y="100"/>
                </a:lnTo>
                <a:lnTo>
                  <a:pt x="4850" y="93"/>
                </a:lnTo>
                <a:lnTo>
                  <a:pt x="4851" y="85"/>
                </a:lnTo>
                <a:lnTo>
                  <a:pt x="4851" y="76"/>
                </a:lnTo>
                <a:lnTo>
                  <a:pt x="4852" y="73"/>
                </a:lnTo>
                <a:lnTo>
                  <a:pt x="4853" y="70"/>
                </a:lnTo>
                <a:lnTo>
                  <a:pt x="4854" y="72"/>
                </a:lnTo>
                <a:lnTo>
                  <a:pt x="4855" y="75"/>
                </a:lnTo>
                <a:lnTo>
                  <a:pt x="4856" y="64"/>
                </a:lnTo>
                <a:lnTo>
                  <a:pt x="4856" y="64"/>
                </a:lnTo>
                <a:lnTo>
                  <a:pt x="4857" y="67"/>
                </a:lnTo>
                <a:lnTo>
                  <a:pt x="4858" y="71"/>
                </a:lnTo>
                <a:lnTo>
                  <a:pt x="4859" y="68"/>
                </a:lnTo>
                <a:lnTo>
                  <a:pt x="4860" y="78"/>
                </a:lnTo>
                <a:lnTo>
                  <a:pt x="4861" y="82"/>
                </a:lnTo>
                <a:lnTo>
                  <a:pt x="4862" y="76"/>
                </a:lnTo>
                <a:lnTo>
                  <a:pt x="4863" y="69"/>
                </a:lnTo>
                <a:lnTo>
                  <a:pt x="4864" y="73"/>
                </a:lnTo>
                <a:lnTo>
                  <a:pt x="4865" y="69"/>
                </a:lnTo>
                <a:lnTo>
                  <a:pt x="4865" y="69"/>
                </a:lnTo>
                <a:lnTo>
                  <a:pt x="4866" y="86"/>
                </a:lnTo>
                <a:lnTo>
                  <a:pt x="4867" y="97"/>
                </a:lnTo>
                <a:lnTo>
                  <a:pt x="4868" y="102"/>
                </a:lnTo>
                <a:lnTo>
                  <a:pt x="4869" y="118"/>
                </a:lnTo>
                <a:lnTo>
                  <a:pt x="4870" y="134"/>
                </a:lnTo>
                <a:lnTo>
                  <a:pt x="4871" y="139"/>
                </a:lnTo>
                <a:lnTo>
                  <a:pt x="4872" y="142"/>
                </a:lnTo>
                <a:lnTo>
                  <a:pt x="4873" y="143"/>
                </a:lnTo>
                <a:lnTo>
                  <a:pt x="4873" y="131"/>
                </a:lnTo>
                <a:lnTo>
                  <a:pt x="4874" y="115"/>
                </a:lnTo>
                <a:lnTo>
                  <a:pt x="4875" y="104"/>
                </a:lnTo>
                <a:lnTo>
                  <a:pt x="4876" y="93"/>
                </a:lnTo>
                <a:lnTo>
                  <a:pt x="4877" y="85"/>
                </a:lnTo>
                <a:lnTo>
                  <a:pt x="4878" y="88"/>
                </a:lnTo>
                <a:lnTo>
                  <a:pt x="4879" y="90"/>
                </a:lnTo>
                <a:lnTo>
                  <a:pt x="4879" y="88"/>
                </a:lnTo>
                <a:lnTo>
                  <a:pt x="4880" y="89"/>
                </a:lnTo>
                <a:lnTo>
                  <a:pt x="4881" y="90"/>
                </a:lnTo>
                <a:lnTo>
                  <a:pt x="4882" y="89"/>
                </a:lnTo>
                <a:lnTo>
                  <a:pt x="4883" y="90"/>
                </a:lnTo>
                <a:lnTo>
                  <a:pt x="4884" y="89"/>
                </a:lnTo>
                <a:lnTo>
                  <a:pt x="4885" y="92"/>
                </a:lnTo>
                <a:lnTo>
                  <a:pt x="4886" y="75"/>
                </a:lnTo>
                <a:lnTo>
                  <a:pt x="4887" y="58"/>
                </a:lnTo>
                <a:lnTo>
                  <a:pt x="4888" y="42"/>
                </a:lnTo>
                <a:lnTo>
                  <a:pt x="4888" y="31"/>
                </a:lnTo>
                <a:lnTo>
                  <a:pt x="4889" y="51"/>
                </a:lnTo>
                <a:lnTo>
                  <a:pt x="4890" y="80"/>
                </a:lnTo>
                <a:lnTo>
                  <a:pt x="4891" y="94"/>
                </a:lnTo>
                <a:lnTo>
                  <a:pt x="4892" y="135"/>
                </a:lnTo>
                <a:lnTo>
                  <a:pt x="4893" y="164"/>
                </a:lnTo>
                <a:lnTo>
                  <a:pt x="4894" y="157"/>
                </a:lnTo>
                <a:lnTo>
                  <a:pt x="4895" y="158"/>
                </a:lnTo>
                <a:lnTo>
                  <a:pt x="4895" y="168"/>
                </a:lnTo>
                <a:lnTo>
                  <a:pt x="4896" y="149"/>
                </a:lnTo>
                <a:lnTo>
                  <a:pt x="4897" y="134"/>
                </a:lnTo>
                <a:lnTo>
                  <a:pt x="4898" y="129"/>
                </a:lnTo>
                <a:lnTo>
                  <a:pt x="4899" y="133"/>
                </a:lnTo>
                <a:lnTo>
                  <a:pt x="4900" y="145"/>
                </a:lnTo>
                <a:lnTo>
                  <a:pt x="4901" y="162"/>
                </a:lnTo>
                <a:lnTo>
                  <a:pt x="4902" y="194"/>
                </a:lnTo>
                <a:lnTo>
                  <a:pt x="4903" y="228"/>
                </a:lnTo>
                <a:lnTo>
                  <a:pt x="4903" y="250"/>
                </a:lnTo>
                <a:lnTo>
                  <a:pt x="4904" y="272"/>
                </a:lnTo>
                <a:lnTo>
                  <a:pt x="4905" y="273"/>
                </a:lnTo>
                <a:lnTo>
                  <a:pt x="4906" y="232"/>
                </a:lnTo>
                <a:lnTo>
                  <a:pt x="4907" y="189"/>
                </a:lnTo>
                <a:lnTo>
                  <a:pt x="4908" y="151"/>
                </a:lnTo>
                <a:lnTo>
                  <a:pt x="4909" y="105"/>
                </a:lnTo>
                <a:lnTo>
                  <a:pt x="4910" y="69"/>
                </a:lnTo>
                <a:lnTo>
                  <a:pt x="4911" y="69"/>
                </a:lnTo>
                <a:lnTo>
                  <a:pt x="4912" y="68"/>
                </a:lnTo>
                <a:lnTo>
                  <a:pt x="4912" y="64"/>
                </a:lnTo>
                <a:lnTo>
                  <a:pt x="4913" y="73"/>
                </a:lnTo>
                <a:lnTo>
                  <a:pt x="4914" y="83"/>
                </a:lnTo>
                <a:lnTo>
                  <a:pt x="4915" y="98"/>
                </a:lnTo>
                <a:lnTo>
                  <a:pt x="4916" y="115"/>
                </a:lnTo>
                <a:lnTo>
                  <a:pt x="4917" y="141"/>
                </a:lnTo>
                <a:lnTo>
                  <a:pt x="4917" y="161"/>
                </a:lnTo>
                <a:lnTo>
                  <a:pt x="4918" y="182"/>
                </a:lnTo>
                <a:lnTo>
                  <a:pt x="4919" y="191"/>
                </a:lnTo>
                <a:lnTo>
                  <a:pt x="4920" y="193"/>
                </a:lnTo>
                <a:lnTo>
                  <a:pt x="4921" y="210"/>
                </a:lnTo>
                <a:lnTo>
                  <a:pt x="4922" y="226"/>
                </a:lnTo>
                <a:lnTo>
                  <a:pt x="4923" y="234"/>
                </a:lnTo>
                <a:lnTo>
                  <a:pt x="4924" y="242"/>
                </a:lnTo>
                <a:lnTo>
                  <a:pt x="4925" y="243"/>
                </a:lnTo>
                <a:lnTo>
                  <a:pt x="4926" y="238"/>
                </a:lnTo>
                <a:lnTo>
                  <a:pt x="4926" y="233"/>
                </a:lnTo>
                <a:lnTo>
                  <a:pt x="4927" y="227"/>
                </a:lnTo>
                <a:lnTo>
                  <a:pt x="4928" y="224"/>
                </a:lnTo>
                <a:lnTo>
                  <a:pt x="4929" y="225"/>
                </a:lnTo>
                <a:lnTo>
                  <a:pt x="4930" y="214"/>
                </a:lnTo>
                <a:lnTo>
                  <a:pt x="4931" y="208"/>
                </a:lnTo>
                <a:lnTo>
                  <a:pt x="4932" y="206"/>
                </a:lnTo>
                <a:lnTo>
                  <a:pt x="4933" y="199"/>
                </a:lnTo>
                <a:lnTo>
                  <a:pt x="4934" y="197"/>
                </a:lnTo>
                <a:lnTo>
                  <a:pt x="4934" y="184"/>
                </a:lnTo>
                <a:lnTo>
                  <a:pt x="4935" y="166"/>
                </a:lnTo>
                <a:lnTo>
                  <a:pt x="4936" y="157"/>
                </a:lnTo>
                <a:lnTo>
                  <a:pt x="4937" y="146"/>
                </a:lnTo>
                <a:lnTo>
                  <a:pt x="4938" y="136"/>
                </a:lnTo>
                <a:lnTo>
                  <a:pt x="4939" y="126"/>
                </a:lnTo>
                <a:lnTo>
                  <a:pt x="4940" y="115"/>
                </a:lnTo>
                <a:lnTo>
                  <a:pt x="4940" y="99"/>
                </a:lnTo>
                <a:lnTo>
                  <a:pt x="4941" y="90"/>
                </a:lnTo>
                <a:lnTo>
                  <a:pt x="4942" y="72"/>
                </a:lnTo>
                <a:lnTo>
                  <a:pt x="4943" y="60"/>
                </a:lnTo>
                <a:lnTo>
                  <a:pt x="4944" y="49"/>
                </a:lnTo>
                <a:lnTo>
                  <a:pt x="4945" y="53"/>
                </a:lnTo>
                <a:lnTo>
                  <a:pt x="4946" y="65"/>
                </a:lnTo>
                <a:lnTo>
                  <a:pt x="4947" y="81"/>
                </a:lnTo>
                <a:lnTo>
                  <a:pt x="4948" y="102"/>
                </a:lnTo>
                <a:lnTo>
                  <a:pt x="4949" y="122"/>
                </a:lnTo>
                <a:lnTo>
                  <a:pt x="4950" y="122"/>
                </a:lnTo>
                <a:lnTo>
                  <a:pt x="4950" y="112"/>
                </a:lnTo>
                <a:lnTo>
                  <a:pt x="4951" y="105"/>
                </a:lnTo>
                <a:lnTo>
                  <a:pt x="4952" y="86"/>
                </a:lnTo>
                <a:lnTo>
                  <a:pt x="4953" y="82"/>
                </a:lnTo>
                <a:lnTo>
                  <a:pt x="4954" y="69"/>
                </a:lnTo>
                <a:lnTo>
                  <a:pt x="4955" y="69"/>
                </a:lnTo>
                <a:lnTo>
                  <a:pt x="4956" y="62"/>
                </a:lnTo>
                <a:lnTo>
                  <a:pt x="4956" y="74"/>
                </a:lnTo>
                <a:lnTo>
                  <a:pt x="4957" y="73"/>
                </a:lnTo>
                <a:lnTo>
                  <a:pt x="4958" y="87"/>
                </a:lnTo>
                <a:lnTo>
                  <a:pt x="4959" y="99"/>
                </a:lnTo>
                <a:lnTo>
                  <a:pt x="4960" y="104"/>
                </a:lnTo>
                <a:lnTo>
                  <a:pt x="4961" y="98"/>
                </a:lnTo>
                <a:lnTo>
                  <a:pt x="4962" y="111"/>
                </a:lnTo>
                <a:lnTo>
                  <a:pt x="4963" y="118"/>
                </a:lnTo>
                <a:lnTo>
                  <a:pt x="4964" y="112"/>
                </a:lnTo>
                <a:lnTo>
                  <a:pt x="4964" y="128"/>
                </a:lnTo>
                <a:lnTo>
                  <a:pt x="4965" y="142"/>
                </a:lnTo>
                <a:lnTo>
                  <a:pt x="4966" y="141"/>
                </a:lnTo>
                <a:lnTo>
                  <a:pt x="4967" y="142"/>
                </a:lnTo>
                <a:lnTo>
                  <a:pt x="4968" y="148"/>
                </a:lnTo>
                <a:lnTo>
                  <a:pt x="4969" y="143"/>
                </a:lnTo>
                <a:lnTo>
                  <a:pt x="4970" y="140"/>
                </a:lnTo>
                <a:lnTo>
                  <a:pt x="4971" y="126"/>
                </a:lnTo>
                <a:lnTo>
                  <a:pt x="4972" y="108"/>
                </a:lnTo>
                <a:lnTo>
                  <a:pt x="4972" y="89"/>
                </a:lnTo>
                <a:lnTo>
                  <a:pt x="4973" y="75"/>
                </a:lnTo>
                <a:lnTo>
                  <a:pt x="4974" y="61"/>
                </a:lnTo>
                <a:lnTo>
                  <a:pt x="4975" y="64"/>
                </a:lnTo>
                <a:lnTo>
                  <a:pt x="4976" y="70"/>
                </a:lnTo>
                <a:lnTo>
                  <a:pt x="4977" y="88"/>
                </a:lnTo>
                <a:lnTo>
                  <a:pt x="4978" y="97"/>
                </a:lnTo>
                <a:lnTo>
                  <a:pt x="4978" y="111"/>
                </a:lnTo>
                <a:lnTo>
                  <a:pt x="4979" y="118"/>
                </a:lnTo>
                <a:lnTo>
                  <a:pt x="4980" y="123"/>
                </a:lnTo>
                <a:lnTo>
                  <a:pt x="4981" y="118"/>
                </a:lnTo>
                <a:lnTo>
                  <a:pt x="4982" y="124"/>
                </a:lnTo>
                <a:lnTo>
                  <a:pt x="4983" y="111"/>
                </a:lnTo>
                <a:lnTo>
                  <a:pt x="4984" y="106"/>
                </a:lnTo>
                <a:lnTo>
                  <a:pt x="4985" y="97"/>
                </a:lnTo>
                <a:lnTo>
                  <a:pt x="4986" y="92"/>
                </a:lnTo>
                <a:lnTo>
                  <a:pt x="4987" y="84"/>
                </a:lnTo>
                <a:lnTo>
                  <a:pt x="4987" y="87"/>
                </a:lnTo>
                <a:lnTo>
                  <a:pt x="4988" y="88"/>
                </a:lnTo>
                <a:lnTo>
                  <a:pt x="4989" y="89"/>
                </a:lnTo>
                <a:lnTo>
                  <a:pt x="4990" y="79"/>
                </a:lnTo>
                <a:lnTo>
                  <a:pt x="4991" y="56"/>
                </a:lnTo>
                <a:lnTo>
                  <a:pt x="4992" y="44"/>
                </a:lnTo>
                <a:lnTo>
                  <a:pt x="4993" y="38"/>
                </a:lnTo>
                <a:lnTo>
                  <a:pt x="4994" y="50"/>
                </a:lnTo>
                <a:lnTo>
                  <a:pt x="4994" y="60"/>
                </a:lnTo>
                <a:lnTo>
                  <a:pt x="4995" y="106"/>
                </a:lnTo>
                <a:lnTo>
                  <a:pt x="4996" y="138"/>
                </a:lnTo>
                <a:lnTo>
                  <a:pt x="4997" y="159"/>
                </a:lnTo>
                <a:lnTo>
                  <a:pt x="4998" y="170"/>
                </a:lnTo>
                <a:lnTo>
                  <a:pt x="4999" y="188"/>
                </a:lnTo>
                <a:lnTo>
                  <a:pt x="5000" y="172"/>
                </a:lnTo>
                <a:lnTo>
                  <a:pt x="5001" y="169"/>
                </a:lnTo>
                <a:lnTo>
                  <a:pt x="5001" y="168"/>
                </a:lnTo>
                <a:lnTo>
                  <a:pt x="5002" y="158"/>
                </a:lnTo>
                <a:lnTo>
                  <a:pt x="5003" y="152"/>
                </a:lnTo>
                <a:lnTo>
                  <a:pt x="5004" y="154"/>
                </a:lnTo>
                <a:lnTo>
                  <a:pt x="5005" y="166"/>
                </a:lnTo>
                <a:lnTo>
                  <a:pt x="5006" y="176"/>
                </a:lnTo>
                <a:lnTo>
                  <a:pt x="5007" y="208"/>
                </a:lnTo>
                <a:lnTo>
                  <a:pt x="5008" y="242"/>
                </a:lnTo>
                <a:lnTo>
                  <a:pt x="5009" y="257"/>
                </a:lnTo>
                <a:lnTo>
                  <a:pt x="5010" y="230"/>
                </a:lnTo>
                <a:lnTo>
                  <a:pt x="5011" y="196"/>
                </a:lnTo>
                <a:lnTo>
                  <a:pt x="5011" y="153"/>
                </a:lnTo>
                <a:lnTo>
                  <a:pt x="5012" y="106"/>
                </a:lnTo>
                <a:lnTo>
                  <a:pt x="5013" y="76"/>
                </a:lnTo>
                <a:lnTo>
                  <a:pt x="5014" y="77"/>
                </a:lnTo>
                <a:lnTo>
                  <a:pt x="5015" y="87"/>
                </a:lnTo>
                <a:lnTo>
                  <a:pt x="5016" y="93"/>
                </a:lnTo>
                <a:lnTo>
                  <a:pt x="5016" y="104"/>
                </a:lnTo>
                <a:lnTo>
                  <a:pt x="5017" y="118"/>
                </a:lnTo>
                <a:lnTo>
                  <a:pt x="5018" y="130"/>
                </a:lnTo>
                <a:lnTo>
                  <a:pt x="5019" y="159"/>
                </a:lnTo>
                <a:lnTo>
                  <a:pt x="5020" y="208"/>
                </a:lnTo>
                <a:lnTo>
                  <a:pt x="5021" y="244"/>
                </a:lnTo>
                <a:lnTo>
                  <a:pt x="5022" y="272"/>
                </a:lnTo>
                <a:lnTo>
                  <a:pt x="5023" y="306"/>
                </a:lnTo>
                <a:lnTo>
                  <a:pt x="5024" y="292"/>
                </a:lnTo>
                <a:lnTo>
                  <a:pt x="5025" y="284"/>
                </a:lnTo>
                <a:lnTo>
                  <a:pt x="5025" y="282"/>
                </a:lnTo>
                <a:lnTo>
                  <a:pt x="5026" y="286"/>
                </a:lnTo>
                <a:lnTo>
                  <a:pt x="5027" y="283"/>
                </a:lnTo>
                <a:lnTo>
                  <a:pt x="5028" y="310"/>
                </a:lnTo>
                <a:lnTo>
                  <a:pt x="5029" y="302"/>
                </a:lnTo>
                <a:lnTo>
                  <a:pt x="5030" y="315"/>
                </a:lnTo>
                <a:lnTo>
                  <a:pt x="5031" y="329"/>
                </a:lnTo>
                <a:lnTo>
                  <a:pt x="5032" y="343"/>
                </a:lnTo>
                <a:lnTo>
                  <a:pt x="5033" y="344"/>
                </a:lnTo>
                <a:lnTo>
                  <a:pt x="5033" y="332"/>
                </a:lnTo>
                <a:lnTo>
                  <a:pt x="5034" y="311"/>
                </a:lnTo>
                <a:lnTo>
                  <a:pt x="5035" y="287"/>
                </a:lnTo>
                <a:lnTo>
                  <a:pt x="5036" y="262"/>
                </a:lnTo>
                <a:lnTo>
                  <a:pt x="5037" y="234"/>
                </a:lnTo>
                <a:lnTo>
                  <a:pt x="5038" y="230"/>
                </a:lnTo>
                <a:lnTo>
                  <a:pt x="5039" y="194"/>
                </a:lnTo>
                <a:lnTo>
                  <a:pt x="5039" y="153"/>
                </a:lnTo>
                <a:lnTo>
                  <a:pt x="5040" y="128"/>
                </a:lnTo>
                <a:lnTo>
                  <a:pt x="5041" y="116"/>
                </a:lnTo>
                <a:lnTo>
                  <a:pt x="5042" y="106"/>
                </a:lnTo>
                <a:lnTo>
                  <a:pt x="5043" y="117"/>
                </a:lnTo>
                <a:lnTo>
                  <a:pt x="5044" y="133"/>
                </a:lnTo>
                <a:lnTo>
                  <a:pt x="5045" y="128"/>
                </a:lnTo>
                <a:lnTo>
                  <a:pt x="5046" y="124"/>
                </a:lnTo>
                <a:lnTo>
                  <a:pt x="5047" y="96"/>
                </a:lnTo>
                <a:lnTo>
                  <a:pt x="5048" y="79"/>
                </a:lnTo>
                <a:lnTo>
                  <a:pt x="5048" y="72"/>
                </a:lnTo>
                <a:lnTo>
                  <a:pt x="5049" y="71"/>
                </a:lnTo>
                <a:lnTo>
                  <a:pt x="5050" y="88"/>
                </a:lnTo>
                <a:lnTo>
                  <a:pt x="5051" y="124"/>
                </a:lnTo>
                <a:lnTo>
                  <a:pt x="5052" y="148"/>
                </a:lnTo>
                <a:lnTo>
                  <a:pt x="5053" y="165"/>
                </a:lnTo>
                <a:lnTo>
                  <a:pt x="5054" y="167"/>
                </a:lnTo>
                <a:lnTo>
                  <a:pt x="5055" y="152"/>
                </a:lnTo>
                <a:lnTo>
                  <a:pt x="5055" y="150"/>
                </a:lnTo>
                <a:lnTo>
                  <a:pt x="5056" y="148"/>
                </a:lnTo>
                <a:lnTo>
                  <a:pt x="5057" y="144"/>
                </a:lnTo>
                <a:lnTo>
                  <a:pt x="5058" y="145"/>
                </a:lnTo>
                <a:lnTo>
                  <a:pt x="5059" y="155"/>
                </a:lnTo>
                <a:lnTo>
                  <a:pt x="5060" y="153"/>
                </a:lnTo>
                <a:lnTo>
                  <a:pt x="5061" y="148"/>
                </a:lnTo>
                <a:lnTo>
                  <a:pt x="5062" y="158"/>
                </a:lnTo>
                <a:lnTo>
                  <a:pt x="5063" y="174"/>
                </a:lnTo>
                <a:lnTo>
                  <a:pt x="5063" y="175"/>
                </a:lnTo>
                <a:lnTo>
                  <a:pt x="5064" y="183"/>
                </a:lnTo>
                <a:lnTo>
                  <a:pt x="5065" y="198"/>
                </a:lnTo>
                <a:lnTo>
                  <a:pt x="5066" y="188"/>
                </a:lnTo>
                <a:lnTo>
                  <a:pt x="5067" y="187"/>
                </a:lnTo>
                <a:lnTo>
                  <a:pt x="5068" y="185"/>
                </a:lnTo>
                <a:lnTo>
                  <a:pt x="5069" y="180"/>
                </a:lnTo>
                <a:lnTo>
                  <a:pt x="5070" y="173"/>
                </a:lnTo>
                <a:lnTo>
                  <a:pt x="5071" y="173"/>
                </a:lnTo>
                <a:lnTo>
                  <a:pt x="5072" y="167"/>
                </a:lnTo>
                <a:lnTo>
                  <a:pt x="5072" y="169"/>
                </a:lnTo>
                <a:lnTo>
                  <a:pt x="5073" y="166"/>
                </a:lnTo>
                <a:lnTo>
                  <a:pt x="5074" y="163"/>
                </a:lnTo>
                <a:lnTo>
                  <a:pt x="5075" y="163"/>
                </a:lnTo>
                <a:lnTo>
                  <a:pt x="5076" y="152"/>
                </a:lnTo>
                <a:lnTo>
                  <a:pt x="5077" y="144"/>
                </a:lnTo>
                <a:lnTo>
                  <a:pt x="5077" y="129"/>
                </a:lnTo>
                <a:lnTo>
                  <a:pt x="5078" y="126"/>
                </a:lnTo>
                <a:lnTo>
                  <a:pt x="5079" y="121"/>
                </a:lnTo>
                <a:lnTo>
                  <a:pt x="5080" y="137"/>
                </a:lnTo>
                <a:lnTo>
                  <a:pt x="5081" y="153"/>
                </a:lnTo>
                <a:lnTo>
                  <a:pt x="5082" y="180"/>
                </a:lnTo>
                <a:lnTo>
                  <a:pt x="5083" y="196"/>
                </a:lnTo>
                <a:lnTo>
                  <a:pt x="5084" y="215"/>
                </a:lnTo>
                <a:lnTo>
                  <a:pt x="5085" y="215"/>
                </a:lnTo>
                <a:lnTo>
                  <a:pt x="5086" y="205"/>
                </a:lnTo>
                <a:lnTo>
                  <a:pt x="5086" y="191"/>
                </a:lnTo>
                <a:lnTo>
                  <a:pt x="5087" y="171"/>
                </a:lnTo>
                <a:lnTo>
                  <a:pt x="5088" y="141"/>
                </a:lnTo>
                <a:lnTo>
                  <a:pt x="5089" y="123"/>
                </a:lnTo>
                <a:lnTo>
                  <a:pt x="5090" y="109"/>
                </a:lnTo>
                <a:lnTo>
                  <a:pt x="5091" y="94"/>
                </a:lnTo>
                <a:lnTo>
                  <a:pt x="5092" y="98"/>
                </a:lnTo>
                <a:lnTo>
                  <a:pt x="5093" y="99"/>
                </a:lnTo>
                <a:lnTo>
                  <a:pt x="5094" y="83"/>
                </a:lnTo>
                <a:lnTo>
                  <a:pt x="5094" y="60"/>
                </a:lnTo>
                <a:lnTo>
                  <a:pt x="5095" y="43"/>
                </a:lnTo>
                <a:lnTo>
                  <a:pt x="5096" y="49"/>
                </a:lnTo>
                <a:lnTo>
                  <a:pt x="5097" y="59"/>
                </a:lnTo>
                <a:lnTo>
                  <a:pt x="5098" y="78"/>
                </a:lnTo>
                <a:lnTo>
                  <a:pt x="5099" y="120"/>
                </a:lnTo>
                <a:lnTo>
                  <a:pt x="5100" y="151"/>
                </a:lnTo>
                <a:lnTo>
                  <a:pt x="5100" y="160"/>
                </a:lnTo>
                <a:lnTo>
                  <a:pt x="5101" y="176"/>
                </a:lnTo>
                <a:lnTo>
                  <a:pt x="5102" y="186"/>
                </a:lnTo>
                <a:lnTo>
                  <a:pt x="5103" y="182"/>
                </a:lnTo>
                <a:lnTo>
                  <a:pt x="5104" y="186"/>
                </a:lnTo>
                <a:lnTo>
                  <a:pt x="5105" y="174"/>
                </a:lnTo>
                <a:lnTo>
                  <a:pt x="5106" y="166"/>
                </a:lnTo>
                <a:lnTo>
                  <a:pt x="5107" y="174"/>
                </a:lnTo>
                <a:lnTo>
                  <a:pt x="5108" y="176"/>
                </a:lnTo>
                <a:lnTo>
                  <a:pt x="5109" y="177"/>
                </a:lnTo>
                <a:lnTo>
                  <a:pt x="5110" y="194"/>
                </a:lnTo>
                <a:lnTo>
                  <a:pt x="5110" y="215"/>
                </a:lnTo>
                <a:lnTo>
                  <a:pt x="5111" y="235"/>
                </a:lnTo>
                <a:lnTo>
                  <a:pt x="5112" y="232"/>
                </a:lnTo>
                <a:lnTo>
                  <a:pt x="5113" y="207"/>
                </a:lnTo>
                <a:lnTo>
                  <a:pt x="5114" y="187"/>
                </a:lnTo>
                <a:lnTo>
                  <a:pt x="5115" y="149"/>
                </a:lnTo>
                <a:lnTo>
                  <a:pt x="5116" y="111"/>
                </a:lnTo>
                <a:lnTo>
                  <a:pt x="5116" y="103"/>
                </a:lnTo>
                <a:lnTo>
                  <a:pt x="5117" y="114"/>
                </a:lnTo>
                <a:lnTo>
                  <a:pt x="5118" y="108"/>
                </a:lnTo>
                <a:lnTo>
                  <a:pt x="5119" y="121"/>
                </a:lnTo>
                <a:lnTo>
                  <a:pt x="5120" y="137"/>
                </a:lnTo>
                <a:lnTo>
                  <a:pt x="5121" y="145"/>
                </a:lnTo>
                <a:lnTo>
                  <a:pt x="5122" y="155"/>
                </a:lnTo>
                <a:lnTo>
                  <a:pt x="5123" y="174"/>
                </a:lnTo>
                <a:lnTo>
                  <a:pt x="5124" y="198"/>
                </a:lnTo>
                <a:lnTo>
                  <a:pt x="5124" y="221"/>
                </a:lnTo>
                <a:lnTo>
                  <a:pt x="5125" y="237"/>
                </a:lnTo>
                <a:lnTo>
                  <a:pt x="5126" y="256"/>
                </a:lnTo>
                <a:lnTo>
                  <a:pt x="5127" y="268"/>
                </a:lnTo>
                <a:lnTo>
                  <a:pt x="5128" y="268"/>
                </a:lnTo>
                <a:lnTo>
                  <a:pt x="5129" y="260"/>
                </a:lnTo>
                <a:lnTo>
                  <a:pt x="5130" y="272"/>
                </a:lnTo>
                <a:lnTo>
                  <a:pt x="5131" y="276"/>
                </a:lnTo>
                <a:lnTo>
                  <a:pt x="5132" y="279"/>
                </a:lnTo>
                <a:lnTo>
                  <a:pt x="5133" y="279"/>
                </a:lnTo>
                <a:lnTo>
                  <a:pt x="5133" y="284"/>
                </a:lnTo>
                <a:lnTo>
                  <a:pt x="5134" y="303"/>
                </a:lnTo>
                <a:lnTo>
                  <a:pt x="5135" y="309"/>
                </a:lnTo>
                <a:lnTo>
                  <a:pt x="5136" y="307"/>
                </a:lnTo>
                <a:lnTo>
                  <a:pt x="5137" y="310"/>
                </a:lnTo>
                <a:lnTo>
                  <a:pt x="5138" y="303"/>
                </a:lnTo>
                <a:lnTo>
                  <a:pt x="5138" y="281"/>
                </a:lnTo>
                <a:lnTo>
                  <a:pt x="5139" y="279"/>
                </a:lnTo>
                <a:lnTo>
                  <a:pt x="5140" y="267"/>
                </a:lnTo>
                <a:lnTo>
                  <a:pt x="5141" y="252"/>
                </a:lnTo>
                <a:lnTo>
                  <a:pt x="5142" y="241"/>
                </a:lnTo>
                <a:lnTo>
                  <a:pt x="5143" y="204"/>
                </a:lnTo>
                <a:lnTo>
                  <a:pt x="5144" y="176"/>
                </a:lnTo>
                <a:lnTo>
                  <a:pt x="5145" y="163"/>
                </a:lnTo>
                <a:lnTo>
                  <a:pt x="5146" y="160"/>
                </a:lnTo>
                <a:lnTo>
                  <a:pt x="5147" y="155"/>
                </a:lnTo>
                <a:lnTo>
                  <a:pt x="5147" y="162"/>
                </a:lnTo>
                <a:lnTo>
                  <a:pt x="5148" y="148"/>
                </a:lnTo>
                <a:lnTo>
                  <a:pt x="5149" y="124"/>
                </a:lnTo>
                <a:lnTo>
                  <a:pt x="5150" y="103"/>
                </a:lnTo>
                <a:lnTo>
                  <a:pt x="5151" y="86"/>
                </a:lnTo>
                <a:lnTo>
                  <a:pt x="5152" y="82"/>
                </a:lnTo>
                <a:lnTo>
                  <a:pt x="5153" y="83"/>
                </a:lnTo>
                <a:lnTo>
                  <a:pt x="5154" y="103"/>
                </a:lnTo>
                <a:lnTo>
                  <a:pt x="5155" y="110"/>
                </a:lnTo>
                <a:lnTo>
                  <a:pt x="5155" y="125"/>
                </a:lnTo>
                <a:lnTo>
                  <a:pt x="5156" y="132"/>
                </a:lnTo>
                <a:lnTo>
                  <a:pt x="5157" y="135"/>
                </a:lnTo>
                <a:lnTo>
                  <a:pt x="5158" y="127"/>
                </a:lnTo>
                <a:lnTo>
                  <a:pt x="5159" y="146"/>
                </a:lnTo>
                <a:lnTo>
                  <a:pt x="5160" y="146"/>
                </a:lnTo>
                <a:lnTo>
                  <a:pt x="5161" y="171"/>
                </a:lnTo>
                <a:lnTo>
                  <a:pt x="5161" y="183"/>
                </a:lnTo>
                <a:lnTo>
                  <a:pt x="5162" y="191"/>
                </a:lnTo>
                <a:lnTo>
                  <a:pt x="5163" y="184"/>
                </a:lnTo>
                <a:lnTo>
                  <a:pt x="5164" y="179"/>
                </a:lnTo>
                <a:lnTo>
                  <a:pt x="5165" y="157"/>
                </a:lnTo>
                <a:lnTo>
                  <a:pt x="5166" y="158"/>
                </a:lnTo>
                <a:lnTo>
                  <a:pt x="5167" y="159"/>
                </a:lnTo>
                <a:lnTo>
                  <a:pt x="5168" y="153"/>
                </a:lnTo>
                <a:lnTo>
                  <a:pt x="5169" y="147"/>
                </a:lnTo>
                <a:lnTo>
                  <a:pt x="5170" y="150"/>
                </a:lnTo>
                <a:lnTo>
                  <a:pt x="5171" y="152"/>
                </a:lnTo>
                <a:lnTo>
                  <a:pt x="5171" y="148"/>
                </a:lnTo>
                <a:lnTo>
                  <a:pt x="5172" y="155"/>
                </a:lnTo>
                <a:lnTo>
                  <a:pt x="5173" y="167"/>
                </a:lnTo>
                <a:lnTo>
                  <a:pt x="5174" y="174"/>
                </a:lnTo>
                <a:lnTo>
                  <a:pt x="5175" y="178"/>
                </a:lnTo>
                <a:lnTo>
                  <a:pt x="5176" y="186"/>
                </a:lnTo>
                <a:lnTo>
                  <a:pt x="5177" y="186"/>
                </a:lnTo>
                <a:lnTo>
                  <a:pt x="5177" y="187"/>
                </a:lnTo>
                <a:lnTo>
                  <a:pt x="5178" y="182"/>
                </a:lnTo>
                <a:lnTo>
                  <a:pt x="5179" y="171"/>
                </a:lnTo>
                <a:lnTo>
                  <a:pt x="5180" y="163"/>
                </a:lnTo>
                <a:lnTo>
                  <a:pt x="5181" y="152"/>
                </a:lnTo>
                <a:lnTo>
                  <a:pt x="5182" y="142"/>
                </a:lnTo>
                <a:lnTo>
                  <a:pt x="5183" y="138"/>
                </a:lnTo>
                <a:lnTo>
                  <a:pt x="5184" y="132"/>
                </a:lnTo>
                <a:lnTo>
                  <a:pt x="5185" y="126"/>
                </a:lnTo>
                <a:lnTo>
                  <a:pt x="5185" y="133"/>
                </a:lnTo>
                <a:lnTo>
                  <a:pt x="5186" y="130"/>
                </a:lnTo>
                <a:lnTo>
                  <a:pt x="5187" y="123"/>
                </a:lnTo>
                <a:lnTo>
                  <a:pt x="5188" y="123"/>
                </a:lnTo>
                <a:lnTo>
                  <a:pt x="5189" y="122"/>
                </a:lnTo>
                <a:lnTo>
                  <a:pt x="5190" y="103"/>
                </a:lnTo>
                <a:lnTo>
                  <a:pt x="5191" y="97"/>
                </a:lnTo>
                <a:lnTo>
                  <a:pt x="5192" y="95"/>
                </a:lnTo>
                <a:lnTo>
                  <a:pt x="5193" y="89"/>
                </a:lnTo>
                <a:lnTo>
                  <a:pt x="5193" y="92"/>
                </a:lnTo>
                <a:lnTo>
                  <a:pt x="5194" y="94"/>
                </a:lnTo>
                <a:lnTo>
                  <a:pt x="5195" y="95"/>
                </a:lnTo>
                <a:lnTo>
                  <a:pt x="5196" y="76"/>
                </a:lnTo>
                <a:lnTo>
                  <a:pt x="5197" y="64"/>
                </a:lnTo>
                <a:lnTo>
                  <a:pt x="5198" y="52"/>
                </a:lnTo>
                <a:lnTo>
                  <a:pt x="5199" y="71"/>
                </a:lnTo>
                <a:lnTo>
                  <a:pt x="5199" y="90"/>
                </a:lnTo>
                <a:lnTo>
                  <a:pt x="5200" y="116"/>
                </a:lnTo>
                <a:lnTo>
                  <a:pt x="5201" y="146"/>
                </a:lnTo>
                <a:lnTo>
                  <a:pt x="5202" y="174"/>
                </a:lnTo>
                <a:lnTo>
                  <a:pt x="5203" y="178"/>
                </a:lnTo>
                <a:lnTo>
                  <a:pt x="5204" y="185"/>
                </a:lnTo>
                <a:lnTo>
                  <a:pt x="5205" y="191"/>
                </a:lnTo>
                <a:lnTo>
                  <a:pt x="5206" y="198"/>
                </a:lnTo>
                <a:lnTo>
                  <a:pt x="5207" y="200"/>
                </a:lnTo>
                <a:lnTo>
                  <a:pt x="5208" y="194"/>
                </a:lnTo>
                <a:lnTo>
                  <a:pt x="5208" y="182"/>
                </a:lnTo>
                <a:lnTo>
                  <a:pt x="5209" y="187"/>
                </a:lnTo>
                <a:lnTo>
                  <a:pt x="5210" y="178"/>
                </a:lnTo>
                <a:lnTo>
                  <a:pt x="5211" y="181"/>
                </a:lnTo>
                <a:lnTo>
                  <a:pt x="5212" y="195"/>
                </a:lnTo>
                <a:lnTo>
                  <a:pt x="5213" y="212"/>
                </a:lnTo>
                <a:lnTo>
                  <a:pt x="5214" y="216"/>
                </a:lnTo>
                <a:lnTo>
                  <a:pt x="5215" y="222"/>
                </a:lnTo>
                <a:lnTo>
                  <a:pt x="5215" y="205"/>
                </a:lnTo>
                <a:lnTo>
                  <a:pt x="5216" y="166"/>
                </a:lnTo>
                <a:lnTo>
                  <a:pt x="5217" y="132"/>
                </a:lnTo>
                <a:lnTo>
                  <a:pt x="5218" y="94"/>
                </a:lnTo>
                <a:lnTo>
                  <a:pt x="5219" y="62"/>
                </a:lnTo>
                <a:lnTo>
                  <a:pt x="5220" y="43"/>
                </a:lnTo>
                <a:lnTo>
                  <a:pt x="5221" y="51"/>
                </a:lnTo>
                <a:lnTo>
                  <a:pt x="5222" y="58"/>
                </a:lnTo>
                <a:lnTo>
                  <a:pt x="5223" y="78"/>
                </a:lnTo>
                <a:lnTo>
                  <a:pt x="5223" y="91"/>
                </a:lnTo>
                <a:lnTo>
                  <a:pt x="5224" y="115"/>
                </a:lnTo>
                <a:lnTo>
                  <a:pt x="5225" y="131"/>
                </a:lnTo>
                <a:lnTo>
                  <a:pt x="5226" y="153"/>
                </a:lnTo>
                <a:lnTo>
                  <a:pt x="5227" y="186"/>
                </a:lnTo>
                <a:lnTo>
                  <a:pt x="5228" y="223"/>
                </a:lnTo>
                <a:lnTo>
                  <a:pt x="5229" y="250"/>
                </a:lnTo>
                <a:lnTo>
                  <a:pt x="5230" y="267"/>
                </a:lnTo>
                <a:lnTo>
                  <a:pt x="5231" y="268"/>
                </a:lnTo>
                <a:lnTo>
                  <a:pt x="5232" y="262"/>
                </a:lnTo>
                <a:lnTo>
                  <a:pt x="5232" y="256"/>
                </a:lnTo>
                <a:lnTo>
                  <a:pt x="5233" y="244"/>
                </a:lnTo>
                <a:lnTo>
                  <a:pt x="5234" y="234"/>
                </a:lnTo>
                <a:lnTo>
                  <a:pt x="5235" y="230"/>
                </a:lnTo>
                <a:lnTo>
                  <a:pt x="5236" y="214"/>
                </a:lnTo>
                <a:lnTo>
                  <a:pt x="5237" y="222"/>
                </a:lnTo>
                <a:lnTo>
                  <a:pt x="5237" y="233"/>
                </a:lnTo>
                <a:lnTo>
                  <a:pt x="5238" y="236"/>
                </a:lnTo>
                <a:lnTo>
                  <a:pt x="5239" y="240"/>
                </a:lnTo>
                <a:lnTo>
                  <a:pt x="5240" y="243"/>
                </a:lnTo>
                <a:lnTo>
                  <a:pt x="5241" y="222"/>
                </a:lnTo>
                <a:lnTo>
                  <a:pt x="5242" y="215"/>
                </a:lnTo>
                <a:lnTo>
                  <a:pt x="5243" y="232"/>
                </a:lnTo>
                <a:lnTo>
                  <a:pt x="5244" y="238"/>
                </a:lnTo>
                <a:lnTo>
                  <a:pt x="5245" y="242"/>
                </a:lnTo>
                <a:lnTo>
                  <a:pt x="5246" y="244"/>
                </a:lnTo>
                <a:lnTo>
                  <a:pt x="5246" y="217"/>
                </a:lnTo>
                <a:lnTo>
                  <a:pt x="5247" y="178"/>
                </a:lnTo>
                <a:lnTo>
                  <a:pt x="5248" y="157"/>
                </a:lnTo>
                <a:lnTo>
                  <a:pt x="5249" y="136"/>
                </a:lnTo>
                <a:lnTo>
                  <a:pt x="5250" y="119"/>
                </a:lnTo>
                <a:lnTo>
                  <a:pt x="5251" y="117"/>
                </a:lnTo>
                <a:lnTo>
                  <a:pt x="5252" y="111"/>
                </a:lnTo>
                <a:lnTo>
                  <a:pt x="5253" y="98"/>
                </a:lnTo>
                <a:lnTo>
                  <a:pt x="5254" y="83"/>
                </a:lnTo>
                <a:lnTo>
                  <a:pt x="5254" y="80"/>
                </a:lnTo>
                <a:lnTo>
                  <a:pt x="5255" y="75"/>
                </a:lnTo>
                <a:lnTo>
                  <a:pt x="5256" y="84"/>
                </a:lnTo>
                <a:lnTo>
                  <a:pt x="5257" y="87"/>
                </a:lnTo>
                <a:lnTo>
                  <a:pt x="5258" y="99"/>
                </a:lnTo>
                <a:lnTo>
                  <a:pt x="5259" y="104"/>
                </a:lnTo>
                <a:lnTo>
                  <a:pt x="5260" y="110"/>
                </a:lnTo>
                <a:lnTo>
                  <a:pt x="5260" y="108"/>
                </a:lnTo>
                <a:lnTo>
                  <a:pt x="5261" y="110"/>
                </a:lnTo>
                <a:lnTo>
                  <a:pt x="5262" y="105"/>
                </a:lnTo>
                <a:lnTo>
                  <a:pt x="5263" y="112"/>
                </a:lnTo>
                <a:lnTo>
                  <a:pt x="5264" y="118"/>
                </a:lnTo>
                <a:lnTo>
                  <a:pt x="5265" y="123"/>
                </a:lnTo>
                <a:lnTo>
                  <a:pt x="5266" y="133"/>
                </a:lnTo>
                <a:lnTo>
                  <a:pt x="5267" y="150"/>
                </a:lnTo>
                <a:lnTo>
                  <a:pt x="5268" y="146"/>
                </a:lnTo>
                <a:lnTo>
                  <a:pt x="5269" y="148"/>
                </a:lnTo>
                <a:lnTo>
                  <a:pt x="5270" y="154"/>
                </a:lnTo>
                <a:lnTo>
                  <a:pt x="5270" y="149"/>
                </a:lnTo>
                <a:lnTo>
                  <a:pt x="5271" y="151"/>
                </a:lnTo>
                <a:lnTo>
                  <a:pt x="5272" y="160"/>
                </a:lnTo>
                <a:lnTo>
                  <a:pt x="5273" y="167"/>
                </a:lnTo>
                <a:lnTo>
                  <a:pt x="5274" y="177"/>
                </a:lnTo>
                <a:lnTo>
                  <a:pt x="5275" y="182"/>
                </a:lnTo>
                <a:lnTo>
                  <a:pt x="5276" y="183"/>
                </a:lnTo>
                <a:lnTo>
                  <a:pt x="5276" y="182"/>
                </a:lnTo>
                <a:lnTo>
                  <a:pt x="5277" y="181"/>
                </a:lnTo>
                <a:lnTo>
                  <a:pt x="5278" y="178"/>
                </a:lnTo>
                <a:lnTo>
                  <a:pt x="5279" y="190"/>
                </a:lnTo>
                <a:lnTo>
                  <a:pt x="5280" y="193"/>
                </a:lnTo>
                <a:lnTo>
                  <a:pt x="5281" y="198"/>
                </a:lnTo>
                <a:lnTo>
                  <a:pt x="5282" y="198"/>
                </a:lnTo>
                <a:lnTo>
                  <a:pt x="5283" y="186"/>
                </a:lnTo>
                <a:lnTo>
                  <a:pt x="5284" y="171"/>
                </a:lnTo>
                <a:lnTo>
                  <a:pt x="5284" y="154"/>
                </a:lnTo>
                <a:lnTo>
                  <a:pt x="5285" y="135"/>
                </a:lnTo>
                <a:lnTo>
                  <a:pt x="5286" y="120"/>
                </a:lnTo>
                <a:lnTo>
                  <a:pt x="5287" y="124"/>
                </a:lnTo>
                <a:lnTo>
                  <a:pt x="5288" y="134"/>
                </a:lnTo>
                <a:lnTo>
                  <a:pt x="5289" y="146"/>
                </a:lnTo>
                <a:lnTo>
                  <a:pt x="5290" y="159"/>
                </a:lnTo>
                <a:lnTo>
                  <a:pt x="5291" y="172"/>
                </a:lnTo>
                <a:lnTo>
                  <a:pt x="5292" y="166"/>
                </a:lnTo>
                <a:lnTo>
                  <a:pt x="5293" y="150"/>
                </a:lnTo>
                <a:lnTo>
                  <a:pt x="5293" y="131"/>
                </a:lnTo>
                <a:lnTo>
                  <a:pt x="5294" y="117"/>
                </a:lnTo>
                <a:lnTo>
                  <a:pt x="5295" y="99"/>
                </a:lnTo>
                <a:lnTo>
                  <a:pt x="5296" y="89"/>
                </a:lnTo>
                <a:lnTo>
                  <a:pt x="5297" y="87"/>
                </a:lnTo>
                <a:lnTo>
                  <a:pt x="5298" y="89"/>
                </a:lnTo>
                <a:lnTo>
                  <a:pt x="5298" y="87"/>
                </a:lnTo>
                <a:lnTo>
                  <a:pt x="5299" y="87"/>
                </a:lnTo>
                <a:lnTo>
                  <a:pt x="5300" y="94"/>
                </a:lnTo>
                <a:lnTo>
                  <a:pt x="5301" y="89"/>
                </a:lnTo>
                <a:lnTo>
                  <a:pt x="5302" y="91"/>
                </a:lnTo>
                <a:lnTo>
                  <a:pt x="5303" y="87"/>
                </a:lnTo>
                <a:lnTo>
                  <a:pt x="5304" y="82"/>
                </a:lnTo>
                <a:lnTo>
                  <a:pt x="5305" y="71"/>
                </a:lnTo>
                <a:lnTo>
                  <a:pt x="5306" y="74"/>
                </a:lnTo>
                <a:lnTo>
                  <a:pt x="5307" y="66"/>
                </a:lnTo>
                <a:lnTo>
                  <a:pt x="5307" y="64"/>
                </a:lnTo>
                <a:lnTo>
                  <a:pt x="5308" y="66"/>
                </a:lnTo>
                <a:lnTo>
                  <a:pt x="5309" y="69"/>
                </a:lnTo>
                <a:lnTo>
                  <a:pt x="5310" y="47"/>
                </a:lnTo>
                <a:lnTo>
                  <a:pt x="5311" y="48"/>
                </a:lnTo>
                <a:lnTo>
                  <a:pt x="5312" y="54"/>
                </a:lnTo>
                <a:lnTo>
                  <a:pt x="5313" y="65"/>
                </a:lnTo>
                <a:lnTo>
                  <a:pt x="5314" y="79"/>
                </a:lnTo>
                <a:lnTo>
                  <a:pt x="5315" y="111"/>
                </a:lnTo>
                <a:lnTo>
                  <a:pt x="5315" y="125"/>
                </a:lnTo>
                <a:lnTo>
                  <a:pt x="5316" y="123"/>
                </a:lnTo>
                <a:lnTo>
                  <a:pt x="5317" y="112"/>
                </a:lnTo>
                <a:lnTo>
                  <a:pt x="5318" y="90"/>
                </a:lnTo>
                <a:lnTo>
                  <a:pt x="5319" y="74"/>
                </a:lnTo>
                <a:lnTo>
                  <a:pt x="5320" y="64"/>
                </a:lnTo>
                <a:lnTo>
                  <a:pt x="5321" y="69"/>
                </a:lnTo>
                <a:lnTo>
                  <a:pt x="5321" y="67"/>
                </a:lnTo>
                <a:lnTo>
                  <a:pt x="5322" y="73"/>
                </a:lnTo>
                <a:lnTo>
                  <a:pt x="5323" y="83"/>
                </a:lnTo>
                <a:lnTo>
                  <a:pt x="5324" y="83"/>
                </a:lnTo>
                <a:lnTo>
                  <a:pt x="5325" y="87"/>
                </a:lnTo>
                <a:lnTo>
                  <a:pt x="5326" y="85"/>
                </a:lnTo>
                <a:lnTo>
                  <a:pt x="5327" y="95"/>
                </a:lnTo>
                <a:lnTo>
                  <a:pt x="5328" y="87"/>
                </a:lnTo>
                <a:lnTo>
                  <a:pt x="5329" y="79"/>
                </a:lnTo>
                <a:lnTo>
                  <a:pt x="5330" y="76"/>
                </a:lnTo>
                <a:lnTo>
                  <a:pt x="5331" y="83"/>
                </a:lnTo>
                <a:lnTo>
                  <a:pt x="5331" y="77"/>
                </a:lnTo>
                <a:lnTo>
                  <a:pt x="5332" y="75"/>
                </a:lnTo>
                <a:lnTo>
                  <a:pt x="5333" y="81"/>
                </a:lnTo>
                <a:lnTo>
                  <a:pt x="5334" y="73"/>
                </a:lnTo>
                <a:lnTo>
                  <a:pt x="5335" y="67"/>
                </a:lnTo>
                <a:lnTo>
                  <a:pt x="5336" y="66"/>
                </a:lnTo>
                <a:lnTo>
                  <a:pt x="5337" y="70"/>
                </a:lnTo>
                <a:lnTo>
                  <a:pt x="5337" y="68"/>
                </a:lnTo>
                <a:lnTo>
                  <a:pt x="5338" y="64"/>
                </a:lnTo>
                <a:lnTo>
                  <a:pt x="5339" y="69"/>
                </a:lnTo>
                <a:lnTo>
                  <a:pt x="5340" y="66"/>
                </a:lnTo>
                <a:lnTo>
                  <a:pt x="5341" y="73"/>
                </a:lnTo>
                <a:lnTo>
                  <a:pt x="5342" y="89"/>
                </a:lnTo>
                <a:lnTo>
                  <a:pt x="5343" y="94"/>
                </a:lnTo>
                <a:lnTo>
                  <a:pt x="5344" y="85"/>
                </a:lnTo>
                <a:lnTo>
                  <a:pt x="5345" y="89"/>
                </a:lnTo>
                <a:lnTo>
                  <a:pt x="5345" y="81"/>
                </a:lnTo>
                <a:lnTo>
                  <a:pt x="5346" y="64"/>
                </a:lnTo>
                <a:lnTo>
                  <a:pt x="5347" y="65"/>
                </a:lnTo>
                <a:lnTo>
                  <a:pt x="5348" y="68"/>
                </a:lnTo>
                <a:lnTo>
                  <a:pt x="5349" y="62"/>
                </a:lnTo>
                <a:lnTo>
                  <a:pt x="5350" y="67"/>
                </a:lnTo>
                <a:lnTo>
                  <a:pt x="5351" y="75"/>
                </a:lnTo>
                <a:lnTo>
                  <a:pt x="5352" y="77"/>
                </a:lnTo>
                <a:lnTo>
                  <a:pt x="5353" y="89"/>
                </a:lnTo>
                <a:lnTo>
                  <a:pt x="5354" y="101"/>
                </a:lnTo>
                <a:lnTo>
                  <a:pt x="5354" y="98"/>
                </a:lnTo>
                <a:lnTo>
                  <a:pt x="5355" y="103"/>
                </a:lnTo>
                <a:lnTo>
                  <a:pt x="5356" y="103"/>
                </a:lnTo>
                <a:lnTo>
                  <a:pt x="5357" y="94"/>
                </a:lnTo>
                <a:lnTo>
                  <a:pt x="5358" y="85"/>
                </a:lnTo>
                <a:lnTo>
                  <a:pt x="5359" y="88"/>
                </a:lnTo>
                <a:lnTo>
                  <a:pt x="5359" y="76"/>
                </a:lnTo>
                <a:lnTo>
                  <a:pt x="5360" y="90"/>
                </a:lnTo>
                <a:lnTo>
                  <a:pt x="5361" y="99"/>
                </a:lnTo>
                <a:lnTo>
                  <a:pt x="5362" y="92"/>
                </a:lnTo>
                <a:lnTo>
                  <a:pt x="5363" y="85"/>
                </a:lnTo>
                <a:lnTo>
                  <a:pt x="5364" y="89"/>
                </a:lnTo>
                <a:lnTo>
                  <a:pt x="5365" y="76"/>
                </a:lnTo>
                <a:lnTo>
                  <a:pt x="5366" y="69"/>
                </a:lnTo>
                <a:lnTo>
                  <a:pt x="5367" y="81"/>
                </a:lnTo>
                <a:lnTo>
                  <a:pt x="5368" y="89"/>
                </a:lnTo>
                <a:lnTo>
                  <a:pt x="5368" y="88"/>
                </a:lnTo>
                <a:lnTo>
                  <a:pt x="5369" y="88"/>
                </a:lnTo>
                <a:lnTo>
                  <a:pt x="5370" y="85"/>
                </a:lnTo>
                <a:lnTo>
                  <a:pt x="5371" y="88"/>
                </a:lnTo>
                <a:lnTo>
                  <a:pt x="5372" y="85"/>
                </a:lnTo>
                <a:lnTo>
                  <a:pt x="5373" y="91"/>
                </a:lnTo>
                <a:lnTo>
                  <a:pt x="5374" y="90"/>
                </a:lnTo>
                <a:lnTo>
                  <a:pt x="5375" y="95"/>
                </a:lnTo>
                <a:lnTo>
                  <a:pt x="5376" y="100"/>
                </a:lnTo>
                <a:lnTo>
                  <a:pt x="5376" y="104"/>
                </a:lnTo>
                <a:lnTo>
                  <a:pt x="5377" y="101"/>
                </a:lnTo>
                <a:lnTo>
                  <a:pt x="5378" y="106"/>
                </a:lnTo>
                <a:lnTo>
                  <a:pt x="5379" y="100"/>
                </a:lnTo>
                <a:lnTo>
                  <a:pt x="5380" y="85"/>
                </a:lnTo>
                <a:lnTo>
                  <a:pt x="5381" y="80"/>
                </a:lnTo>
                <a:lnTo>
                  <a:pt x="5382" y="84"/>
                </a:lnTo>
                <a:lnTo>
                  <a:pt x="5383" y="83"/>
                </a:lnTo>
                <a:lnTo>
                  <a:pt x="5383" y="87"/>
                </a:lnTo>
                <a:lnTo>
                  <a:pt x="5384" y="91"/>
                </a:lnTo>
                <a:lnTo>
                  <a:pt x="5385" y="91"/>
                </a:lnTo>
                <a:lnTo>
                  <a:pt x="5386" y="87"/>
                </a:lnTo>
                <a:lnTo>
                  <a:pt x="5387" y="86"/>
                </a:lnTo>
                <a:lnTo>
                  <a:pt x="5388" y="80"/>
                </a:lnTo>
                <a:lnTo>
                  <a:pt x="5389" y="83"/>
                </a:lnTo>
                <a:lnTo>
                  <a:pt x="5390" y="87"/>
                </a:lnTo>
                <a:lnTo>
                  <a:pt x="5391" y="85"/>
                </a:lnTo>
                <a:lnTo>
                  <a:pt x="5392" y="88"/>
                </a:lnTo>
                <a:lnTo>
                  <a:pt x="5392" y="87"/>
                </a:lnTo>
                <a:lnTo>
                  <a:pt x="5393" y="85"/>
                </a:lnTo>
                <a:lnTo>
                  <a:pt x="5394" y="85"/>
                </a:lnTo>
                <a:lnTo>
                  <a:pt x="5395" y="89"/>
                </a:lnTo>
                <a:lnTo>
                  <a:pt x="5396" y="91"/>
                </a:lnTo>
                <a:lnTo>
                  <a:pt x="5397" y="101"/>
                </a:lnTo>
                <a:lnTo>
                  <a:pt x="5398" y="99"/>
                </a:lnTo>
                <a:lnTo>
                  <a:pt x="5398" y="93"/>
                </a:lnTo>
                <a:lnTo>
                  <a:pt x="5399" y="99"/>
                </a:lnTo>
                <a:lnTo>
                  <a:pt x="5400" y="96"/>
                </a:lnTo>
                <a:lnTo>
                  <a:pt x="5401" y="89"/>
                </a:lnTo>
                <a:lnTo>
                  <a:pt x="5402" y="95"/>
                </a:lnTo>
                <a:lnTo>
                  <a:pt x="5403" y="101"/>
                </a:lnTo>
                <a:lnTo>
                  <a:pt x="5404" y="87"/>
                </a:lnTo>
                <a:lnTo>
                  <a:pt x="5405" y="77"/>
                </a:lnTo>
                <a:lnTo>
                  <a:pt x="5406" y="70"/>
                </a:lnTo>
                <a:lnTo>
                  <a:pt x="5406" y="63"/>
                </a:lnTo>
                <a:lnTo>
                  <a:pt x="5407" y="60"/>
                </a:lnTo>
                <a:lnTo>
                  <a:pt x="5408" y="64"/>
                </a:lnTo>
                <a:lnTo>
                  <a:pt x="5409" y="75"/>
                </a:lnTo>
                <a:lnTo>
                  <a:pt x="5410" y="84"/>
                </a:lnTo>
                <a:lnTo>
                  <a:pt x="5411" y="85"/>
                </a:lnTo>
                <a:lnTo>
                  <a:pt x="5412" y="79"/>
                </a:lnTo>
                <a:lnTo>
                  <a:pt x="5413" y="88"/>
                </a:lnTo>
                <a:lnTo>
                  <a:pt x="5414" y="96"/>
                </a:lnTo>
                <a:lnTo>
                  <a:pt x="5414" y="98"/>
                </a:lnTo>
                <a:lnTo>
                  <a:pt x="5415" y="109"/>
                </a:lnTo>
                <a:lnTo>
                  <a:pt x="5416" y="133"/>
                </a:lnTo>
                <a:lnTo>
                  <a:pt x="5417" y="143"/>
                </a:lnTo>
                <a:lnTo>
                  <a:pt x="5418" y="148"/>
                </a:lnTo>
                <a:lnTo>
                  <a:pt x="5419" y="162"/>
                </a:lnTo>
                <a:lnTo>
                  <a:pt x="5420" y="171"/>
                </a:lnTo>
                <a:lnTo>
                  <a:pt x="5420" y="159"/>
                </a:lnTo>
                <a:lnTo>
                  <a:pt x="5421" y="140"/>
                </a:lnTo>
                <a:lnTo>
                  <a:pt x="5422" y="123"/>
                </a:lnTo>
                <a:lnTo>
                  <a:pt x="5423" y="103"/>
                </a:lnTo>
                <a:lnTo>
                  <a:pt x="5424" y="82"/>
                </a:lnTo>
                <a:lnTo>
                  <a:pt x="5425" y="75"/>
                </a:lnTo>
                <a:lnTo>
                  <a:pt x="5426" y="75"/>
                </a:lnTo>
                <a:lnTo>
                  <a:pt x="5427" y="75"/>
                </a:lnTo>
                <a:lnTo>
                  <a:pt x="5428" y="78"/>
                </a:lnTo>
                <a:lnTo>
                  <a:pt x="5429" y="72"/>
                </a:lnTo>
                <a:lnTo>
                  <a:pt x="5430" y="64"/>
                </a:lnTo>
                <a:lnTo>
                  <a:pt x="5430" y="62"/>
                </a:lnTo>
                <a:lnTo>
                  <a:pt x="5431" y="59"/>
                </a:lnTo>
                <a:lnTo>
                  <a:pt x="5432" y="83"/>
                </a:lnTo>
                <a:lnTo>
                  <a:pt x="5433" y="96"/>
                </a:lnTo>
                <a:lnTo>
                  <a:pt x="5434" y="119"/>
                </a:lnTo>
                <a:lnTo>
                  <a:pt x="5435" y="148"/>
                </a:lnTo>
                <a:lnTo>
                  <a:pt x="5436" y="171"/>
                </a:lnTo>
                <a:lnTo>
                  <a:pt x="5436" y="172"/>
                </a:lnTo>
                <a:lnTo>
                  <a:pt x="5437" y="190"/>
                </a:lnTo>
                <a:lnTo>
                  <a:pt x="5438" y="186"/>
                </a:lnTo>
                <a:lnTo>
                  <a:pt x="5439" y="183"/>
                </a:lnTo>
                <a:lnTo>
                  <a:pt x="5440" y="181"/>
                </a:lnTo>
                <a:lnTo>
                  <a:pt x="5441" y="171"/>
                </a:lnTo>
                <a:lnTo>
                  <a:pt x="5442" y="164"/>
                </a:lnTo>
                <a:lnTo>
                  <a:pt x="5443" y="170"/>
                </a:lnTo>
                <a:lnTo>
                  <a:pt x="5444" y="157"/>
                </a:lnTo>
                <a:lnTo>
                  <a:pt x="5444" y="155"/>
                </a:lnTo>
                <a:lnTo>
                  <a:pt x="5445" y="165"/>
                </a:lnTo>
                <a:lnTo>
                  <a:pt x="5446" y="180"/>
                </a:lnTo>
                <a:lnTo>
                  <a:pt x="5447" y="187"/>
                </a:lnTo>
                <a:lnTo>
                  <a:pt x="5448" y="182"/>
                </a:lnTo>
                <a:lnTo>
                  <a:pt x="5449" y="166"/>
                </a:lnTo>
                <a:lnTo>
                  <a:pt x="5450" y="131"/>
                </a:lnTo>
                <a:lnTo>
                  <a:pt x="5451" y="106"/>
                </a:lnTo>
                <a:lnTo>
                  <a:pt x="5452" y="89"/>
                </a:lnTo>
                <a:lnTo>
                  <a:pt x="5453" y="85"/>
                </a:lnTo>
                <a:lnTo>
                  <a:pt x="5453" y="101"/>
                </a:lnTo>
                <a:lnTo>
                  <a:pt x="5454" y="124"/>
                </a:lnTo>
                <a:lnTo>
                  <a:pt x="5455" y="133"/>
                </a:lnTo>
                <a:lnTo>
                  <a:pt x="5456" y="135"/>
                </a:lnTo>
                <a:lnTo>
                  <a:pt x="5457" y="148"/>
                </a:lnTo>
                <a:lnTo>
                  <a:pt x="5458" y="157"/>
                </a:lnTo>
                <a:lnTo>
                  <a:pt x="5458" y="181"/>
                </a:lnTo>
                <a:lnTo>
                  <a:pt x="5459" y="206"/>
                </a:lnTo>
                <a:lnTo>
                  <a:pt x="5460" y="241"/>
                </a:lnTo>
                <a:lnTo>
                  <a:pt x="5461" y="261"/>
                </a:lnTo>
                <a:lnTo>
                  <a:pt x="5462" y="249"/>
                </a:lnTo>
                <a:lnTo>
                  <a:pt x="5463" y="256"/>
                </a:lnTo>
                <a:lnTo>
                  <a:pt x="5464" y="258"/>
                </a:lnTo>
                <a:lnTo>
                  <a:pt x="5465" y="256"/>
                </a:lnTo>
                <a:lnTo>
                  <a:pt x="5466" y="250"/>
                </a:lnTo>
                <a:lnTo>
                  <a:pt x="5467" y="261"/>
                </a:lnTo>
                <a:lnTo>
                  <a:pt x="5467" y="247"/>
                </a:lnTo>
                <a:lnTo>
                  <a:pt x="5468" y="255"/>
                </a:lnTo>
                <a:lnTo>
                  <a:pt x="5469" y="266"/>
                </a:lnTo>
                <a:lnTo>
                  <a:pt x="5470" y="277"/>
                </a:lnTo>
                <a:lnTo>
                  <a:pt x="5471" y="292"/>
                </a:lnTo>
                <a:lnTo>
                  <a:pt x="5472" y="301"/>
                </a:lnTo>
                <a:lnTo>
                  <a:pt x="5473" y="287"/>
                </a:lnTo>
                <a:lnTo>
                  <a:pt x="5474" y="275"/>
                </a:lnTo>
                <a:lnTo>
                  <a:pt x="5475" y="278"/>
                </a:lnTo>
                <a:lnTo>
                  <a:pt x="5475" y="263"/>
                </a:lnTo>
                <a:lnTo>
                  <a:pt x="5476" y="243"/>
                </a:lnTo>
                <a:lnTo>
                  <a:pt x="5477" y="211"/>
                </a:lnTo>
                <a:lnTo>
                  <a:pt x="5478" y="166"/>
                </a:lnTo>
                <a:lnTo>
                  <a:pt x="5479" y="125"/>
                </a:lnTo>
                <a:lnTo>
                  <a:pt x="5480" y="108"/>
                </a:lnTo>
                <a:lnTo>
                  <a:pt x="5481" y="89"/>
                </a:lnTo>
                <a:lnTo>
                  <a:pt x="5481" y="84"/>
                </a:lnTo>
                <a:lnTo>
                  <a:pt x="5482" y="86"/>
                </a:lnTo>
                <a:lnTo>
                  <a:pt x="5483" y="84"/>
                </a:lnTo>
                <a:lnTo>
                  <a:pt x="5484" y="79"/>
                </a:lnTo>
                <a:lnTo>
                  <a:pt x="5485" y="77"/>
                </a:lnTo>
                <a:lnTo>
                  <a:pt x="5486" y="72"/>
                </a:lnTo>
                <a:lnTo>
                  <a:pt x="5487" y="76"/>
                </a:lnTo>
                <a:lnTo>
                  <a:pt x="5488" y="82"/>
                </a:lnTo>
                <a:lnTo>
                  <a:pt x="5489" y="113"/>
                </a:lnTo>
                <a:lnTo>
                  <a:pt x="5490" y="124"/>
                </a:lnTo>
                <a:lnTo>
                  <a:pt x="5491" y="139"/>
                </a:lnTo>
                <a:lnTo>
                  <a:pt x="5491" y="140"/>
                </a:lnTo>
                <a:lnTo>
                  <a:pt x="5492" y="130"/>
                </a:lnTo>
                <a:lnTo>
                  <a:pt x="5493" y="103"/>
                </a:lnTo>
                <a:lnTo>
                  <a:pt x="5494" y="107"/>
                </a:lnTo>
                <a:lnTo>
                  <a:pt x="5495" y="113"/>
                </a:lnTo>
                <a:lnTo>
                  <a:pt x="5496" y="123"/>
                </a:lnTo>
                <a:lnTo>
                  <a:pt x="5497" y="130"/>
                </a:lnTo>
                <a:lnTo>
                  <a:pt x="5497" y="144"/>
                </a:lnTo>
                <a:lnTo>
                  <a:pt x="5498" y="143"/>
                </a:lnTo>
                <a:lnTo>
                  <a:pt x="5499" y="139"/>
                </a:lnTo>
                <a:lnTo>
                  <a:pt x="5500" y="142"/>
                </a:lnTo>
                <a:lnTo>
                  <a:pt x="5501" y="159"/>
                </a:lnTo>
                <a:lnTo>
                  <a:pt x="5502" y="152"/>
                </a:lnTo>
                <a:lnTo>
                  <a:pt x="5503" y="147"/>
                </a:lnTo>
                <a:lnTo>
                  <a:pt x="5504" y="159"/>
                </a:lnTo>
                <a:lnTo>
                  <a:pt x="5505" y="163"/>
                </a:lnTo>
                <a:lnTo>
                  <a:pt x="5505" y="165"/>
                </a:lnTo>
                <a:lnTo>
                  <a:pt x="5506" y="176"/>
                </a:lnTo>
                <a:lnTo>
                  <a:pt x="5507" y="193"/>
                </a:lnTo>
                <a:lnTo>
                  <a:pt x="5508" y="190"/>
                </a:lnTo>
                <a:lnTo>
                  <a:pt x="5509" y="179"/>
                </a:lnTo>
                <a:lnTo>
                  <a:pt x="5510" y="175"/>
                </a:lnTo>
                <a:lnTo>
                  <a:pt x="5511" y="169"/>
                </a:lnTo>
                <a:lnTo>
                  <a:pt x="5512" y="164"/>
                </a:lnTo>
                <a:lnTo>
                  <a:pt x="5513" y="149"/>
                </a:lnTo>
                <a:lnTo>
                  <a:pt x="5514" y="147"/>
                </a:lnTo>
                <a:lnTo>
                  <a:pt x="5514" y="135"/>
                </a:lnTo>
                <a:lnTo>
                  <a:pt x="5515" y="115"/>
                </a:lnTo>
                <a:lnTo>
                  <a:pt x="5516" y="99"/>
                </a:lnTo>
                <a:lnTo>
                  <a:pt x="5517" y="100"/>
                </a:lnTo>
                <a:lnTo>
                  <a:pt x="5518" y="104"/>
                </a:lnTo>
                <a:lnTo>
                  <a:pt x="5519" y="108"/>
                </a:lnTo>
                <a:lnTo>
                  <a:pt x="5519" y="122"/>
                </a:lnTo>
                <a:lnTo>
                  <a:pt x="5520" y="128"/>
                </a:lnTo>
                <a:lnTo>
                  <a:pt x="5521" y="138"/>
                </a:lnTo>
                <a:lnTo>
                  <a:pt x="5522" y="135"/>
                </a:lnTo>
                <a:lnTo>
                  <a:pt x="5523" y="128"/>
                </a:lnTo>
                <a:lnTo>
                  <a:pt x="5524" y="120"/>
                </a:lnTo>
                <a:lnTo>
                  <a:pt x="5525" y="107"/>
                </a:lnTo>
                <a:lnTo>
                  <a:pt x="5526" y="94"/>
                </a:lnTo>
                <a:lnTo>
                  <a:pt x="5527" y="85"/>
                </a:lnTo>
                <a:lnTo>
                  <a:pt x="5528" y="86"/>
                </a:lnTo>
                <a:lnTo>
                  <a:pt x="5528" y="80"/>
                </a:lnTo>
                <a:lnTo>
                  <a:pt x="5529" y="75"/>
                </a:lnTo>
                <a:lnTo>
                  <a:pt x="5530" y="62"/>
                </a:lnTo>
                <a:lnTo>
                  <a:pt x="5531" y="50"/>
                </a:lnTo>
                <a:lnTo>
                  <a:pt x="5532" y="60"/>
                </a:lnTo>
                <a:lnTo>
                  <a:pt x="5533" y="82"/>
                </a:lnTo>
                <a:lnTo>
                  <a:pt x="5534" y="95"/>
                </a:lnTo>
                <a:lnTo>
                  <a:pt x="5535" y="120"/>
                </a:lnTo>
                <a:lnTo>
                  <a:pt x="5536" y="146"/>
                </a:lnTo>
                <a:lnTo>
                  <a:pt x="5536" y="153"/>
                </a:lnTo>
                <a:lnTo>
                  <a:pt x="5537" y="154"/>
                </a:lnTo>
                <a:lnTo>
                  <a:pt x="5538" y="163"/>
                </a:lnTo>
                <a:lnTo>
                  <a:pt x="5539" y="168"/>
                </a:lnTo>
                <a:lnTo>
                  <a:pt x="5540" y="178"/>
                </a:lnTo>
                <a:lnTo>
                  <a:pt x="5541" y="176"/>
                </a:lnTo>
                <a:lnTo>
                  <a:pt x="5542" y="171"/>
                </a:lnTo>
                <a:lnTo>
                  <a:pt x="5543" y="162"/>
                </a:lnTo>
                <a:lnTo>
                  <a:pt x="5543" y="154"/>
                </a:lnTo>
                <a:lnTo>
                  <a:pt x="5544" y="150"/>
                </a:lnTo>
                <a:lnTo>
                  <a:pt x="5545" y="129"/>
                </a:lnTo>
                <a:lnTo>
                  <a:pt x="5546" y="131"/>
                </a:lnTo>
                <a:lnTo>
                  <a:pt x="5547" y="149"/>
                </a:lnTo>
                <a:lnTo>
                  <a:pt x="5548" y="145"/>
                </a:lnTo>
                <a:lnTo>
                  <a:pt x="5549" y="133"/>
                </a:lnTo>
                <a:lnTo>
                  <a:pt x="5550" y="143"/>
                </a:lnTo>
                <a:lnTo>
                  <a:pt x="5551" y="140"/>
                </a:lnTo>
                <a:lnTo>
                  <a:pt x="5552" y="138"/>
                </a:lnTo>
                <a:lnTo>
                  <a:pt x="5552" y="152"/>
                </a:lnTo>
                <a:lnTo>
                  <a:pt x="5553" y="163"/>
                </a:lnTo>
                <a:lnTo>
                  <a:pt x="5554" y="174"/>
                </a:lnTo>
                <a:lnTo>
                  <a:pt x="5555" y="183"/>
                </a:lnTo>
                <a:lnTo>
                  <a:pt x="5556" y="177"/>
                </a:lnTo>
                <a:lnTo>
                  <a:pt x="5557" y="171"/>
                </a:lnTo>
                <a:lnTo>
                  <a:pt x="5558" y="173"/>
                </a:lnTo>
                <a:lnTo>
                  <a:pt x="5558" y="181"/>
                </a:lnTo>
                <a:lnTo>
                  <a:pt x="5559" y="194"/>
                </a:lnTo>
                <a:lnTo>
                  <a:pt x="5560" y="197"/>
                </a:lnTo>
                <a:lnTo>
                  <a:pt x="5561" y="208"/>
                </a:lnTo>
                <a:lnTo>
                  <a:pt x="5562" y="220"/>
                </a:lnTo>
                <a:lnTo>
                  <a:pt x="5563" y="217"/>
                </a:lnTo>
                <a:lnTo>
                  <a:pt x="5564" y="193"/>
                </a:lnTo>
                <a:lnTo>
                  <a:pt x="5565" y="203"/>
                </a:lnTo>
                <a:lnTo>
                  <a:pt x="5566" y="213"/>
                </a:lnTo>
                <a:lnTo>
                  <a:pt x="5566" y="189"/>
                </a:lnTo>
                <a:lnTo>
                  <a:pt x="5567" y="177"/>
                </a:lnTo>
                <a:lnTo>
                  <a:pt x="5568" y="176"/>
                </a:lnTo>
                <a:lnTo>
                  <a:pt x="5569" y="159"/>
                </a:lnTo>
                <a:lnTo>
                  <a:pt x="5570" y="147"/>
                </a:lnTo>
                <a:lnTo>
                  <a:pt x="5571" y="166"/>
                </a:lnTo>
                <a:lnTo>
                  <a:pt x="5572" y="184"/>
                </a:lnTo>
                <a:lnTo>
                  <a:pt x="5573" y="207"/>
                </a:lnTo>
                <a:lnTo>
                  <a:pt x="5574" y="220"/>
                </a:lnTo>
                <a:lnTo>
                  <a:pt x="5575" y="226"/>
                </a:lnTo>
                <a:lnTo>
                  <a:pt x="5575" y="222"/>
                </a:lnTo>
                <a:lnTo>
                  <a:pt x="5576" y="238"/>
                </a:lnTo>
                <a:lnTo>
                  <a:pt x="5577" y="235"/>
                </a:lnTo>
                <a:lnTo>
                  <a:pt x="5578" y="232"/>
                </a:lnTo>
                <a:lnTo>
                  <a:pt x="5579" y="216"/>
                </a:lnTo>
                <a:lnTo>
                  <a:pt x="5580" y="202"/>
                </a:lnTo>
                <a:lnTo>
                  <a:pt x="5580" y="163"/>
                </a:lnTo>
                <a:lnTo>
                  <a:pt x="5581" y="136"/>
                </a:lnTo>
                <a:lnTo>
                  <a:pt x="5582" y="119"/>
                </a:lnTo>
                <a:lnTo>
                  <a:pt x="5583" y="111"/>
                </a:lnTo>
                <a:lnTo>
                  <a:pt x="5584" y="102"/>
                </a:lnTo>
                <a:lnTo>
                  <a:pt x="5585" y="107"/>
                </a:lnTo>
                <a:lnTo>
                  <a:pt x="5586" y="110"/>
                </a:lnTo>
                <a:lnTo>
                  <a:pt x="5587" y="119"/>
                </a:lnTo>
                <a:lnTo>
                  <a:pt x="5588" y="138"/>
                </a:lnTo>
                <a:lnTo>
                  <a:pt x="5589" y="151"/>
                </a:lnTo>
                <a:lnTo>
                  <a:pt x="5590" y="158"/>
                </a:lnTo>
                <a:lnTo>
                  <a:pt x="5590" y="170"/>
                </a:lnTo>
                <a:lnTo>
                  <a:pt x="5591" y="168"/>
                </a:lnTo>
                <a:lnTo>
                  <a:pt x="5592" y="169"/>
                </a:lnTo>
                <a:lnTo>
                  <a:pt x="5593" y="178"/>
                </a:lnTo>
                <a:lnTo>
                  <a:pt x="5594" y="186"/>
                </a:lnTo>
                <a:lnTo>
                  <a:pt x="5595" y="182"/>
                </a:lnTo>
                <a:lnTo>
                  <a:pt x="5596" y="179"/>
                </a:lnTo>
                <a:lnTo>
                  <a:pt x="5597" y="185"/>
                </a:lnTo>
                <a:lnTo>
                  <a:pt x="5597" y="185"/>
                </a:lnTo>
                <a:lnTo>
                  <a:pt x="5598" y="172"/>
                </a:lnTo>
                <a:lnTo>
                  <a:pt x="5599" y="174"/>
                </a:lnTo>
                <a:lnTo>
                  <a:pt x="5600" y="180"/>
                </a:lnTo>
                <a:lnTo>
                  <a:pt x="5601" y="160"/>
                </a:lnTo>
                <a:lnTo>
                  <a:pt x="5602" y="152"/>
                </a:lnTo>
                <a:lnTo>
                  <a:pt x="5603" y="165"/>
                </a:lnTo>
                <a:lnTo>
                  <a:pt x="5604" y="171"/>
                </a:lnTo>
                <a:lnTo>
                  <a:pt x="5604" y="174"/>
                </a:lnTo>
                <a:lnTo>
                  <a:pt x="5605" y="173"/>
                </a:lnTo>
                <a:lnTo>
                  <a:pt x="5606" y="181"/>
                </a:lnTo>
                <a:lnTo>
                  <a:pt x="5607" y="181"/>
                </a:lnTo>
                <a:lnTo>
                  <a:pt x="5608" y="176"/>
                </a:lnTo>
                <a:lnTo>
                  <a:pt x="5609" y="174"/>
                </a:lnTo>
                <a:lnTo>
                  <a:pt x="5610" y="185"/>
                </a:lnTo>
                <a:lnTo>
                  <a:pt x="5611" y="182"/>
                </a:lnTo>
                <a:lnTo>
                  <a:pt x="5612" y="186"/>
                </a:lnTo>
                <a:lnTo>
                  <a:pt x="5613" y="199"/>
                </a:lnTo>
                <a:lnTo>
                  <a:pt x="5613" y="206"/>
                </a:lnTo>
                <a:lnTo>
                  <a:pt x="5614" y="209"/>
                </a:lnTo>
                <a:lnTo>
                  <a:pt x="5615" y="210"/>
                </a:lnTo>
                <a:lnTo>
                  <a:pt x="5616" y="205"/>
                </a:lnTo>
                <a:lnTo>
                  <a:pt x="5617" y="190"/>
                </a:lnTo>
                <a:lnTo>
                  <a:pt x="5618" y="169"/>
                </a:lnTo>
                <a:lnTo>
                  <a:pt x="5619" y="149"/>
                </a:lnTo>
                <a:lnTo>
                  <a:pt x="5619" y="131"/>
                </a:lnTo>
                <a:lnTo>
                  <a:pt x="5620" y="117"/>
                </a:lnTo>
                <a:lnTo>
                  <a:pt x="5621" y="101"/>
                </a:lnTo>
                <a:lnTo>
                  <a:pt x="5622" y="103"/>
                </a:lnTo>
                <a:lnTo>
                  <a:pt x="5623" y="85"/>
                </a:lnTo>
                <a:lnTo>
                  <a:pt x="5624" y="75"/>
                </a:lnTo>
                <a:lnTo>
                  <a:pt x="5625" y="62"/>
                </a:lnTo>
                <a:lnTo>
                  <a:pt x="5626" y="89"/>
                </a:lnTo>
                <a:lnTo>
                  <a:pt x="5627" y="104"/>
                </a:lnTo>
                <a:lnTo>
                  <a:pt x="5627" y="133"/>
                </a:lnTo>
                <a:lnTo>
                  <a:pt x="5628" y="167"/>
                </a:lnTo>
                <a:lnTo>
                  <a:pt x="5629" y="212"/>
                </a:lnTo>
                <a:lnTo>
                  <a:pt x="5630" y="214"/>
                </a:lnTo>
                <a:lnTo>
                  <a:pt x="5631" y="221"/>
                </a:lnTo>
                <a:lnTo>
                  <a:pt x="5632" y="229"/>
                </a:lnTo>
                <a:lnTo>
                  <a:pt x="5633" y="236"/>
                </a:lnTo>
                <a:lnTo>
                  <a:pt x="5634" y="220"/>
                </a:lnTo>
                <a:lnTo>
                  <a:pt x="5635" y="212"/>
                </a:lnTo>
                <a:lnTo>
                  <a:pt x="5635" y="211"/>
                </a:lnTo>
                <a:lnTo>
                  <a:pt x="5636" y="206"/>
                </a:lnTo>
                <a:lnTo>
                  <a:pt x="5637" y="194"/>
                </a:lnTo>
                <a:lnTo>
                  <a:pt x="5638" y="188"/>
                </a:lnTo>
                <a:lnTo>
                  <a:pt x="5639" y="197"/>
                </a:lnTo>
                <a:lnTo>
                  <a:pt x="5640" y="226"/>
                </a:lnTo>
                <a:lnTo>
                  <a:pt x="5641" y="240"/>
                </a:lnTo>
                <a:lnTo>
                  <a:pt x="5641" y="233"/>
                </a:lnTo>
                <a:lnTo>
                  <a:pt x="5642" y="210"/>
                </a:lnTo>
                <a:lnTo>
                  <a:pt x="5643" y="186"/>
                </a:lnTo>
                <a:lnTo>
                  <a:pt x="5644" y="131"/>
                </a:lnTo>
                <a:lnTo>
                  <a:pt x="5645" y="94"/>
                </a:lnTo>
                <a:lnTo>
                  <a:pt x="5646" y="74"/>
                </a:lnTo>
                <a:lnTo>
                  <a:pt x="5647" y="89"/>
                </a:lnTo>
                <a:lnTo>
                  <a:pt x="5648" y="94"/>
                </a:lnTo>
                <a:lnTo>
                  <a:pt x="5649" y="106"/>
                </a:lnTo>
                <a:lnTo>
                  <a:pt x="5650" y="134"/>
                </a:lnTo>
                <a:lnTo>
                  <a:pt x="5651" y="148"/>
                </a:lnTo>
                <a:lnTo>
                  <a:pt x="5651" y="158"/>
                </a:lnTo>
                <a:lnTo>
                  <a:pt x="5652" y="169"/>
                </a:lnTo>
                <a:lnTo>
                  <a:pt x="5653" y="197"/>
                </a:lnTo>
                <a:lnTo>
                  <a:pt x="5654" y="206"/>
                </a:lnTo>
                <a:lnTo>
                  <a:pt x="5655" y="247"/>
                </a:lnTo>
                <a:lnTo>
                  <a:pt x="5656" y="260"/>
                </a:lnTo>
                <a:lnTo>
                  <a:pt x="5657" y="276"/>
                </a:lnTo>
                <a:lnTo>
                  <a:pt x="5657" y="285"/>
                </a:lnTo>
                <a:lnTo>
                  <a:pt x="5658" y="293"/>
                </a:lnTo>
                <a:lnTo>
                  <a:pt x="5659" y="297"/>
                </a:lnTo>
                <a:lnTo>
                  <a:pt x="5660" y="310"/>
                </a:lnTo>
                <a:lnTo>
                  <a:pt x="5661" y="322"/>
                </a:lnTo>
                <a:lnTo>
                  <a:pt x="5662" y="332"/>
                </a:lnTo>
                <a:lnTo>
                  <a:pt x="5663" y="351"/>
                </a:lnTo>
                <a:lnTo>
                  <a:pt x="5664" y="350"/>
                </a:lnTo>
                <a:lnTo>
                  <a:pt x="5665" y="354"/>
                </a:lnTo>
                <a:lnTo>
                  <a:pt x="5665" y="336"/>
                </a:lnTo>
                <a:lnTo>
                  <a:pt x="5666" y="313"/>
                </a:lnTo>
                <a:lnTo>
                  <a:pt x="5667" y="284"/>
                </a:lnTo>
                <a:lnTo>
                  <a:pt x="5668" y="292"/>
                </a:lnTo>
                <a:lnTo>
                  <a:pt x="5669" y="290"/>
                </a:lnTo>
                <a:lnTo>
                  <a:pt x="5670" y="285"/>
                </a:lnTo>
                <a:lnTo>
                  <a:pt x="5671" y="273"/>
                </a:lnTo>
                <a:lnTo>
                  <a:pt x="5672" y="263"/>
                </a:lnTo>
                <a:lnTo>
                  <a:pt x="5673" y="226"/>
                </a:lnTo>
                <a:lnTo>
                  <a:pt x="5674" y="193"/>
                </a:lnTo>
                <a:lnTo>
                  <a:pt x="5674" y="193"/>
                </a:lnTo>
                <a:lnTo>
                  <a:pt x="5675" y="189"/>
                </a:lnTo>
                <a:lnTo>
                  <a:pt x="5676" y="175"/>
                </a:lnTo>
                <a:lnTo>
                  <a:pt x="5677" y="151"/>
                </a:lnTo>
                <a:lnTo>
                  <a:pt x="5678" y="144"/>
                </a:lnTo>
                <a:lnTo>
                  <a:pt x="5679" y="112"/>
                </a:lnTo>
                <a:lnTo>
                  <a:pt x="5679" y="98"/>
                </a:lnTo>
                <a:lnTo>
                  <a:pt x="5680" y="85"/>
                </a:lnTo>
                <a:lnTo>
                  <a:pt x="5681" y="81"/>
                </a:lnTo>
                <a:lnTo>
                  <a:pt x="5682" y="85"/>
                </a:lnTo>
                <a:lnTo>
                  <a:pt x="5683" y="123"/>
                </a:lnTo>
                <a:lnTo>
                  <a:pt x="5684" y="143"/>
                </a:lnTo>
                <a:lnTo>
                  <a:pt x="5685" y="166"/>
                </a:lnTo>
                <a:lnTo>
                  <a:pt x="5686" y="178"/>
                </a:lnTo>
                <a:lnTo>
                  <a:pt x="5687" y="176"/>
                </a:lnTo>
                <a:lnTo>
                  <a:pt x="5688" y="156"/>
                </a:lnTo>
                <a:lnTo>
                  <a:pt x="5688" y="144"/>
                </a:lnTo>
                <a:lnTo>
                  <a:pt x="5689" y="145"/>
                </a:lnTo>
                <a:lnTo>
                  <a:pt x="5690" y="147"/>
                </a:lnTo>
                <a:lnTo>
                  <a:pt x="5691" y="158"/>
                </a:lnTo>
                <a:lnTo>
                  <a:pt x="5692" y="153"/>
                </a:lnTo>
                <a:lnTo>
                  <a:pt x="5693" y="151"/>
                </a:lnTo>
                <a:lnTo>
                  <a:pt x="5694" y="149"/>
                </a:lnTo>
                <a:lnTo>
                  <a:pt x="5695" y="157"/>
                </a:lnTo>
                <a:lnTo>
                  <a:pt x="5696" y="154"/>
                </a:lnTo>
                <a:lnTo>
                  <a:pt x="5696" y="168"/>
                </a:lnTo>
                <a:lnTo>
                  <a:pt x="5697" y="178"/>
                </a:lnTo>
                <a:lnTo>
                  <a:pt x="5698" y="192"/>
                </a:lnTo>
                <a:lnTo>
                  <a:pt x="5699" y="195"/>
                </a:lnTo>
                <a:lnTo>
                  <a:pt x="5700" y="199"/>
                </a:lnTo>
                <a:lnTo>
                  <a:pt x="5701" y="205"/>
                </a:lnTo>
                <a:lnTo>
                  <a:pt x="5702" y="213"/>
                </a:lnTo>
                <a:lnTo>
                  <a:pt x="5703" y="198"/>
                </a:lnTo>
                <a:lnTo>
                  <a:pt x="5703" y="194"/>
                </a:lnTo>
                <a:lnTo>
                  <a:pt x="5704" y="193"/>
                </a:lnTo>
                <a:lnTo>
                  <a:pt x="5705" y="186"/>
                </a:lnTo>
                <a:lnTo>
                  <a:pt x="5706" y="176"/>
                </a:lnTo>
                <a:lnTo>
                  <a:pt x="5707" y="171"/>
                </a:lnTo>
                <a:lnTo>
                  <a:pt x="5708" y="157"/>
                </a:lnTo>
                <a:lnTo>
                  <a:pt x="5709" y="138"/>
                </a:lnTo>
                <a:lnTo>
                  <a:pt x="5710" y="117"/>
                </a:lnTo>
                <a:lnTo>
                  <a:pt x="5711" y="109"/>
                </a:lnTo>
                <a:lnTo>
                  <a:pt x="5712" y="110"/>
                </a:lnTo>
                <a:lnTo>
                  <a:pt x="5712" y="126"/>
                </a:lnTo>
                <a:lnTo>
                  <a:pt x="5713" y="141"/>
                </a:lnTo>
                <a:lnTo>
                  <a:pt x="5714" y="147"/>
                </a:lnTo>
                <a:lnTo>
                  <a:pt x="5715" y="149"/>
                </a:lnTo>
                <a:lnTo>
                  <a:pt x="5716" y="147"/>
                </a:lnTo>
                <a:lnTo>
                  <a:pt x="5717" y="127"/>
                </a:lnTo>
                <a:lnTo>
                  <a:pt x="5718" y="103"/>
                </a:lnTo>
                <a:lnTo>
                  <a:pt x="5718" y="110"/>
                </a:lnTo>
                <a:lnTo>
                  <a:pt x="5719" y="92"/>
                </a:lnTo>
                <a:lnTo>
                  <a:pt x="5720" y="92"/>
                </a:lnTo>
                <a:lnTo>
                  <a:pt x="5721" y="89"/>
                </a:lnTo>
                <a:lnTo>
                  <a:pt x="5722" y="94"/>
                </a:lnTo>
                <a:lnTo>
                  <a:pt x="5723" y="70"/>
                </a:lnTo>
                <a:lnTo>
                  <a:pt x="5724" y="67"/>
                </a:lnTo>
                <a:lnTo>
                  <a:pt x="5725" y="54"/>
                </a:lnTo>
                <a:lnTo>
                  <a:pt x="5726" y="66"/>
                </a:lnTo>
                <a:lnTo>
                  <a:pt x="5726" y="59"/>
                </a:lnTo>
                <a:lnTo>
                  <a:pt x="5727" y="81"/>
                </a:lnTo>
                <a:lnTo>
                  <a:pt x="5728" y="99"/>
                </a:lnTo>
                <a:lnTo>
                  <a:pt x="5729" y="131"/>
                </a:lnTo>
                <a:lnTo>
                  <a:pt x="5730" y="147"/>
                </a:lnTo>
                <a:lnTo>
                  <a:pt x="5731" y="172"/>
                </a:lnTo>
                <a:lnTo>
                  <a:pt x="5732" y="176"/>
                </a:lnTo>
                <a:lnTo>
                  <a:pt x="5733" y="181"/>
                </a:lnTo>
                <a:lnTo>
                  <a:pt x="5734" y="170"/>
                </a:lnTo>
                <a:lnTo>
                  <a:pt x="5735" y="155"/>
                </a:lnTo>
                <a:lnTo>
                  <a:pt x="5735" y="156"/>
                </a:lnTo>
                <a:lnTo>
                  <a:pt x="5736" y="153"/>
                </a:lnTo>
                <a:lnTo>
                  <a:pt x="5737" y="152"/>
                </a:lnTo>
                <a:lnTo>
                  <a:pt x="5738" y="163"/>
                </a:lnTo>
                <a:lnTo>
                  <a:pt x="5739" y="188"/>
                </a:lnTo>
                <a:lnTo>
                  <a:pt x="5740" y="200"/>
                </a:lnTo>
                <a:lnTo>
                  <a:pt x="5740" y="199"/>
                </a:lnTo>
                <a:lnTo>
                  <a:pt x="5741" y="176"/>
                </a:lnTo>
                <a:lnTo>
                  <a:pt x="5742" y="144"/>
                </a:lnTo>
                <a:lnTo>
                  <a:pt x="5743" y="120"/>
                </a:lnTo>
                <a:lnTo>
                  <a:pt x="5744" y="93"/>
                </a:lnTo>
                <a:lnTo>
                  <a:pt x="5745" y="84"/>
                </a:lnTo>
                <a:lnTo>
                  <a:pt x="5746" y="98"/>
                </a:lnTo>
                <a:lnTo>
                  <a:pt x="5747" y="108"/>
                </a:lnTo>
                <a:lnTo>
                  <a:pt x="5748" y="121"/>
                </a:lnTo>
                <a:lnTo>
                  <a:pt x="5749" y="126"/>
                </a:lnTo>
                <a:lnTo>
                  <a:pt x="5750" y="130"/>
                </a:lnTo>
                <a:lnTo>
                  <a:pt x="5750" y="152"/>
                </a:lnTo>
                <a:lnTo>
                  <a:pt x="5751" y="168"/>
                </a:lnTo>
                <a:lnTo>
                  <a:pt x="5752" y="176"/>
                </a:lnTo>
                <a:lnTo>
                  <a:pt x="5753" y="202"/>
                </a:lnTo>
                <a:lnTo>
                  <a:pt x="5754" y="227"/>
                </a:lnTo>
                <a:lnTo>
                  <a:pt x="5755" y="229"/>
                </a:lnTo>
                <a:lnTo>
                  <a:pt x="5756" y="234"/>
                </a:lnTo>
                <a:lnTo>
                  <a:pt x="5757" y="239"/>
                </a:lnTo>
                <a:lnTo>
                  <a:pt x="5757" y="230"/>
                </a:lnTo>
                <a:lnTo>
                  <a:pt x="5758" y="226"/>
                </a:lnTo>
                <a:lnTo>
                  <a:pt x="5759" y="229"/>
                </a:lnTo>
                <a:lnTo>
                  <a:pt x="5760" y="240"/>
                </a:lnTo>
                <a:lnTo>
                  <a:pt x="5761" y="258"/>
                </a:lnTo>
                <a:lnTo>
                  <a:pt x="5762" y="287"/>
                </a:lnTo>
                <a:lnTo>
                  <a:pt x="5763" y="318"/>
                </a:lnTo>
                <a:lnTo>
                  <a:pt x="5764" y="331"/>
                </a:lnTo>
                <a:lnTo>
                  <a:pt x="5764" y="331"/>
                </a:lnTo>
                <a:lnTo>
                  <a:pt x="5765" y="309"/>
                </a:lnTo>
                <a:lnTo>
                  <a:pt x="5766" y="284"/>
                </a:lnTo>
                <a:lnTo>
                  <a:pt x="5767" y="260"/>
                </a:lnTo>
                <a:lnTo>
                  <a:pt x="5768" y="239"/>
                </a:lnTo>
                <a:lnTo>
                  <a:pt x="5769" y="216"/>
                </a:lnTo>
                <a:lnTo>
                  <a:pt x="5770" y="207"/>
                </a:lnTo>
                <a:lnTo>
                  <a:pt x="5771" y="189"/>
                </a:lnTo>
                <a:lnTo>
                  <a:pt x="5772" y="163"/>
                </a:lnTo>
                <a:lnTo>
                  <a:pt x="5773" y="156"/>
                </a:lnTo>
                <a:lnTo>
                  <a:pt x="5773" y="146"/>
                </a:lnTo>
                <a:lnTo>
                  <a:pt x="5774" y="136"/>
                </a:lnTo>
                <a:lnTo>
                  <a:pt x="5775" y="128"/>
                </a:lnTo>
                <a:lnTo>
                  <a:pt x="5776" y="125"/>
                </a:lnTo>
                <a:lnTo>
                  <a:pt x="5777" y="106"/>
                </a:lnTo>
                <a:lnTo>
                  <a:pt x="5778" y="99"/>
                </a:lnTo>
                <a:lnTo>
                  <a:pt x="5779" y="86"/>
                </a:lnTo>
                <a:lnTo>
                  <a:pt x="5779" y="75"/>
                </a:lnTo>
                <a:lnTo>
                  <a:pt x="5780" y="77"/>
                </a:lnTo>
                <a:lnTo>
                  <a:pt x="5781" y="90"/>
                </a:lnTo>
                <a:lnTo>
                  <a:pt x="5782" y="110"/>
                </a:lnTo>
                <a:lnTo>
                  <a:pt x="5783" y="139"/>
                </a:lnTo>
                <a:lnTo>
                  <a:pt x="5784" y="166"/>
                </a:lnTo>
                <a:lnTo>
                  <a:pt x="5785" y="169"/>
                </a:lnTo>
                <a:lnTo>
                  <a:pt x="5786" y="173"/>
                </a:lnTo>
                <a:lnTo>
                  <a:pt x="5787" y="150"/>
                </a:lnTo>
                <a:lnTo>
                  <a:pt x="5787" y="128"/>
                </a:lnTo>
                <a:lnTo>
                  <a:pt x="5788" y="109"/>
                </a:lnTo>
                <a:lnTo>
                  <a:pt x="5789" y="101"/>
                </a:lnTo>
                <a:lnTo>
                  <a:pt x="5790" y="66"/>
                </a:lnTo>
                <a:lnTo>
                  <a:pt x="5791" y="70"/>
                </a:lnTo>
                <a:lnTo>
                  <a:pt x="5792" y="65"/>
                </a:lnTo>
                <a:lnTo>
                  <a:pt x="5793" y="68"/>
                </a:lnTo>
                <a:lnTo>
                  <a:pt x="5794" y="67"/>
                </a:lnTo>
                <a:lnTo>
                  <a:pt x="5795" y="96"/>
                </a:lnTo>
                <a:lnTo>
                  <a:pt x="5796" y="97"/>
                </a:lnTo>
                <a:lnTo>
                  <a:pt x="5796" y="106"/>
                </a:lnTo>
                <a:lnTo>
                  <a:pt x="5797" y="105"/>
                </a:lnTo>
                <a:lnTo>
                  <a:pt x="5798" y="129"/>
                </a:lnTo>
                <a:lnTo>
                  <a:pt x="5799" y="131"/>
                </a:lnTo>
                <a:lnTo>
                  <a:pt x="5800" y="151"/>
                </a:lnTo>
                <a:lnTo>
                  <a:pt x="5801" y="165"/>
                </a:lnTo>
                <a:lnTo>
                  <a:pt x="5801" y="182"/>
                </a:lnTo>
                <a:lnTo>
                  <a:pt x="5802" y="181"/>
                </a:lnTo>
                <a:lnTo>
                  <a:pt x="5803" y="185"/>
                </a:lnTo>
                <a:lnTo>
                  <a:pt x="5804" y="184"/>
                </a:lnTo>
                <a:lnTo>
                  <a:pt x="5805" y="172"/>
                </a:lnTo>
                <a:lnTo>
                  <a:pt x="5806" y="172"/>
                </a:lnTo>
                <a:lnTo>
                  <a:pt x="5807" y="159"/>
                </a:lnTo>
                <a:lnTo>
                  <a:pt x="5808" y="145"/>
                </a:lnTo>
                <a:lnTo>
                  <a:pt x="5809" y="132"/>
                </a:lnTo>
                <a:lnTo>
                  <a:pt x="5810" y="120"/>
                </a:lnTo>
                <a:lnTo>
                  <a:pt x="5811" y="98"/>
                </a:lnTo>
                <a:lnTo>
                  <a:pt x="5811" y="88"/>
                </a:lnTo>
                <a:lnTo>
                  <a:pt x="5812" y="89"/>
                </a:lnTo>
                <a:lnTo>
                  <a:pt x="5813" y="99"/>
                </a:lnTo>
                <a:lnTo>
                  <a:pt x="5814" y="123"/>
                </a:lnTo>
                <a:lnTo>
                  <a:pt x="5815" y="139"/>
                </a:lnTo>
                <a:lnTo>
                  <a:pt x="5816" y="151"/>
                </a:lnTo>
                <a:lnTo>
                  <a:pt x="5817" y="172"/>
                </a:lnTo>
                <a:lnTo>
                  <a:pt x="5818" y="181"/>
                </a:lnTo>
                <a:lnTo>
                  <a:pt x="5818" y="171"/>
                </a:lnTo>
                <a:lnTo>
                  <a:pt x="5819" y="164"/>
                </a:lnTo>
                <a:lnTo>
                  <a:pt x="5820" y="149"/>
                </a:lnTo>
                <a:lnTo>
                  <a:pt x="5821" y="125"/>
                </a:lnTo>
                <a:lnTo>
                  <a:pt x="5822" y="104"/>
                </a:lnTo>
                <a:lnTo>
                  <a:pt x="5823" y="91"/>
                </a:lnTo>
                <a:lnTo>
                  <a:pt x="5824" y="87"/>
                </a:lnTo>
                <a:lnTo>
                  <a:pt x="5825" y="98"/>
                </a:lnTo>
                <a:lnTo>
                  <a:pt x="5825" y="96"/>
                </a:lnTo>
                <a:lnTo>
                  <a:pt x="5826" y="89"/>
                </a:lnTo>
                <a:lnTo>
                  <a:pt x="5827" y="90"/>
                </a:lnTo>
                <a:lnTo>
                  <a:pt x="5828" y="85"/>
                </a:lnTo>
                <a:lnTo>
                  <a:pt x="5829" y="78"/>
                </a:lnTo>
                <a:lnTo>
                  <a:pt x="5830" y="77"/>
                </a:lnTo>
                <a:lnTo>
                  <a:pt x="5831" y="79"/>
                </a:lnTo>
                <a:lnTo>
                  <a:pt x="5832" y="83"/>
                </a:lnTo>
                <a:lnTo>
                  <a:pt x="5833" y="85"/>
                </a:lnTo>
                <a:lnTo>
                  <a:pt x="5834" y="83"/>
                </a:lnTo>
                <a:lnTo>
                  <a:pt x="5834" y="88"/>
                </a:lnTo>
                <a:lnTo>
                  <a:pt x="5835" y="86"/>
                </a:lnTo>
                <a:lnTo>
                  <a:pt x="5836" y="76"/>
                </a:lnTo>
                <a:lnTo>
                  <a:pt x="5837" y="62"/>
                </a:lnTo>
                <a:lnTo>
                  <a:pt x="5838" y="66"/>
                </a:lnTo>
                <a:lnTo>
                  <a:pt x="5839" y="74"/>
                </a:lnTo>
                <a:lnTo>
                  <a:pt x="5840" y="77"/>
                </a:lnTo>
                <a:lnTo>
                  <a:pt x="5840" y="79"/>
                </a:lnTo>
                <a:lnTo>
                  <a:pt x="5841" y="89"/>
                </a:lnTo>
                <a:lnTo>
                  <a:pt x="5842" y="82"/>
                </a:lnTo>
                <a:lnTo>
                  <a:pt x="5843" y="72"/>
                </a:lnTo>
                <a:lnTo>
                  <a:pt x="5844" y="77"/>
                </a:lnTo>
                <a:lnTo>
                  <a:pt x="5845" y="65"/>
                </a:lnTo>
                <a:lnTo>
                  <a:pt x="5846" y="70"/>
                </a:lnTo>
                <a:lnTo>
                  <a:pt x="5847" y="70"/>
                </a:lnTo>
                <a:lnTo>
                  <a:pt x="5848" y="72"/>
                </a:lnTo>
                <a:lnTo>
                  <a:pt x="5848" y="66"/>
                </a:lnTo>
                <a:lnTo>
                  <a:pt x="5849" y="79"/>
                </a:lnTo>
                <a:lnTo>
                  <a:pt x="5850" y="75"/>
                </a:lnTo>
                <a:lnTo>
                  <a:pt x="5851" y="77"/>
                </a:lnTo>
                <a:lnTo>
                  <a:pt x="5852" y="73"/>
                </a:lnTo>
                <a:lnTo>
                  <a:pt x="5853" y="69"/>
                </a:lnTo>
                <a:lnTo>
                  <a:pt x="5854" y="65"/>
                </a:lnTo>
                <a:lnTo>
                  <a:pt x="5855" y="65"/>
                </a:lnTo>
                <a:lnTo>
                  <a:pt x="5856" y="61"/>
                </a:lnTo>
                <a:lnTo>
                  <a:pt x="5856" y="65"/>
                </a:lnTo>
                <a:lnTo>
                  <a:pt x="5857" y="67"/>
                </a:lnTo>
                <a:lnTo>
                  <a:pt x="5858" y="66"/>
                </a:lnTo>
                <a:lnTo>
                  <a:pt x="5859" y="51"/>
                </a:lnTo>
                <a:lnTo>
                  <a:pt x="5860" y="48"/>
                </a:lnTo>
                <a:lnTo>
                  <a:pt x="5861" y="30"/>
                </a:lnTo>
                <a:lnTo>
                  <a:pt x="5862" y="10"/>
                </a:lnTo>
                <a:lnTo>
                  <a:pt x="5863" y="0"/>
                </a:lnTo>
                <a:lnTo>
                  <a:pt x="5863" y="8"/>
                </a:lnTo>
                <a:lnTo>
                  <a:pt x="5864" y="1"/>
                </a:lnTo>
                <a:lnTo>
                  <a:pt x="5865" y="8"/>
                </a:lnTo>
                <a:lnTo>
                  <a:pt x="5866" y="28"/>
                </a:lnTo>
                <a:lnTo>
                  <a:pt x="5867" y="44"/>
                </a:lnTo>
                <a:lnTo>
                  <a:pt x="5868" y="59"/>
                </a:lnTo>
                <a:lnTo>
                  <a:pt x="5869" y="88"/>
                </a:lnTo>
                <a:lnTo>
                  <a:pt x="5870" y="108"/>
                </a:lnTo>
                <a:lnTo>
                  <a:pt x="5871" y="123"/>
                </a:lnTo>
                <a:lnTo>
                  <a:pt x="5872" y="132"/>
                </a:lnTo>
                <a:lnTo>
                  <a:pt x="5872" y="131"/>
                </a:lnTo>
                <a:lnTo>
                  <a:pt x="5873" y="129"/>
                </a:lnTo>
                <a:lnTo>
                  <a:pt x="5874" y="119"/>
                </a:lnTo>
                <a:lnTo>
                  <a:pt x="5875" y="108"/>
                </a:lnTo>
                <a:lnTo>
                  <a:pt x="5876" y="108"/>
                </a:lnTo>
                <a:lnTo>
                  <a:pt x="5877" y="114"/>
                </a:lnTo>
                <a:lnTo>
                  <a:pt x="5878" y="120"/>
                </a:lnTo>
                <a:lnTo>
                  <a:pt x="5878" y="130"/>
                </a:lnTo>
                <a:lnTo>
                  <a:pt x="5879" y="135"/>
                </a:lnTo>
                <a:lnTo>
                  <a:pt x="5880" y="129"/>
                </a:lnTo>
                <a:lnTo>
                  <a:pt x="5881" y="119"/>
                </a:lnTo>
                <a:lnTo>
                  <a:pt x="5882" y="109"/>
                </a:lnTo>
                <a:lnTo>
                  <a:pt x="5883" y="101"/>
                </a:lnTo>
                <a:lnTo>
                  <a:pt x="5884" y="98"/>
                </a:lnTo>
                <a:lnTo>
                  <a:pt x="5885" y="89"/>
                </a:lnTo>
                <a:lnTo>
                  <a:pt x="5886" y="77"/>
                </a:lnTo>
                <a:lnTo>
                  <a:pt x="5886" y="66"/>
                </a:lnTo>
                <a:lnTo>
                  <a:pt x="5887" y="63"/>
                </a:lnTo>
                <a:lnTo>
                  <a:pt x="5888" y="50"/>
                </a:lnTo>
                <a:lnTo>
                  <a:pt x="5889" y="60"/>
                </a:lnTo>
                <a:lnTo>
                  <a:pt x="5890" y="61"/>
                </a:lnTo>
                <a:lnTo>
                  <a:pt x="5891" y="69"/>
                </a:lnTo>
                <a:lnTo>
                  <a:pt x="5892" y="61"/>
                </a:lnTo>
                <a:lnTo>
                  <a:pt x="5893" y="73"/>
                </a:lnTo>
                <a:lnTo>
                  <a:pt x="5894" y="92"/>
                </a:lnTo>
                <a:lnTo>
                  <a:pt x="5895" y="138"/>
                </a:lnTo>
                <a:lnTo>
                  <a:pt x="5895" y="167"/>
                </a:lnTo>
                <a:lnTo>
                  <a:pt x="5896" y="222"/>
                </a:lnTo>
                <a:lnTo>
                  <a:pt x="5897" y="247"/>
                </a:lnTo>
                <a:lnTo>
                  <a:pt x="5898" y="258"/>
                </a:lnTo>
                <a:lnTo>
                  <a:pt x="5899" y="263"/>
                </a:lnTo>
                <a:lnTo>
                  <a:pt x="5900" y="247"/>
                </a:lnTo>
                <a:lnTo>
                  <a:pt x="5900" y="227"/>
                </a:lnTo>
                <a:lnTo>
                  <a:pt x="5901" y="224"/>
                </a:lnTo>
                <a:lnTo>
                  <a:pt x="5902" y="209"/>
                </a:lnTo>
                <a:lnTo>
                  <a:pt x="5903" y="188"/>
                </a:lnTo>
                <a:lnTo>
                  <a:pt x="5904" y="197"/>
                </a:lnTo>
                <a:lnTo>
                  <a:pt x="5905" y="198"/>
                </a:lnTo>
                <a:lnTo>
                  <a:pt x="5906" y="200"/>
                </a:lnTo>
                <a:lnTo>
                  <a:pt x="5907" y="211"/>
                </a:lnTo>
                <a:lnTo>
                  <a:pt x="5908" y="216"/>
                </a:lnTo>
                <a:lnTo>
                  <a:pt x="5909" y="218"/>
                </a:lnTo>
                <a:lnTo>
                  <a:pt x="5910" y="217"/>
                </a:lnTo>
                <a:lnTo>
                  <a:pt x="5910" y="220"/>
                </a:lnTo>
                <a:lnTo>
                  <a:pt x="5911" y="220"/>
                </a:lnTo>
                <a:lnTo>
                  <a:pt x="5912" y="223"/>
                </a:lnTo>
                <a:lnTo>
                  <a:pt x="5913" y="222"/>
                </a:lnTo>
                <a:lnTo>
                  <a:pt x="5914" y="228"/>
                </a:lnTo>
                <a:lnTo>
                  <a:pt x="5915" y="228"/>
                </a:lnTo>
                <a:lnTo>
                  <a:pt x="5916" y="237"/>
                </a:lnTo>
                <a:lnTo>
                  <a:pt x="5917" y="245"/>
                </a:lnTo>
                <a:lnTo>
                  <a:pt x="5917" y="257"/>
                </a:lnTo>
                <a:lnTo>
                  <a:pt x="5918" y="260"/>
                </a:lnTo>
                <a:lnTo>
                  <a:pt x="5919" y="261"/>
                </a:lnTo>
                <a:lnTo>
                  <a:pt x="5920" y="254"/>
                </a:lnTo>
                <a:lnTo>
                  <a:pt x="5921" y="248"/>
                </a:lnTo>
                <a:lnTo>
                  <a:pt x="5922" y="237"/>
                </a:lnTo>
                <a:lnTo>
                  <a:pt x="5923" y="232"/>
                </a:lnTo>
                <a:lnTo>
                  <a:pt x="5924" y="234"/>
                </a:lnTo>
                <a:lnTo>
                  <a:pt x="5924" y="237"/>
                </a:lnTo>
                <a:lnTo>
                  <a:pt x="5925" y="247"/>
                </a:lnTo>
                <a:lnTo>
                  <a:pt x="5926" y="257"/>
                </a:lnTo>
                <a:lnTo>
                  <a:pt x="5927" y="263"/>
                </a:lnTo>
                <a:lnTo>
                  <a:pt x="5928" y="266"/>
                </a:lnTo>
                <a:lnTo>
                  <a:pt x="5929" y="270"/>
                </a:lnTo>
                <a:lnTo>
                  <a:pt x="5930" y="268"/>
                </a:lnTo>
                <a:lnTo>
                  <a:pt x="5931" y="259"/>
                </a:lnTo>
                <a:lnTo>
                  <a:pt x="5932" y="252"/>
                </a:lnTo>
                <a:lnTo>
                  <a:pt x="5933" y="248"/>
                </a:lnTo>
                <a:lnTo>
                  <a:pt x="5933" y="247"/>
                </a:lnTo>
                <a:lnTo>
                  <a:pt x="5934" y="251"/>
                </a:lnTo>
                <a:lnTo>
                  <a:pt x="5935" y="256"/>
                </a:lnTo>
                <a:lnTo>
                  <a:pt x="5936" y="264"/>
                </a:lnTo>
                <a:lnTo>
                  <a:pt x="5937" y="270"/>
                </a:lnTo>
                <a:lnTo>
                  <a:pt x="5938" y="267"/>
                </a:lnTo>
                <a:lnTo>
                  <a:pt x="5939" y="262"/>
                </a:lnTo>
                <a:lnTo>
                  <a:pt x="5939" y="264"/>
                </a:lnTo>
                <a:lnTo>
                  <a:pt x="5940" y="263"/>
                </a:lnTo>
                <a:lnTo>
                  <a:pt x="5941" y="265"/>
                </a:lnTo>
                <a:lnTo>
                  <a:pt x="5942" y="268"/>
                </a:lnTo>
                <a:lnTo>
                  <a:pt x="5943" y="270"/>
                </a:lnTo>
                <a:lnTo>
                  <a:pt x="5944" y="269"/>
                </a:lnTo>
                <a:lnTo>
                  <a:pt x="5945" y="263"/>
                </a:lnTo>
                <a:lnTo>
                  <a:pt x="5946" y="255"/>
                </a:lnTo>
                <a:lnTo>
                  <a:pt x="5947" y="248"/>
                </a:lnTo>
                <a:lnTo>
                  <a:pt x="5947" y="242"/>
                </a:lnTo>
                <a:lnTo>
                  <a:pt x="5948" y="232"/>
                </a:lnTo>
                <a:lnTo>
                  <a:pt x="5949" y="228"/>
                </a:lnTo>
                <a:lnTo>
                  <a:pt x="5950" y="216"/>
                </a:lnTo>
                <a:lnTo>
                  <a:pt x="5951" y="196"/>
                </a:lnTo>
                <a:lnTo>
                  <a:pt x="5952" y="178"/>
                </a:lnTo>
                <a:lnTo>
                  <a:pt x="5953" y="165"/>
                </a:lnTo>
                <a:lnTo>
                  <a:pt x="5954" y="142"/>
                </a:lnTo>
                <a:lnTo>
                  <a:pt x="5955" y="125"/>
                </a:lnTo>
                <a:lnTo>
                  <a:pt x="5956" y="115"/>
                </a:lnTo>
                <a:lnTo>
                  <a:pt x="5956" y="101"/>
                </a:lnTo>
                <a:lnTo>
                  <a:pt x="5957" y="84"/>
                </a:lnTo>
                <a:lnTo>
                  <a:pt x="5958" y="83"/>
                </a:lnTo>
                <a:lnTo>
                  <a:pt x="5959" y="77"/>
                </a:lnTo>
                <a:lnTo>
                  <a:pt x="5960" y="75"/>
                </a:lnTo>
                <a:lnTo>
                  <a:pt x="5961" y="76"/>
                </a:lnTo>
                <a:lnTo>
                  <a:pt x="5961" y="80"/>
                </a:lnTo>
                <a:lnTo>
                  <a:pt x="5962" y="81"/>
                </a:lnTo>
                <a:lnTo>
                  <a:pt x="5963" y="82"/>
                </a:lnTo>
                <a:lnTo>
                  <a:pt x="5964" y="85"/>
                </a:lnTo>
                <a:lnTo>
                  <a:pt x="5965" y="93"/>
                </a:lnTo>
                <a:lnTo>
                  <a:pt x="5966" y="86"/>
                </a:lnTo>
                <a:lnTo>
                  <a:pt x="5967" y="87"/>
                </a:lnTo>
                <a:lnTo>
                  <a:pt x="5968" y="85"/>
                </a:lnTo>
                <a:lnTo>
                  <a:pt x="5969" y="81"/>
                </a:lnTo>
                <a:lnTo>
                  <a:pt x="5970" y="82"/>
                </a:lnTo>
                <a:lnTo>
                  <a:pt x="5971" y="86"/>
                </a:lnTo>
                <a:lnTo>
                  <a:pt x="5971" y="86"/>
                </a:lnTo>
                <a:lnTo>
                  <a:pt x="5972" y="94"/>
                </a:lnTo>
                <a:lnTo>
                  <a:pt x="5973" y="100"/>
                </a:lnTo>
                <a:lnTo>
                  <a:pt x="5974" y="98"/>
                </a:lnTo>
                <a:lnTo>
                  <a:pt x="5975" y="108"/>
                </a:lnTo>
                <a:lnTo>
                  <a:pt x="5976" y="96"/>
                </a:lnTo>
                <a:lnTo>
                  <a:pt x="5977" y="100"/>
                </a:lnTo>
                <a:lnTo>
                  <a:pt x="5978" y="98"/>
                </a:lnTo>
                <a:lnTo>
                  <a:pt x="5978" y="87"/>
                </a:lnTo>
                <a:lnTo>
                  <a:pt x="5979" y="79"/>
                </a:lnTo>
                <a:lnTo>
                  <a:pt x="5980" y="82"/>
                </a:lnTo>
                <a:lnTo>
                  <a:pt x="5981" y="75"/>
                </a:lnTo>
                <a:lnTo>
                  <a:pt x="5982" y="70"/>
                </a:lnTo>
                <a:lnTo>
                  <a:pt x="5983" y="74"/>
                </a:lnTo>
                <a:lnTo>
                  <a:pt x="5984" y="69"/>
                </a:lnTo>
                <a:lnTo>
                  <a:pt x="5985" y="76"/>
                </a:lnTo>
                <a:lnTo>
                  <a:pt x="5985" y="77"/>
                </a:lnTo>
                <a:lnTo>
                  <a:pt x="5986" y="79"/>
                </a:lnTo>
                <a:lnTo>
                  <a:pt x="5987" y="84"/>
                </a:lnTo>
                <a:lnTo>
                  <a:pt x="5988" y="89"/>
                </a:lnTo>
                <a:lnTo>
                  <a:pt x="5989" y="93"/>
                </a:lnTo>
                <a:lnTo>
                  <a:pt x="5990" y="87"/>
                </a:lnTo>
                <a:lnTo>
                  <a:pt x="5991" y="93"/>
                </a:lnTo>
                <a:lnTo>
                  <a:pt x="5992" y="84"/>
                </a:lnTo>
                <a:lnTo>
                  <a:pt x="5993" y="81"/>
                </a:lnTo>
                <a:lnTo>
                  <a:pt x="5994" y="72"/>
                </a:lnTo>
                <a:lnTo>
                  <a:pt x="5994" y="75"/>
                </a:lnTo>
                <a:lnTo>
                  <a:pt x="5995" y="69"/>
                </a:lnTo>
                <a:lnTo>
                  <a:pt x="5996" y="57"/>
                </a:lnTo>
                <a:lnTo>
                  <a:pt x="5997" y="47"/>
                </a:lnTo>
                <a:lnTo>
                  <a:pt x="5998" y="44"/>
                </a:lnTo>
                <a:lnTo>
                  <a:pt x="5999" y="46"/>
                </a:lnTo>
                <a:lnTo>
                  <a:pt x="6000" y="48"/>
                </a:lnTo>
                <a:lnTo>
                  <a:pt x="6000" y="70"/>
                </a:lnTo>
                <a:lnTo>
                  <a:pt x="6001" y="89"/>
                </a:lnTo>
                <a:lnTo>
                  <a:pt x="6002" y="107"/>
                </a:lnTo>
                <a:lnTo>
                  <a:pt x="6003" y="114"/>
                </a:lnTo>
                <a:lnTo>
                  <a:pt x="6004" y="116"/>
                </a:lnTo>
                <a:lnTo>
                  <a:pt x="6005" y="121"/>
                </a:lnTo>
                <a:lnTo>
                  <a:pt x="6006" y="128"/>
                </a:lnTo>
                <a:lnTo>
                  <a:pt x="6007" y="134"/>
                </a:lnTo>
                <a:lnTo>
                  <a:pt x="6008" y="142"/>
                </a:lnTo>
                <a:lnTo>
                  <a:pt x="6008" y="164"/>
                </a:lnTo>
                <a:lnTo>
                  <a:pt x="6009" y="173"/>
                </a:lnTo>
                <a:lnTo>
                  <a:pt x="6010" y="170"/>
                </a:lnTo>
                <a:lnTo>
                  <a:pt x="6011" y="159"/>
                </a:lnTo>
                <a:lnTo>
                  <a:pt x="6012" y="155"/>
                </a:lnTo>
                <a:lnTo>
                  <a:pt x="6013" y="139"/>
                </a:lnTo>
                <a:lnTo>
                  <a:pt x="6014" y="129"/>
                </a:lnTo>
                <a:lnTo>
                  <a:pt x="6015" y="127"/>
                </a:lnTo>
                <a:lnTo>
                  <a:pt x="6016" y="123"/>
                </a:lnTo>
                <a:lnTo>
                  <a:pt x="6017" y="113"/>
                </a:lnTo>
                <a:lnTo>
                  <a:pt x="6017" y="104"/>
                </a:lnTo>
                <a:lnTo>
                  <a:pt x="6018" y="96"/>
                </a:lnTo>
                <a:lnTo>
                  <a:pt x="6019" y="84"/>
                </a:lnTo>
                <a:lnTo>
                  <a:pt x="6020" y="84"/>
                </a:lnTo>
                <a:lnTo>
                  <a:pt x="6021" y="80"/>
                </a:lnTo>
                <a:lnTo>
                  <a:pt x="6022" y="84"/>
                </a:lnTo>
                <a:lnTo>
                  <a:pt x="6022" y="84"/>
                </a:lnTo>
                <a:lnTo>
                  <a:pt x="6023" y="100"/>
                </a:lnTo>
                <a:lnTo>
                  <a:pt x="6024" y="92"/>
                </a:lnTo>
                <a:lnTo>
                  <a:pt x="6025" y="100"/>
                </a:lnTo>
                <a:lnTo>
                  <a:pt x="6026" y="95"/>
                </a:lnTo>
                <a:lnTo>
                  <a:pt x="6027" y="99"/>
                </a:lnTo>
                <a:lnTo>
                  <a:pt x="6028" y="89"/>
                </a:lnTo>
                <a:lnTo>
                  <a:pt x="6029" y="99"/>
                </a:lnTo>
                <a:lnTo>
                  <a:pt x="6030" y="106"/>
                </a:lnTo>
                <a:lnTo>
                  <a:pt x="6031" y="122"/>
                </a:lnTo>
                <a:lnTo>
                  <a:pt x="6032" y="145"/>
                </a:lnTo>
                <a:lnTo>
                  <a:pt x="6032" y="174"/>
                </a:lnTo>
                <a:lnTo>
                  <a:pt x="6033" y="204"/>
                </a:lnTo>
                <a:lnTo>
                  <a:pt x="6034" y="218"/>
                </a:lnTo>
                <a:lnTo>
                  <a:pt x="6035" y="226"/>
                </a:lnTo>
                <a:lnTo>
                  <a:pt x="6036" y="240"/>
                </a:lnTo>
                <a:lnTo>
                  <a:pt x="6037" y="216"/>
                </a:lnTo>
                <a:lnTo>
                  <a:pt x="6038" y="200"/>
                </a:lnTo>
                <a:lnTo>
                  <a:pt x="6039" y="190"/>
                </a:lnTo>
                <a:lnTo>
                  <a:pt x="6039" y="184"/>
                </a:lnTo>
                <a:lnTo>
                  <a:pt x="6040" y="167"/>
                </a:lnTo>
                <a:lnTo>
                  <a:pt x="6041" y="186"/>
                </a:lnTo>
                <a:lnTo>
                  <a:pt x="6042" y="193"/>
                </a:lnTo>
                <a:lnTo>
                  <a:pt x="6043" y="199"/>
                </a:lnTo>
                <a:lnTo>
                  <a:pt x="6044" y="203"/>
                </a:lnTo>
                <a:lnTo>
                  <a:pt x="6045" y="204"/>
                </a:lnTo>
                <a:lnTo>
                  <a:pt x="6046" y="202"/>
                </a:lnTo>
                <a:lnTo>
                  <a:pt x="6046" y="204"/>
                </a:lnTo>
                <a:lnTo>
                  <a:pt x="6047" y="205"/>
                </a:lnTo>
                <a:lnTo>
                  <a:pt x="6048" y="214"/>
                </a:lnTo>
                <a:lnTo>
                  <a:pt x="6049" y="219"/>
                </a:lnTo>
                <a:lnTo>
                  <a:pt x="6050" y="219"/>
                </a:lnTo>
                <a:lnTo>
                  <a:pt x="6051" y="224"/>
                </a:lnTo>
                <a:lnTo>
                  <a:pt x="6052" y="225"/>
                </a:lnTo>
                <a:lnTo>
                  <a:pt x="6053" y="218"/>
                </a:lnTo>
                <a:lnTo>
                  <a:pt x="6054" y="216"/>
                </a:lnTo>
                <a:lnTo>
                  <a:pt x="6055" y="210"/>
                </a:lnTo>
                <a:lnTo>
                  <a:pt x="6055" y="200"/>
                </a:lnTo>
                <a:lnTo>
                  <a:pt x="6056" y="194"/>
                </a:lnTo>
                <a:lnTo>
                  <a:pt x="6057" y="193"/>
                </a:lnTo>
                <a:lnTo>
                  <a:pt x="6058" y="189"/>
                </a:lnTo>
                <a:lnTo>
                  <a:pt x="6059" y="190"/>
                </a:lnTo>
                <a:lnTo>
                  <a:pt x="6060" y="197"/>
                </a:lnTo>
                <a:lnTo>
                  <a:pt x="6061" y="207"/>
                </a:lnTo>
                <a:lnTo>
                  <a:pt x="6061" y="215"/>
                </a:lnTo>
                <a:lnTo>
                  <a:pt x="6062" y="224"/>
                </a:lnTo>
                <a:lnTo>
                  <a:pt x="6063" y="237"/>
                </a:lnTo>
                <a:lnTo>
                  <a:pt x="6064" y="238"/>
                </a:lnTo>
                <a:lnTo>
                  <a:pt x="6065" y="236"/>
                </a:lnTo>
                <a:lnTo>
                  <a:pt x="6066" y="235"/>
                </a:lnTo>
                <a:lnTo>
                  <a:pt x="6067" y="234"/>
                </a:lnTo>
                <a:lnTo>
                  <a:pt x="6068" y="234"/>
                </a:lnTo>
                <a:lnTo>
                  <a:pt x="6069" y="236"/>
                </a:lnTo>
                <a:lnTo>
                  <a:pt x="6070" y="242"/>
                </a:lnTo>
                <a:lnTo>
                  <a:pt x="6070" y="242"/>
                </a:lnTo>
                <a:lnTo>
                  <a:pt x="6071" y="249"/>
                </a:lnTo>
                <a:lnTo>
                  <a:pt x="6072" y="248"/>
                </a:lnTo>
                <a:lnTo>
                  <a:pt x="6073" y="253"/>
                </a:lnTo>
                <a:lnTo>
                  <a:pt x="6074" y="253"/>
                </a:lnTo>
                <a:lnTo>
                  <a:pt x="6075" y="256"/>
                </a:lnTo>
                <a:lnTo>
                  <a:pt x="6076" y="250"/>
                </a:lnTo>
                <a:lnTo>
                  <a:pt x="6077" y="247"/>
                </a:lnTo>
                <a:lnTo>
                  <a:pt x="6077" y="240"/>
                </a:lnTo>
                <a:lnTo>
                  <a:pt x="6078" y="242"/>
                </a:lnTo>
                <a:lnTo>
                  <a:pt x="6079" y="246"/>
                </a:lnTo>
                <a:lnTo>
                  <a:pt x="6080" y="258"/>
                </a:lnTo>
                <a:lnTo>
                  <a:pt x="6081" y="266"/>
                </a:lnTo>
                <a:lnTo>
                  <a:pt x="6082" y="275"/>
                </a:lnTo>
                <a:lnTo>
                  <a:pt x="6083" y="279"/>
                </a:lnTo>
                <a:lnTo>
                  <a:pt x="6084" y="279"/>
                </a:lnTo>
                <a:lnTo>
                  <a:pt x="6084" y="271"/>
                </a:lnTo>
                <a:lnTo>
                  <a:pt x="6085" y="265"/>
                </a:lnTo>
                <a:lnTo>
                  <a:pt x="6086" y="257"/>
                </a:lnTo>
                <a:lnTo>
                  <a:pt x="6087" y="245"/>
                </a:lnTo>
                <a:lnTo>
                  <a:pt x="6088" y="232"/>
                </a:lnTo>
                <a:lnTo>
                  <a:pt x="6089" y="222"/>
                </a:lnTo>
                <a:lnTo>
                  <a:pt x="6090" y="210"/>
                </a:lnTo>
                <a:lnTo>
                  <a:pt x="6091" y="190"/>
                </a:lnTo>
                <a:lnTo>
                  <a:pt x="6092" y="175"/>
                </a:lnTo>
                <a:lnTo>
                  <a:pt x="6093" y="164"/>
                </a:lnTo>
                <a:lnTo>
                  <a:pt x="6093" y="151"/>
                </a:lnTo>
                <a:lnTo>
                  <a:pt x="6094" y="136"/>
                </a:lnTo>
                <a:lnTo>
                  <a:pt x="6095" y="130"/>
                </a:lnTo>
                <a:lnTo>
                  <a:pt x="6096" y="117"/>
                </a:lnTo>
                <a:lnTo>
                  <a:pt x="6097" y="99"/>
                </a:lnTo>
                <a:lnTo>
                  <a:pt x="6098" y="90"/>
                </a:lnTo>
                <a:lnTo>
                  <a:pt x="6099" y="82"/>
                </a:lnTo>
                <a:lnTo>
                  <a:pt x="6099" y="73"/>
                </a:lnTo>
                <a:lnTo>
                  <a:pt x="6100" y="66"/>
                </a:lnTo>
                <a:lnTo>
                  <a:pt x="6101" y="71"/>
                </a:lnTo>
                <a:lnTo>
                  <a:pt x="6102" y="77"/>
                </a:lnTo>
                <a:lnTo>
                  <a:pt x="6103" y="77"/>
                </a:lnTo>
                <a:lnTo>
                  <a:pt x="6104" y="88"/>
                </a:lnTo>
                <a:lnTo>
                  <a:pt x="6105" y="96"/>
                </a:lnTo>
                <a:lnTo>
                  <a:pt x="6106" y="101"/>
                </a:lnTo>
                <a:lnTo>
                  <a:pt x="6107" y="98"/>
                </a:lnTo>
                <a:lnTo>
                  <a:pt x="6107" y="101"/>
                </a:lnTo>
                <a:lnTo>
                  <a:pt x="6108" y="91"/>
                </a:lnTo>
                <a:lnTo>
                  <a:pt x="6109" y="90"/>
                </a:lnTo>
                <a:lnTo>
                  <a:pt x="6110" y="87"/>
                </a:lnTo>
                <a:lnTo>
                  <a:pt x="6111" y="84"/>
                </a:lnTo>
                <a:lnTo>
                  <a:pt x="6112" y="85"/>
                </a:lnTo>
                <a:lnTo>
                  <a:pt x="6113" y="85"/>
                </a:lnTo>
                <a:lnTo>
                  <a:pt x="6114" y="82"/>
                </a:lnTo>
                <a:lnTo>
                  <a:pt x="6115" y="78"/>
                </a:lnTo>
                <a:lnTo>
                  <a:pt x="6116" y="78"/>
                </a:lnTo>
                <a:lnTo>
                  <a:pt x="6116" y="72"/>
                </a:lnTo>
                <a:lnTo>
                  <a:pt x="6117" y="77"/>
                </a:lnTo>
                <a:lnTo>
                  <a:pt x="6118" y="79"/>
                </a:lnTo>
                <a:lnTo>
                  <a:pt x="6119" y="79"/>
                </a:lnTo>
                <a:lnTo>
                  <a:pt x="6120" y="83"/>
                </a:lnTo>
                <a:lnTo>
                  <a:pt x="6121" y="85"/>
                </a:lnTo>
                <a:lnTo>
                  <a:pt x="6121" y="83"/>
                </a:lnTo>
                <a:lnTo>
                  <a:pt x="6122" y="77"/>
                </a:lnTo>
                <a:lnTo>
                  <a:pt x="6123" y="82"/>
                </a:lnTo>
                <a:lnTo>
                  <a:pt x="6124" y="72"/>
                </a:lnTo>
                <a:lnTo>
                  <a:pt x="6125" y="71"/>
                </a:lnTo>
                <a:lnTo>
                  <a:pt x="6126" y="69"/>
                </a:lnTo>
                <a:lnTo>
                  <a:pt x="6127" y="67"/>
                </a:lnTo>
                <a:lnTo>
                  <a:pt x="6128" y="65"/>
                </a:lnTo>
                <a:lnTo>
                  <a:pt x="6129" y="66"/>
                </a:lnTo>
                <a:lnTo>
                  <a:pt x="6130" y="76"/>
                </a:lnTo>
                <a:lnTo>
                  <a:pt x="6131" y="71"/>
                </a:lnTo>
                <a:lnTo>
                  <a:pt x="6131" y="74"/>
                </a:lnTo>
                <a:lnTo>
                  <a:pt x="6132" y="69"/>
                </a:lnTo>
                <a:lnTo>
                  <a:pt x="6133" y="72"/>
                </a:lnTo>
                <a:lnTo>
                  <a:pt x="6134" y="64"/>
                </a:lnTo>
                <a:lnTo>
                  <a:pt x="6135" y="71"/>
                </a:lnTo>
                <a:lnTo>
                  <a:pt x="6136" y="72"/>
                </a:lnTo>
                <a:lnTo>
                  <a:pt x="6137" y="77"/>
                </a:lnTo>
                <a:lnTo>
                  <a:pt x="6138" y="77"/>
                </a:lnTo>
                <a:lnTo>
                  <a:pt x="6138" y="75"/>
                </a:lnTo>
                <a:lnTo>
                  <a:pt x="6139" y="74"/>
                </a:lnTo>
                <a:lnTo>
                  <a:pt x="6140" y="80"/>
                </a:lnTo>
                <a:lnTo>
                  <a:pt x="6141" y="83"/>
                </a:lnTo>
                <a:lnTo>
                  <a:pt x="6142" y="85"/>
                </a:lnTo>
                <a:lnTo>
                  <a:pt x="6143" y="87"/>
                </a:lnTo>
                <a:lnTo>
                  <a:pt x="6144" y="92"/>
                </a:lnTo>
                <a:lnTo>
                  <a:pt x="6145" y="89"/>
                </a:lnTo>
                <a:lnTo>
                  <a:pt x="6145" y="85"/>
                </a:lnTo>
                <a:lnTo>
                  <a:pt x="6146" y="84"/>
                </a:lnTo>
                <a:lnTo>
                  <a:pt x="6147" y="83"/>
                </a:lnTo>
                <a:lnTo>
                  <a:pt x="6148" y="79"/>
                </a:lnTo>
                <a:lnTo>
                  <a:pt x="6149" y="73"/>
                </a:lnTo>
                <a:lnTo>
                  <a:pt x="6150" y="75"/>
                </a:lnTo>
                <a:lnTo>
                  <a:pt x="6151" y="71"/>
                </a:lnTo>
                <a:lnTo>
                  <a:pt x="6152" y="83"/>
                </a:lnTo>
                <a:lnTo>
                  <a:pt x="6153" y="78"/>
                </a:lnTo>
                <a:lnTo>
                  <a:pt x="6154" y="75"/>
                </a:lnTo>
                <a:lnTo>
                  <a:pt x="6154" y="72"/>
                </a:lnTo>
                <a:lnTo>
                  <a:pt x="6155" y="70"/>
                </a:lnTo>
                <a:lnTo>
                  <a:pt x="6156" y="59"/>
                </a:lnTo>
                <a:lnTo>
                  <a:pt x="6157" y="61"/>
                </a:lnTo>
                <a:lnTo>
                  <a:pt x="6158" y="63"/>
                </a:lnTo>
                <a:lnTo>
                  <a:pt x="6159" y="72"/>
                </a:lnTo>
                <a:lnTo>
                  <a:pt x="6160" y="100"/>
                </a:lnTo>
                <a:lnTo>
                  <a:pt x="6160" y="106"/>
                </a:lnTo>
                <a:lnTo>
                  <a:pt x="6161" y="126"/>
                </a:lnTo>
                <a:lnTo>
                  <a:pt x="6162" y="147"/>
                </a:lnTo>
                <a:lnTo>
                  <a:pt x="6163" y="159"/>
                </a:lnTo>
                <a:lnTo>
                  <a:pt x="6164" y="161"/>
                </a:lnTo>
                <a:lnTo>
                  <a:pt x="6165" y="176"/>
                </a:lnTo>
                <a:lnTo>
                  <a:pt x="6166" y="176"/>
                </a:lnTo>
                <a:lnTo>
                  <a:pt x="6167" y="165"/>
                </a:lnTo>
                <a:lnTo>
                  <a:pt x="6168" y="143"/>
                </a:lnTo>
                <a:lnTo>
                  <a:pt x="6168" y="122"/>
                </a:lnTo>
                <a:lnTo>
                  <a:pt x="6169" y="100"/>
                </a:lnTo>
                <a:lnTo>
                  <a:pt x="6170" y="83"/>
                </a:lnTo>
                <a:lnTo>
                  <a:pt x="6171" y="83"/>
                </a:lnTo>
                <a:lnTo>
                  <a:pt x="6172" y="89"/>
                </a:lnTo>
                <a:lnTo>
                  <a:pt x="6173" y="78"/>
                </a:lnTo>
                <a:lnTo>
                  <a:pt x="6174" y="81"/>
                </a:lnTo>
                <a:lnTo>
                  <a:pt x="6175" y="67"/>
                </a:lnTo>
                <a:lnTo>
                  <a:pt x="6176" y="62"/>
                </a:lnTo>
                <a:lnTo>
                  <a:pt x="6177" y="83"/>
                </a:lnTo>
                <a:lnTo>
                  <a:pt x="6177" y="125"/>
                </a:lnTo>
                <a:lnTo>
                  <a:pt x="6178" y="139"/>
                </a:lnTo>
                <a:lnTo>
                  <a:pt x="6179" y="183"/>
                </a:lnTo>
                <a:lnTo>
                  <a:pt x="6180" y="209"/>
                </a:lnTo>
                <a:lnTo>
                  <a:pt x="6181" y="219"/>
                </a:lnTo>
                <a:lnTo>
                  <a:pt x="6182" y="210"/>
                </a:lnTo>
                <a:lnTo>
                  <a:pt x="6182" y="214"/>
                </a:lnTo>
                <a:lnTo>
                  <a:pt x="6183" y="205"/>
                </a:lnTo>
                <a:lnTo>
                  <a:pt x="6184" y="197"/>
                </a:lnTo>
                <a:lnTo>
                  <a:pt x="6185" y="180"/>
                </a:lnTo>
                <a:lnTo>
                  <a:pt x="6186" y="174"/>
                </a:lnTo>
                <a:lnTo>
                  <a:pt x="6187" y="164"/>
                </a:lnTo>
                <a:lnTo>
                  <a:pt x="6188" y="169"/>
                </a:lnTo>
                <a:lnTo>
                  <a:pt x="6189" y="182"/>
                </a:lnTo>
                <a:lnTo>
                  <a:pt x="6190" y="218"/>
                </a:lnTo>
                <a:lnTo>
                  <a:pt x="6191" y="250"/>
                </a:lnTo>
                <a:lnTo>
                  <a:pt x="6192" y="280"/>
                </a:lnTo>
                <a:lnTo>
                  <a:pt x="6192" y="266"/>
                </a:lnTo>
                <a:lnTo>
                  <a:pt x="6193" y="229"/>
                </a:lnTo>
                <a:lnTo>
                  <a:pt x="6194" y="182"/>
                </a:lnTo>
                <a:lnTo>
                  <a:pt x="6195" y="144"/>
                </a:lnTo>
                <a:lnTo>
                  <a:pt x="6196" y="106"/>
                </a:lnTo>
                <a:lnTo>
                  <a:pt x="6197" y="115"/>
                </a:lnTo>
                <a:lnTo>
                  <a:pt x="6198" y="129"/>
                </a:lnTo>
                <a:lnTo>
                  <a:pt x="6199" y="141"/>
                </a:lnTo>
                <a:lnTo>
                  <a:pt x="6199" y="149"/>
                </a:lnTo>
                <a:lnTo>
                  <a:pt x="6200" y="176"/>
                </a:lnTo>
                <a:lnTo>
                  <a:pt x="6201" y="178"/>
                </a:lnTo>
                <a:lnTo>
                  <a:pt x="6202" y="185"/>
                </a:lnTo>
                <a:lnTo>
                  <a:pt x="6203" y="185"/>
                </a:lnTo>
                <a:lnTo>
                  <a:pt x="6204" y="189"/>
                </a:lnTo>
                <a:lnTo>
                  <a:pt x="6205" y="187"/>
                </a:lnTo>
                <a:lnTo>
                  <a:pt x="6206" y="204"/>
                </a:lnTo>
                <a:lnTo>
                  <a:pt x="6206" y="213"/>
                </a:lnTo>
                <a:lnTo>
                  <a:pt x="6207" y="226"/>
                </a:lnTo>
                <a:lnTo>
                  <a:pt x="6208" y="235"/>
                </a:lnTo>
                <a:lnTo>
                  <a:pt x="6209" y="232"/>
                </a:lnTo>
                <a:lnTo>
                  <a:pt x="6210" y="228"/>
                </a:lnTo>
                <a:lnTo>
                  <a:pt x="6211" y="234"/>
                </a:lnTo>
                <a:lnTo>
                  <a:pt x="6212" y="240"/>
                </a:lnTo>
                <a:lnTo>
                  <a:pt x="6213" y="264"/>
                </a:lnTo>
                <a:lnTo>
                  <a:pt x="6214" y="301"/>
                </a:lnTo>
                <a:lnTo>
                  <a:pt x="6215" y="320"/>
                </a:lnTo>
                <a:lnTo>
                  <a:pt x="6215" y="321"/>
                </a:lnTo>
                <a:lnTo>
                  <a:pt x="6216" y="318"/>
                </a:lnTo>
                <a:lnTo>
                  <a:pt x="6217" y="293"/>
                </a:lnTo>
                <a:lnTo>
                  <a:pt x="6218" y="272"/>
                </a:lnTo>
                <a:lnTo>
                  <a:pt x="6219" y="245"/>
                </a:lnTo>
                <a:lnTo>
                  <a:pt x="6220" y="234"/>
                </a:lnTo>
                <a:lnTo>
                  <a:pt x="6221" y="222"/>
                </a:lnTo>
                <a:lnTo>
                  <a:pt x="6221" y="192"/>
                </a:lnTo>
                <a:lnTo>
                  <a:pt x="6222" y="154"/>
                </a:lnTo>
                <a:lnTo>
                  <a:pt x="6223" y="145"/>
                </a:lnTo>
                <a:lnTo>
                  <a:pt x="6224" y="127"/>
                </a:lnTo>
                <a:lnTo>
                  <a:pt x="6225" y="117"/>
                </a:lnTo>
                <a:lnTo>
                  <a:pt x="6226" y="126"/>
                </a:lnTo>
                <a:lnTo>
                  <a:pt x="6227" y="129"/>
                </a:lnTo>
                <a:lnTo>
                  <a:pt x="6228" y="113"/>
                </a:lnTo>
                <a:lnTo>
                  <a:pt x="6229" y="116"/>
                </a:lnTo>
                <a:lnTo>
                  <a:pt x="6230" y="96"/>
                </a:lnTo>
                <a:lnTo>
                  <a:pt x="6230" y="76"/>
                </a:lnTo>
                <a:lnTo>
                  <a:pt x="6231" y="74"/>
                </a:lnTo>
                <a:lnTo>
                  <a:pt x="6232" y="78"/>
                </a:lnTo>
                <a:lnTo>
                  <a:pt x="6233" y="85"/>
                </a:lnTo>
                <a:lnTo>
                  <a:pt x="6234" y="114"/>
                </a:lnTo>
                <a:lnTo>
                  <a:pt x="6235" y="139"/>
                </a:lnTo>
                <a:lnTo>
                  <a:pt x="6236" y="149"/>
                </a:lnTo>
                <a:lnTo>
                  <a:pt x="6237" y="152"/>
                </a:lnTo>
                <a:lnTo>
                  <a:pt x="6238" y="155"/>
                </a:lnTo>
                <a:lnTo>
                  <a:pt x="6238" y="158"/>
                </a:lnTo>
                <a:lnTo>
                  <a:pt x="6239" y="164"/>
                </a:lnTo>
                <a:lnTo>
                  <a:pt x="6240" y="174"/>
                </a:lnTo>
                <a:lnTo>
                  <a:pt x="6241" y="188"/>
                </a:lnTo>
                <a:lnTo>
                  <a:pt x="6242" y="184"/>
                </a:lnTo>
                <a:lnTo>
                  <a:pt x="6243" y="174"/>
                </a:lnTo>
                <a:lnTo>
                  <a:pt x="6244" y="174"/>
                </a:lnTo>
                <a:lnTo>
                  <a:pt x="6244" y="168"/>
                </a:lnTo>
                <a:lnTo>
                  <a:pt x="6245" y="158"/>
                </a:lnTo>
                <a:lnTo>
                  <a:pt x="6246" y="171"/>
                </a:lnTo>
                <a:lnTo>
                  <a:pt x="6247" y="174"/>
                </a:lnTo>
                <a:lnTo>
                  <a:pt x="6248" y="176"/>
                </a:lnTo>
                <a:lnTo>
                  <a:pt x="6249" y="182"/>
                </a:lnTo>
                <a:lnTo>
                  <a:pt x="6250" y="188"/>
                </a:lnTo>
                <a:lnTo>
                  <a:pt x="6251" y="194"/>
                </a:lnTo>
                <a:lnTo>
                  <a:pt x="6252" y="204"/>
                </a:lnTo>
                <a:lnTo>
                  <a:pt x="6253" y="205"/>
                </a:lnTo>
                <a:lnTo>
                  <a:pt x="6253" y="210"/>
                </a:lnTo>
                <a:lnTo>
                  <a:pt x="6254" y="217"/>
                </a:lnTo>
                <a:lnTo>
                  <a:pt x="6255" y="214"/>
                </a:lnTo>
                <a:lnTo>
                  <a:pt x="6256" y="218"/>
                </a:lnTo>
                <a:lnTo>
                  <a:pt x="6257" y="207"/>
                </a:lnTo>
                <a:lnTo>
                  <a:pt x="6258" y="187"/>
                </a:lnTo>
                <a:lnTo>
                  <a:pt x="6259" y="177"/>
                </a:lnTo>
                <a:lnTo>
                  <a:pt x="6260" y="158"/>
                </a:lnTo>
                <a:lnTo>
                  <a:pt x="6260" y="130"/>
                </a:lnTo>
                <a:lnTo>
                  <a:pt x="6261" y="127"/>
                </a:lnTo>
                <a:lnTo>
                  <a:pt x="6262" y="137"/>
                </a:lnTo>
                <a:lnTo>
                  <a:pt x="6263" y="135"/>
                </a:lnTo>
                <a:lnTo>
                  <a:pt x="6264" y="132"/>
                </a:lnTo>
                <a:lnTo>
                  <a:pt x="6265" y="140"/>
                </a:lnTo>
                <a:lnTo>
                  <a:pt x="6266" y="129"/>
                </a:lnTo>
                <a:lnTo>
                  <a:pt x="6267" y="120"/>
                </a:lnTo>
                <a:lnTo>
                  <a:pt x="6267" y="122"/>
                </a:lnTo>
                <a:lnTo>
                  <a:pt x="6268" y="124"/>
                </a:lnTo>
                <a:lnTo>
                  <a:pt x="6269" y="120"/>
                </a:lnTo>
                <a:lnTo>
                  <a:pt x="6270" y="141"/>
                </a:lnTo>
                <a:lnTo>
                  <a:pt x="6271" y="128"/>
                </a:lnTo>
                <a:lnTo>
                  <a:pt x="6272" y="117"/>
                </a:lnTo>
                <a:lnTo>
                  <a:pt x="6273" y="94"/>
                </a:lnTo>
                <a:lnTo>
                  <a:pt x="6274" y="62"/>
                </a:lnTo>
                <a:lnTo>
                  <a:pt x="6275" y="21"/>
                </a:lnTo>
                <a:lnTo>
                  <a:pt x="6276" y="46"/>
                </a:lnTo>
                <a:lnTo>
                  <a:pt x="6276" y="56"/>
                </a:lnTo>
                <a:lnTo>
                  <a:pt x="6277" y="86"/>
                </a:lnTo>
                <a:lnTo>
                  <a:pt x="6278" y="125"/>
                </a:lnTo>
                <a:lnTo>
                  <a:pt x="6279" y="164"/>
                </a:lnTo>
                <a:lnTo>
                  <a:pt x="6280" y="166"/>
                </a:lnTo>
                <a:lnTo>
                  <a:pt x="6281" y="176"/>
                </a:lnTo>
                <a:lnTo>
                  <a:pt x="6281" y="180"/>
                </a:lnTo>
                <a:lnTo>
                  <a:pt x="6282" y="183"/>
                </a:lnTo>
                <a:lnTo>
                  <a:pt x="6283" y="179"/>
                </a:lnTo>
                <a:lnTo>
                  <a:pt x="6284" y="168"/>
                </a:lnTo>
                <a:lnTo>
                  <a:pt x="6285" y="152"/>
                </a:lnTo>
                <a:lnTo>
                  <a:pt x="6286" y="130"/>
                </a:lnTo>
                <a:lnTo>
                  <a:pt x="6287" y="127"/>
                </a:lnTo>
                <a:lnTo>
                  <a:pt x="6288" y="134"/>
                </a:lnTo>
                <a:lnTo>
                  <a:pt x="6289" y="157"/>
                </a:lnTo>
                <a:lnTo>
                  <a:pt x="6290" y="191"/>
                </a:lnTo>
                <a:lnTo>
                  <a:pt x="6291" y="225"/>
                </a:lnTo>
                <a:lnTo>
                  <a:pt x="6291" y="215"/>
                </a:lnTo>
                <a:lnTo>
                  <a:pt x="6292" y="189"/>
                </a:lnTo>
                <a:lnTo>
                  <a:pt x="6293" y="152"/>
                </a:lnTo>
                <a:lnTo>
                  <a:pt x="6294" y="107"/>
                </a:lnTo>
                <a:lnTo>
                  <a:pt x="6295" y="72"/>
                </a:lnTo>
                <a:lnTo>
                  <a:pt x="6296" y="60"/>
                </a:lnTo>
                <a:lnTo>
                  <a:pt x="6297" y="67"/>
                </a:lnTo>
                <a:lnTo>
                  <a:pt x="6298" y="86"/>
                </a:lnTo>
                <a:lnTo>
                  <a:pt x="6298" y="105"/>
                </a:lnTo>
                <a:lnTo>
                  <a:pt x="6299" y="128"/>
                </a:lnTo>
                <a:lnTo>
                  <a:pt x="6300" y="148"/>
                </a:lnTo>
                <a:lnTo>
                  <a:pt x="6301" y="155"/>
                </a:lnTo>
                <a:lnTo>
                  <a:pt x="6302" y="147"/>
                </a:lnTo>
                <a:lnTo>
                  <a:pt x="6303" y="170"/>
                </a:lnTo>
                <a:lnTo>
                  <a:pt x="6304" y="181"/>
                </a:lnTo>
                <a:lnTo>
                  <a:pt x="6305" y="199"/>
                </a:lnTo>
                <a:lnTo>
                  <a:pt x="6305" y="211"/>
                </a:lnTo>
                <a:lnTo>
                  <a:pt x="6306" y="228"/>
                </a:lnTo>
                <a:lnTo>
                  <a:pt x="6307" y="228"/>
                </a:lnTo>
                <a:lnTo>
                  <a:pt x="6308" y="237"/>
                </a:lnTo>
                <a:lnTo>
                  <a:pt x="6309" y="228"/>
                </a:lnTo>
                <a:lnTo>
                  <a:pt x="6310" y="230"/>
                </a:lnTo>
                <a:lnTo>
                  <a:pt x="6311" y="226"/>
                </a:lnTo>
                <a:lnTo>
                  <a:pt x="6312" y="200"/>
                </a:lnTo>
                <a:lnTo>
                  <a:pt x="6313" y="195"/>
                </a:lnTo>
                <a:lnTo>
                  <a:pt x="6314" y="202"/>
                </a:lnTo>
                <a:lnTo>
                  <a:pt x="6314" y="187"/>
                </a:lnTo>
                <a:lnTo>
                  <a:pt x="6315" y="177"/>
                </a:lnTo>
                <a:lnTo>
                  <a:pt x="6316" y="183"/>
                </a:lnTo>
                <a:lnTo>
                  <a:pt x="6317" y="160"/>
                </a:lnTo>
                <a:lnTo>
                  <a:pt x="6318" y="143"/>
                </a:lnTo>
                <a:lnTo>
                  <a:pt x="6319" y="148"/>
                </a:lnTo>
                <a:lnTo>
                  <a:pt x="6320" y="137"/>
                </a:lnTo>
                <a:lnTo>
                  <a:pt x="6320" y="134"/>
                </a:lnTo>
                <a:lnTo>
                  <a:pt x="6321" y="137"/>
                </a:lnTo>
                <a:lnTo>
                  <a:pt x="6322" y="125"/>
                </a:lnTo>
                <a:lnTo>
                  <a:pt x="6323" y="136"/>
                </a:lnTo>
                <a:lnTo>
                  <a:pt x="6324" y="144"/>
                </a:lnTo>
                <a:lnTo>
                  <a:pt x="6325" y="137"/>
                </a:lnTo>
                <a:lnTo>
                  <a:pt x="6326" y="134"/>
                </a:lnTo>
                <a:lnTo>
                  <a:pt x="6327" y="143"/>
                </a:lnTo>
                <a:lnTo>
                  <a:pt x="6328" y="128"/>
                </a:lnTo>
                <a:lnTo>
                  <a:pt x="6328" y="132"/>
                </a:lnTo>
                <a:lnTo>
                  <a:pt x="6329" y="131"/>
                </a:lnTo>
                <a:lnTo>
                  <a:pt x="6330" y="117"/>
                </a:lnTo>
                <a:lnTo>
                  <a:pt x="6331" y="109"/>
                </a:lnTo>
                <a:lnTo>
                  <a:pt x="6332" y="102"/>
                </a:lnTo>
                <a:lnTo>
                  <a:pt x="6333" y="93"/>
                </a:lnTo>
                <a:lnTo>
                  <a:pt x="6334" y="104"/>
                </a:lnTo>
                <a:lnTo>
                  <a:pt x="6335" y="116"/>
                </a:lnTo>
                <a:lnTo>
                  <a:pt x="6336" y="132"/>
                </a:lnTo>
                <a:lnTo>
                  <a:pt x="6337" y="133"/>
                </a:lnTo>
                <a:lnTo>
                  <a:pt x="6337" y="126"/>
                </a:lnTo>
                <a:lnTo>
                  <a:pt x="6338" y="113"/>
                </a:lnTo>
                <a:lnTo>
                  <a:pt x="6339" y="112"/>
                </a:lnTo>
                <a:lnTo>
                  <a:pt x="6340" y="92"/>
                </a:lnTo>
                <a:lnTo>
                  <a:pt x="6341" y="98"/>
                </a:lnTo>
                <a:lnTo>
                  <a:pt x="6342" y="97"/>
                </a:lnTo>
                <a:lnTo>
                  <a:pt x="6342" y="94"/>
                </a:lnTo>
                <a:lnTo>
                  <a:pt x="6343" y="80"/>
                </a:lnTo>
                <a:lnTo>
                  <a:pt x="6344" y="78"/>
                </a:lnTo>
                <a:lnTo>
                  <a:pt x="6345" y="65"/>
                </a:lnTo>
                <a:lnTo>
                  <a:pt x="6346" y="65"/>
                </a:lnTo>
                <a:lnTo>
                  <a:pt x="6347" y="58"/>
                </a:lnTo>
                <a:lnTo>
                  <a:pt x="6348" y="61"/>
                </a:lnTo>
                <a:lnTo>
                  <a:pt x="6349" y="58"/>
                </a:lnTo>
                <a:lnTo>
                  <a:pt x="6350" y="63"/>
                </a:lnTo>
                <a:lnTo>
                  <a:pt x="6351" y="60"/>
                </a:lnTo>
                <a:lnTo>
                  <a:pt x="6352" y="59"/>
                </a:lnTo>
                <a:lnTo>
                  <a:pt x="6352" y="65"/>
                </a:lnTo>
                <a:lnTo>
                  <a:pt x="6353" y="64"/>
                </a:lnTo>
                <a:lnTo>
                  <a:pt x="6354" y="55"/>
                </a:lnTo>
                <a:lnTo>
                  <a:pt x="6355" y="55"/>
                </a:lnTo>
                <a:lnTo>
                  <a:pt x="6356" y="56"/>
                </a:lnTo>
                <a:lnTo>
                  <a:pt x="6357" y="45"/>
                </a:lnTo>
                <a:lnTo>
                  <a:pt x="6358" y="72"/>
                </a:lnTo>
                <a:lnTo>
                  <a:pt x="6359" y="99"/>
                </a:lnTo>
                <a:lnTo>
                  <a:pt x="6359" y="126"/>
                </a:lnTo>
                <a:lnTo>
                  <a:pt x="6360" y="160"/>
                </a:lnTo>
                <a:lnTo>
                  <a:pt x="6361" y="193"/>
                </a:lnTo>
                <a:lnTo>
                  <a:pt x="6362" y="186"/>
                </a:lnTo>
                <a:lnTo>
                  <a:pt x="6363" y="178"/>
                </a:lnTo>
                <a:lnTo>
                  <a:pt x="6364" y="170"/>
                </a:lnTo>
                <a:lnTo>
                  <a:pt x="6365" y="154"/>
                </a:lnTo>
                <a:lnTo>
                  <a:pt x="6366" y="133"/>
                </a:lnTo>
                <a:lnTo>
                  <a:pt x="6366" y="121"/>
                </a:lnTo>
                <a:lnTo>
                  <a:pt x="6367" y="107"/>
                </a:lnTo>
                <a:lnTo>
                  <a:pt x="6368" y="89"/>
                </a:lnTo>
                <a:lnTo>
                  <a:pt x="6369" y="81"/>
                </a:lnTo>
                <a:lnTo>
                  <a:pt x="6370" y="71"/>
                </a:lnTo>
                <a:lnTo>
                  <a:pt x="6371" y="67"/>
                </a:lnTo>
                <a:lnTo>
                  <a:pt x="6372" y="72"/>
                </a:lnTo>
                <a:lnTo>
                  <a:pt x="6373" y="79"/>
                </a:lnTo>
                <a:lnTo>
                  <a:pt x="6374" y="81"/>
                </a:lnTo>
                <a:lnTo>
                  <a:pt x="6375" y="86"/>
                </a:lnTo>
                <a:lnTo>
                  <a:pt x="6375" y="95"/>
                </a:lnTo>
                <a:lnTo>
                  <a:pt x="6376" y="81"/>
                </a:lnTo>
                <a:lnTo>
                  <a:pt x="6377" y="73"/>
                </a:lnTo>
                <a:lnTo>
                  <a:pt x="6378" y="67"/>
                </a:lnTo>
                <a:lnTo>
                  <a:pt x="6379" y="61"/>
                </a:lnTo>
                <a:lnTo>
                  <a:pt x="6380" y="57"/>
                </a:lnTo>
                <a:lnTo>
                  <a:pt x="6381" y="62"/>
                </a:lnTo>
                <a:lnTo>
                  <a:pt x="6381" y="73"/>
                </a:lnTo>
                <a:lnTo>
                  <a:pt x="6382" y="85"/>
                </a:lnTo>
                <a:lnTo>
                  <a:pt x="6383" y="90"/>
                </a:lnTo>
                <a:lnTo>
                  <a:pt x="6384" y="90"/>
                </a:lnTo>
                <a:lnTo>
                  <a:pt x="6385" y="88"/>
                </a:lnTo>
                <a:lnTo>
                  <a:pt x="6386" y="85"/>
                </a:lnTo>
                <a:lnTo>
                  <a:pt x="6387" y="86"/>
                </a:lnTo>
                <a:lnTo>
                  <a:pt x="6388" y="105"/>
                </a:lnTo>
                <a:lnTo>
                  <a:pt x="6389" y="135"/>
                </a:lnTo>
                <a:lnTo>
                  <a:pt x="6390" y="155"/>
                </a:lnTo>
                <a:lnTo>
                  <a:pt x="6390" y="171"/>
                </a:lnTo>
                <a:lnTo>
                  <a:pt x="6391" y="167"/>
                </a:lnTo>
                <a:lnTo>
                  <a:pt x="6392" y="146"/>
                </a:lnTo>
                <a:lnTo>
                  <a:pt x="6393" y="115"/>
                </a:lnTo>
                <a:lnTo>
                  <a:pt x="6394" y="104"/>
                </a:lnTo>
                <a:lnTo>
                  <a:pt x="6395" y="86"/>
                </a:lnTo>
                <a:lnTo>
                  <a:pt x="6396" y="70"/>
                </a:lnTo>
                <a:lnTo>
                  <a:pt x="6397" y="69"/>
                </a:lnTo>
                <a:lnTo>
                  <a:pt x="6398" y="64"/>
                </a:lnTo>
                <a:lnTo>
                  <a:pt x="6398" y="47"/>
                </a:lnTo>
                <a:lnTo>
                  <a:pt x="6399" y="39"/>
                </a:lnTo>
                <a:lnTo>
                  <a:pt x="6400" y="43"/>
                </a:lnTo>
                <a:lnTo>
                  <a:pt x="6401" y="36"/>
                </a:lnTo>
                <a:lnTo>
                  <a:pt x="6402" y="41"/>
                </a:lnTo>
                <a:lnTo>
                  <a:pt x="6403" y="58"/>
                </a:lnTo>
                <a:lnTo>
                  <a:pt x="6404" y="73"/>
                </a:lnTo>
                <a:lnTo>
                  <a:pt x="6404" y="76"/>
                </a:lnTo>
                <a:lnTo>
                  <a:pt x="6405" y="90"/>
                </a:lnTo>
                <a:lnTo>
                  <a:pt x="6406" y="93"/>
                </a:lnTo>
                <a:lnTo>
                  <a:pt x="6407" y="96"/>
                </a:lnTo>
                <a:lnTo>
                  <a:pt x="6408" y="96"/>
                </a:lnTo>
                <a:lnTo>
                  <a:pt x="6409" y="101"/>
                </a:lnTo>
                <a:lnTo>
                  <a:pt x="6410" y="101"/>
                </a:lnTo>
                <a:lnTo>
                  <a:pt x="6411" y="99"/>
                </a:lnTo>
                <a:lnTo>
                  <a:pt x="6412" y="91"/>
                </a:lnTo>
                <a:lnTo>
                  <a:pt x="6413" y="89"/>
                </a:lnTo>
                <a:lnTo>
                  <a:pt x="6413" y="84"/>
                </a:lnTo>
                <a:lnTo>
                  <a:pt x="6414" y="80"/>
                </a:lnTo>
                <a:lnTo>
                  <a:pt x="6415" y="77"/>
                </a:lnTo>
                <a:lnTo>
                  <a:pt x="6416" y="74"/>
                </a:lnTo>
                <a:lnTo>
                  <a:pt x="6417" y="73"/>
                </a:lnTo>
                <a:lnTo>
                  <a:pt x="6418" y="70"/>
                </a:lnTo>
                <a:lnTo>
                  <a:pt x="6419" y="67"/>
                </a:lnTo>
                <a:lnTo>
                  <a:pt x="6420" y="71"/>
                </a:lnTo>
                <a:lnTo>
                  <a:pt x="6420" y="73"/>
                </a:lnTo>
                <a:lnTo>
                  <a:pt x="6421" y="65"/>
                </a:lnTo>
                <a:lnTo>
                  <a:pt x="6422" y="65"/>
                </a:lnTo>
                <a:lnTo>
                  <a:pt x="6423" y="81"/>
                </a:lnTo>
                <a:lnTo>
                  <a:pt x="6424" y="82"/>
                </a:lnTo>
                <a:lnTo>
                  <a:pt x="6425" y="92"/>
                </a:lnTo>
                <a:lnTo>
                  <a:pt x="6426" y="105"/>
                </a:lnTo>
                <a:lnTo>
                  <a:pt x="6427" y="132"/>
                </a:lnTo>
                <a:lnTo>
                  <a:pt x="6427" y="126"/>
                </a:lnTo>
                <a:lnTo>
                  <a:pt x="6428" y="133"/>
                </a:lnTo>
                <a:lnTo>
                  <a:pt x="6429" y="133"/>
                </a:lnTo>
                <a:lnTo>
                  <a:pt x="6430" y="133"/>
                </a:lnTo>
                <a:lnTo>
                  <a:pt x="6431" y="118"/>
                </a:lnTo>
                <a:lnTo>
                  <a:pt x="6432" y="118"/>
                </a:lnTo>
                <a:lnTo>
                  <a:pt x="6433" y="110"/>
                </a:lnTo>
                <a:lnTo>
                  <a:pt x="6434" y="117"/>
                </a:lnTo>
                <a:lnTo>
                  <a:pt x="6435" y="122"/>
                </a:lnTo>
                <a:lnTo>
                  <a:pt x="6436" y="118"/>
                </a:lnTo>
                <a:lnTo>
                  <a:pt x="6436" y="134"/>
                </a:lnTo>
                <a:lnTo>
                  <a:pt x="6437" y="132"/>
                </a:lnTo>
                <a:lnTo>
                  <a:pt x="6438" y="124"/>
                </a:lnTo>
                <a:lnTo>
                  <a:pt x="6439" y="117"/>
                </a:lnTo>
                <a:lnTo>
                  <a:pt x="6440" y="122"/>
                </a:lnTo>
                <a:lnTo>
                  <a:pt x="6441" y="104"/>
                </a:lnTo>
                <a:lnTo>
                  <a:pt x="6442" y="109"/>
                </a:lnTo>
                <a:lnTo>
                  <a:pt x="6442" y="113"/>
                </a:lnTo>
                <a:lnTo>
                  <a:pt x="6443" y="115"/>
                </a:lnTo>
                <a:lnTo>
                  <a:pt x="6444" y="107"/>
                </a:lnTo>
                <a:lnTo>
                  <a:pt x="6445" y="110"/>
                </a:lnTo>
                <a:lnTo>
                  <a:pt x="6446" y="99"/>
                </a:lnTo>
                <a:lnTo>
                  <a:pt x="6447" y="85"/>
                </a:lnTo>
                <a:lnTo>
                  <a:pt x="6448" y="79"/>
                </a:lnTo>
                <a:lnTo>
                  <a:pt x="6449" y="83"/>
                </a:lnTo>
                <a:lnTo>
                  <a:pt x="6450" y="81"/>
                </a:lnTo>
                <a:lnTo>
                  <a:pt x="6451" y="81"/>
                </a:lnTo>
                <a:lnTo>
                  <a:pt x="6451" y="81"/>
                </a:lnTo>
                <a:lnTo>
                  <a:pt x="6452" y="83"/>
                </a:lnTo>
                <a:lnTo>
                  <a:pt x="6453" y="80"/>
                </a:lnTo>
                <a:lnTo>
                  <a:pt x="6454" y="79"/>
                </a:lnTo>
                <a:lnTo>
                  <a:pt x="6455" y="79"/>
                </a:lnTo>
                <a:lnTo>
                  <a:pt x="6456" y="79"/>
                </a:lnTo>
                <a:lnTo>
                  <a:pt x="6457" y="84"/>
                </a:lnTo>
                <a:lnTo>
                  <a:pt x="6458" y="73"/>
                </a:lnTo>
                <a:lnTo>
                  <a:pt x="6458" y="65"/>
                </a:lnTo>
                <a:lnTo>
                  <a:pt x="6459" y="70"/>
                </a:lnTo>
                <a:lnTo>
                  <a:pt x="6460" y="70"/>
                </a:lnTo>
                <a:lnTo>
                  <a:pt x="6461" y="65"/>
                </a:lnTo>
                <a:lnTo>
                  <a:pt x="6462" y="65"/>
                </a:lnTo>
                <a:lnTo>
                  <a:pt x="6463" y="66"/>
                </a:lnTo>
                <a:lnTo>
                  <a:pt x="6464" y="58"/>
                </a:lnTo>
                <a:lnTo>
                  <a:pt x="6465" y="62"/>
                </a:lnTo>
                <a:lnTo>
                  <a:pt x="6465" y="46"/>
                </a:lnTo>
                <a:lnTo>
                  <a:pt x="6466" y="52"/>
                </a:lnTo>
                <a:lnTo>
                  <a:pt x="6467" y="64"/>
                </a:lnTo>
                <a:lnTo>
                  <a:pt x="6468" y="65"/>
                </a:lnTo>
                <a:lnTo>
                  <a:pt x="6469" y="64"/>
                </a:lnTo>
                <a:lnTo>
                  <a:pt x="6470" y="81"/>
                </a:lnTo>
                <a:lnTo>
                  <a:pt x="6471" y="87"/>
                </a:lnTo>
                <a:lnTo>
                  <a:pt x="6472" y="75"/>
                </a:lnTo>
                <a:lnTo>
                  <a:pt x="6473" y="76"/>
                </a:lnTo>
                <a:lnTo>
                  <a:pt x="6474" y="66"/>
                </a:lnTo>
                <a:lnTo>
                  <a:pt x="6474" y="64"/>
                </a:lnTo>
                <a:lnTo>
                  <a:pt x="6475" y="75"/>
                </a:lnTo>
                <a:lnTo>
                  <a:pt x="6476" y="71"/>
                </a:lnTo>
                <a:lnTo>
                  <a:pt x="6477" y="80"/>
                </a:lnTo>
                <a:lnTo>
                  <a:pt x="6478" y="95"/>
                </a:lnTo>
                <a:lnTo>
                  <a:pt x="6479" y="99"/>
                </a:lnTo>
                <a:lnTo>
                  <a:pt x="6480" y="89"/>
                </a:lnTo>
                <a:lnTo>
                  <a:pt x="6480" y="101"/>
                </a:lnTo>
                <a:lnTo>
                  <a:pt x="6481" y="112"/>
                </a:lnTo>
                <a:lnTo>
                  <a:pt x="6482" y="111"/>
                </a:lnTo>
                <a:lnTo>
                  <a:pt x="6483" y="121"/>
                </a:lnTo>
                <a:lnTo>
                  <a:pt x="6484" y="121"/>
                </a:lnTo>
                <a:lnTo>
                  <a:pt x="6485" y="124"/>
                </a:lnTo>
                <a:lnTo>
                  <a:pt x="6486" y="112"/>
                </a:lnTo>
                <a:lnTo>
                  <a:pt x="6487" y="102"/>
                </a:lnTo>
                <a:lnTo>
                  <a:pt x="6488" y="90"/>
                </a:lnTo>
                <a:lnTo>
                  <a:pt x="6488" y="83"/>
                </a:lnTo>
                <a:lnTo>
                  <a:pt x="6489" y="75"/>
                </a:lnTo>
                <a:lnTo>
                  <a:pt x="6490" y="69"/>
                </a:lnTo>
                <a:lnTo>
                  <a:pt x="6491" y="73"/>
                </a:lnTo>
                <a:lnTo>
                  <a:pt x="6492" y="69"/>
                </a:lnTo>
                <a:lnTo>
                  <a:pt x="6493" y="77"/>
                </a:lnTo>
                <a:lnTo>
                  <a:pt x="6494" y="76"/>
                </a:lnTo>
                <a:lnTo>
                  <a:pt x="6495" y="83"/>
                </a:lnTo>
                <a:lnTo>
                  <a:pt x="6496" y="85"/>
                </a:lnTo>
                <a:lnTo>
                  <a:pt x="6497" y="81"/>
                </a:lnTo>
                <a:lnTo>
                  <a:pt x="6497" y="80"/>
                </a:lnTo>
                <a:lnTo>
                  <a:pt x="6498" y="85"/>
                </a:lnTo>
                <a:lnTo>
                  <a:pt x="6499" y="81"/>
                </a:lnTo>
                <a:lnTo>
                  <a:pt x="6500" y="78"/>
                </a:lnTo>
                <a:lnTo>
                  <a:pt x="6501" y="78"/>
                </a:lnTo>
                <a:lnTo>
                  <a:pt x="6502" y="73"/>
                </a:lnTo>
                <a:lnTo>
                  <a:pt x="6502" y="73"/>
                </a:lnTo>
                <a:lnTo>
                  <a:pt x="6503" y="74"/>
                </a:lnTo>
                <a:lnTo>
                  <a:pt x="6504" y="79"/>
                </a:lnTo>
                <a:lnTo>
                  <a:pt x="6505" y="80"/>
                </a:lnTo>
                <a:lnTo>
                  <a:pt x="6506" y="77"/>
                </a:lnTo>
                <a:lnTo>
                  <a:pt x="6507" y="66"/>
                </a:lnTo>
                <a:lnTo>
                  <a:pt x="6508" y="65"/>
                </a:lnTo>
                <a:lnTo>
                  <a:pt x="6509" y="62"/>
                </a:lnTo>
                <a:lnTo>
                  <a:pt x="6510" y="67"/>
                </a:lnTo>
                <a:lnTo>
                  <a:pt x="6511" y="66"/>
                </a:lnTo>
                <a:lnTo>
                  <a:pt x="6512" y="72"/>
                </a:lnTo>
                <a:lnTo>
                  <a:pt x="6512" y="71"/>
                </a:lnTo>
                <a:lnTo>
                  <a:pt x="6513" y="69"/>
                </a:lnTo>
                <a:lnTo>
                  <a:pt x="6514" y="69"/>
                </a:lnTo>
                <a:lnTo>
                  <a:pt x="6515" y="79"/>
                </a:lnTo>
                <a:lnTo>
                  <a:pt x="6516" y="78"/>
                </a:lnTo>
                <a:lnTo>
                  <a:pt x="6517" y="76"/>
                </a:lnTo>
                <a:lnTo>
                  <a:pt x="6518" y="78"/>
                </a:lnTo>
                <a:lnTo>
                  <a:pt x="6519" y="71"/>
                </a:lnTo>
                <a:lnTo>
                  <a:pt x="6519" y="62"/>
                </a:lnTo>
                <a:lnTo>
                  <a:pt x="6520" y="61"/>
                </a:lnTo>
                <a:lnTo>
                  <a:pt x="6521" y="61"/>
                </a:lnTo>
                <a:lnTo>
                  <a:pt x="6522" y="58"/>
                </a:lnTo>
                <a:lnTo>
                  <a:pt x="6523" y="59"/>
                </a:lnTo>
                <a:lnTo>
                  <a:pt x="6524" y="57"/>
                </a:lnTo>
                <a:lnTo>
                  <a:pt x="6525" y="60"/>
                </a:lnTo>
                <a:lnTo>
                  <a:pt x="6526" y="60"/>
                </a:lnTo>
                <a:lnTo>
                  <a:pt x="6526" y="60"/>
                </a:lnTo>
                <a:lnTo>
                  <a:pt x="6527" y="66"/>
                </a:lnTo>
                <a:lnTo>
                  <a:pt x="6528" y="74"/>
                </a:lnTo>
                <a:lnTo>
                  <a:pt x="6529" y="75"/>
                </a:lnTo>
                <a:lnTo>
                  <a:pt x="6530" y="75"/>
                </a:lnTo>
                <a:lnTo>
                  <a:pt x="6531" y="79"/>
                </a:lnTo>
                <a:lnTo>
                  <a:pt x="6532" y="76"/>
                </a:lnTo>
                <a:lnTo>
                  <a:pt x="6533" y="71"/>
                </a:lnTo>
                <a:lnTo>
                  <a:pt x="6534" y="78"/>
                </a:lnTo>
                <a:lnTo>
                  <a:pt x="6535" y="80"/>
                </a:lnTo>
                <a:lnTo>
                  <a:pt x="6535" y="75"/>
                </a:lnTo>
                <a:lnTo>
                  <a:pt x="6536" y="76"/>
                </a:lnTo>
                <a:lnTo>
                  <a:pt x="6537" y="78"/>
                </a:lnTo>
                <a:lnTo>
                  <a:pt x="6538" y="77"/>
                </a:lnTo>
                <a:lnTo>
                  <a:pt x="6539" y="79"/>
                </a:lnTo>
                <a:lnTo>
                  <a:pt x="6540" y="80"/>
                </a:lnTo>
                <a:lnTo>
                  <a:pt x="6541" y="80"/>
                </a:lnTo>
                <a:lnTo>
                  <a:pt x="6541" y="75"/>
                </a:lnTo>
                <a:lnTo>
                  <a:pt x="6542" y="72"/>
                </a:lnTo>
                <a:lnTo>
                  <a:pt x="6543" y="70"/>
                </a:lnTo>
                <a:lnTo>
                  <a:pt x="6544" y="83"/>
                </a:lnTo>
                <a:lnTo>
                  <a:pt x="6545" y="88"/>
                </a:lnTo>
                <a:lnTo>
                  <a:pt x="6546" y="89"/>
                </a:lnTo>
                <a:lnTo>
                  <a:pt x="6547" y="93"/>
                </a:lnTo>
                <a:lnTo>
                  <a:pt x="6548" y="102"/>
                </a:lnTo>
                <a:lnTo>
                  <a:pt x="6549" y="99"/>
                </a:lnTo>
                <a:lnTo>
                  <a:pt x="6549" y="99"/>
                </a:lnTo>
                <a:lnTo>
                  <a:pt x="6550" y="110"/>
                </a:lnTo>
                <a:lnTo>
                  <a:pt x="6551" y="121"/>
                </a:lnTo>
                <a:lnTo>
                  <a:pt x="6552" y="121"/>
                </a:lnTo>
                <a:lnTo>
                  <a:pt x="6553" y="119"/>
                </a:lnTo>
                <a:lnTo>
                  <a:pt x="6554" y="119"/>
                </a:lnTo>
                <a:lnTo>
                  <a:pt x="6555" y="111"/>
                </a:lnTo>
                <a:lnTo>
                  <a:pt x="6556" y="93"/>
                </a:lnTo>
                <a:lnTo>
                  <a:pt x="6557" y="88"/>
                </a:lnTo>
                <a:lnTo>
                  <a:pt x="6558" y="94"/>
                </a:lnTo>
                <a:lnTo>
                  <a:pt x="6558" y="107"/>
                </a:lnTo>
                <a:lnTo>
                  <a:pt x="6559" y="118"/>
                </a:lnTo>
                <a:lnTo>
                  <a:pt x="6560" y="134"/>
                </a:lnTo>
                <a:lnTo>
                  <a:pt x="6561" y="150"/>
                </a:lnTo>
                <a:lnTo>
                  <a:pt x="6562" y="141"/>
                </a:lnTo>
                <a:lnTo>
                  <a:pt x="6563" y="128"/>
                </a:lnTo>
                <a:lnTo>
                  <a:pt x="6564" y="121"/>
                </a:lnTo>
                <a:lnTo>
                  <a:pt x="6564" y="116"/>
                </a:lnTo>
                <a:lnTo>
                  <a:pt x="6565" y="105"/>
                </a:lnTo>
                <a:lnTo>
                  <a:pt x="6566" y="110"/>
                </a:lnTo>
                <a:lnTo>
                  <a:pt x="6567" y="122"/>
                </a:lnTo>
                <a:lnTo>
                  <a:pt x="6568" y="118"/>
                </a:lnTo>
                <a:lnTo>
                  <a:pt x="6569" y="112"/>
                </a:lnTo>
                <a:lnTo>
                  <a:pt x="6570" y="101"/>
                </a:lnTo>
                <a:lnTo>
                  <a:pt x="6571" y="95"/>
                </a:lnTo>
                <a:lnTo>
                  <a:pt x="6572" y="83"/>
                </a:lnTo>
                <a:lnTo>
                  <a:pt x="6573" y="88"/>
                </a:lnTo>
                <a:lnTo>
                  <a:pt x="6573" y="83"/>
                </a:lnTo>
                <a:lnTo>
                  <a:pt x="6574" y="86"/>
                </a:lnTo>
                <a:lnTo>
                  <a:pt x="6575" y="84"/>
                </a:lnTo>
                <a:lnTo>
                  <a:pt x="6576" y="76"/>
                </a:lnTo>
                <a:lnTo>
                  <a:pt x="6577" y="75"/>
                </a:lnTo>
                <a:lnTo>
                  <a:pt x="6578" y="70"/>
                </a:lnTo>
                <a:lnTo>
                  <a:pt x="6579" y="72"/>
                </a:lnTo>
                <a:lnTo>
                  <a:pt x="6580" y="75"/>
                </a:lnTo>
                <a:lnTo>
                  <a:pt x="6580" y="77"/>
                </a:lnTo>
                <a:lnTo>
                  <a:pt x="6581" y="68"/>
                </a:lnTo>
                <a:lnTo>
                  <a:pt x="6582" y="81"/>
                </a:lnTo>
                <a:lnTo>
                  <a:pt x="6583" y="78"/>
                </a:lnTo>
                <a:lnTo>
                  <a:pt x="6584" y="72"/>
                </a:lnTo>
                <a:lnTo>
                  <a:pt x="6585" y="80"/>
                </a:lnTo>
                <a:lnTo>
                  <a:pt x="6586" y="86"/>
                </a:lnTo>
                <a:lnTo>
                  <a:pt x="6587" y="85"/>
                </a:lnTo>
                <a:lnTo>
                  <a:pt x="6587" y="88"/>
                </a:lnTo>
                <a:lnTo>
                  <a:pt x="6588" y="100"/>
                </a:lnTo>
                <a:lnTo>
                  <a:pt x="6589" y="104"/>
                </a:lnTo>
                <a:lnTo>
                  <a:pt x="6590" y="107"/>
                </a:lnTo>
                <a:lnTo>
                  <a:pt x="6591" y="107"/>
                </a:lnTo>
                <a:lnTo>
                  <a:pt x="6592" y="110"/>
                </a:lnTo>
                <a:lnTo>
                  <a:pt x="6593" y="121"/>
                </a:lnTo>
                <a:lnTo>
                  <a:pt x="6594" y="126"/>
                </a:lnTo>
                <a:lnTo>
                  <a:pt x="6595" y="132"/>
                </a:lnTo>
                <a:lnTo>
                  <a:pt x="6596" y="133"/>
                </a:lnTo>
                <a:lnTo>
                  <a:pt x="6597" y="130"/>
                </a:lnTo>
                <a:lnTo>
                  <a:pt x="6597" y="111"/>
                </a:lnTo>
                <a:lnTo>
                  <a:pt x="6598" y="103"/>
                </a:lnTo>
                <a:lnTo>
                  <a:pt x="6599" y="105"/>
                </a:lnTo>
                <a:lnTo>
                  <a:pt x="6600" y="108"/>
                </a:lnTo>
                <a:lnTo>
                  <a:pt x="6601" y="108"/>
                </a:lnTo>
                <a:lnTo>
                  <a:pt x="6602" y="105"/>
                </a:lnTo>
                <a:lnTo>
                  <a:pt x="6602" y="111"/>
                </a:lnTo>
                <a:lnTo>
                  <a:pt x="6603" y="93"/>
                </a:lnTo>
                <a:lnTo>
                  <a:pt x="6604" y="79"/>
                </a:lnTo>
                <a:lnTo>
                  <a:pt x="6605" y="80"/>
                </a:lnTo>
                <a:lnTo>
                  <a:pt x="6606" y="86"/>
                </a:lnTo>
                <a:lnTo>
                  <a:pt x="6607" y="79"/>
                </a:lnTo>
                <a:lnTo>
                  <a:pt x="6608" y="97"/>
                </a:lnTo>
                <a:lnTo>
                  <a:pt x="6609" y="111"/>
                </a:lnTo>
                <a:lnTo>
                  <a:pt x="6610" y="112"/>
                </a:lnTo>
                <a:lnTo>
                  <a:pt x="6611" y="114"/>
                </a:lnTo>
                <a:lnTo>
                  <a:pt x="6611" y="117"/>
                </a:lnTo>
                <a:lnTo>
                  <a:pt x="6612" y="107"/>
                </a:lnTo>
                <a:lnTo>
                  <a:pt x="6613" y="102"/>
                </a:lnTo>
                <a:lnTo>
                  <a:pt x="6614" y="100"/>
                </a:lnTo>
                <a:lnTo>
                  <a:pt x="6615" y="88"/>
                </a:lnTo>
                <a:lnTo>
                  <a:pt x="6616" y="81"/>
                </a:lnTo>
                <a:lnTo>
                  <a:pt x="6617" y="90"/>
                </a:lnTo>
                <a:lnTo>
                  <a:pt x="6618" y="101"/>
                </a:lnTo>
                <a:lnTo>
                  <a:pt x="6619" y="106"/>
                </a:lnTo>
                <a:lnTo>
                  <a:pt x="6619" y="114"/>
                </a:lnTo>
                <a:lnTo>
                  <a:pt x="6620" y="117"/>
                </a:lnTo>
                <a:lnTo>
                  <a:pt x="6621" y="113"/>
                </a:lnTo>
                <a:lnTo>
                  <a:pt x="6622" y="109"/>
                </a:lnTo>
                <a:lnTo>
                  <a:pt x="6623" y="109"/>
                </a:lnTo>
                <a:lnTo>
                  <a:pt x="6624" y="117"/>
                </a:lnTo>
                <a:lnTo>
                  <a:pt x="6625" y="114"/>
                </a:lnTo>
                <a:lnTo>
                  <a:pt x="6625" y="112"/>
                </a:lnTo>
                <a:lnTo>
                  <a:pt x="6626" y="99"/>
                </a:lnTo>
                <a:lnTo>
                  <a:pt x="6627" y="92"/>
                </a:lnTo>
                <a:lnTo>
                  <a:pt x="6628" y="82"/>
                </a:lnTo>
                <a:lnTo>
                  <a:pt x="6629" y="80"/>
                </a:lnTo>
                <a:lnTo>
                  <a:pt x="6630" y="78"/>
                </a:lnTo>
                <a:lnTo>
                  <a:pt x="6631" y="81"/>
                </a:lnTo>
                <a:lnTo>
                  <a:pt x="6632" y="83"/>
                </a:lnTo>
                <a:lnTo>
                  <a:pt x="6633" y="85"/>
                </a:lnTo>
                <a:lnTo>
                  <a:pt x="6634" y="88"/>
                </a:lnTo>
                <a:lnTo>
                  <a:pt x="6634" y="84"/>
                </a:lnTo>
                <a:lnTo>
                  <a:pt x="6635" y="88"/>
                </a:lnTo>
                <a:lnTo>
                  <a:pt x="6636" y="87"/>
                </a:lnTo>
                <a:lnTo>
                  <a:pt x="6637" y="82"/>
                </a:lnTo>
                <a:lnTo>
                  <a:pt x="6638" y="84"/>
                </a:lnTo>
                <a:lnTo>
                  <a:pt x="6639" y="86"/>
                </a:lnTo>
                <a:lnTo>
                  <a:pt x="6640" y="81"/>
                </a:lnTo>
                <a:lnTo>
                  <a:pt x="6641" y="85"/>
                </a:lnTo>
                <a:lnTo>
                  <a:pt x="6641" y="83"/>
                </a:lnTo>
                <a:lnTo>
                  <a:pt x="6642" y="78"/>
                </a:lnTo>
                <a:lnTo>
                  <a:pt x="6643" y="70"/>
                </a:lnTo>
                <a:lnTo>
                  <a:pt x="6644" y="72"/>
                </a:lnTo>
                <a:lnTo>
                  <a:pt x="6645" y="62"/>
                </a:lnTo>
                <a:lnTo>
                  <a:pt x="6646" y="60"/>
                </a:lnTo>
                <a:lnTo>
                  <a:pt x="6647" y="58"/>
                </a:lnTo>
                <a:lnTo>
                  <a:pt x="6648" y="64"/>
                </a:lnTo>
                <a:lnTo>
                  <a:pt x="6648" y="58"/>
                </a:lnTo>
                <a:lnTo>
                  <a:pt x="6649" y="56"/>
                </a:lnTo>
                <a:lnTo>
                  <a:pt x="6650" y="53"/>
                </a:lnTo>
                <a:lnTo>
                  <a:pt x="6651" y="56"/>
                </a:lnTo>
                <a:lnTo>
                  <a:pt x="6652" y="52"/>
                </a:lnTo>
                <a:lnTo>
                  <a:pt x="6653" y="51"/>
                </a:lnTo>
                <a:lnTo>
                  <a:pt x="6654" y="57"/>
                </a:lnTo>
                <a:lnTo>
                  <a:pt x="6655" y="61"/>
                </a:lnTo>
                <a:lnTo>
                  <a:pt x="6656" y="64"/>
                </a:lnTo>
                <a:lnTo>
                  <a:pt x="6657" y="63"/>
                </a:lnTo>
                <a:lnTo>
                  <a:pt x="6657" y="69"/>
                </a:lnTo>
                <a:lnTo>
                  <a:pt x="6658" y="69"/>
                </a:lnTo>
                <a:lnTo>
                  <a:pt x="6659" y="66"/>
                </a:lnTo>
                <a:lnTo>
                  <a:pt x="6660" y="65"/>
                </a:lnTo>
                <a:lnTo>
                  <a:pt x="6661" y="72"/>
                </a:lnTo>
                <a:lnTo>
                  <a:pt x="6662" y="69"/>
                </a:lnTo>
                <a:lnTo>
                  <a:pt x="6663" y="71"/>
                </a:lnTo>
                <a:lnTo>
                  <a:pt x="6663" y="69"/>
                </a:lnTo>
                <a:lnTo>
                  <a:pt x="6664" y="67"/>
                </a:lnTo>
                <a:lnTo>
                  <a:pt x="6665" y="65"/>
                </a:lnTo>
                <a:lnTo>
                  <a:pt x="6666" y="65"/>
                </a:lnTo>
                <a:lnTo>
                  <a:pt x="6667" y="62"/>
                </a:lnTo>
                <a:lnTo>
                  <a:pt x="6668" y="71"/>
                </a:lnTo>
                <a:lnTo>
                  <a:pt x="6669" y="74"/>
                </a:lnTo>
                <a:lnTo>
                  <a:pt x="6670" y="77"/>
                </a:lnTo>
                <a:lnTo>
                  <a:pt x="6671" y="85"/>
                </a:lnTo>
                <a:lnTo>
                  <a:pt x="6672" y="84"/>
                </a:lnTo>
                <a:lnTo>
                  <a:pt x="6672" y="81"/>
                </a:lnTo>
                <a:lnTo>
                  <a:pt x="6673" y="82"/>
                </a:lnTo>
                <a:lnTo>
                  <a:pt x="6674" y="78"/>
                </a:lnTo>
                <a:lnTo>
                  <a:pt x="6675" y="68"/>
                </a:lnTo>
                <a:lnTo>
                  <a:pt x="6676" y="70"/>
                </a:lnTo>
                <a:lnTo>
                  <a:pt x="6677" y="68"/>
                </a:lnTo>
                <a:lnTo>
                  <a:pt x="6678" y="63"/>
                </a:lnTo>
                <a:lnTo>
                  <a:pt x="6679" y="62"/>
                </a:lnTo>
                <a:lnTo>
                  <a:pt x="6679" y="63"/>
                </a:lnTo>
                <a:lnTo>
                  <a:pt x="6680" y="55"/>
                </a:lnTo>
                <a:lnTo>
                  <a:pt x="6681" y="56"/>
                </a:lnTo>
                <a:lnTo>
                  <a:pt x="6682" y="51"/>
                </a:lnTo>
                <a:lnTo>
                  <a:pt x="6683" y="47"/>
                </a:lnTo>
                <a:lnTo>
                  <a:pt x="6684" y="59"/>
                </a:lnTo>
                <a:lnTo>
                  <a:pt x="6685" y="72"/>
                </a:lnTo>
                <a:lnTo>
                  <a:pt x="6686" y="75"/>
                </a:lnTo>
                <a:lnTo>
                  <a:pt x="6686" y="80"/>
                </a:lnTo>
                <a:lnTo>
                  <a:pt x="6687" y="84"/>
                </a:lnTo>
                <a:lnTo>
                  <a:pt x="6688" y="86"/>
                </a:lnTo>
                <a:lnTo>
                  <a:pt x="6689" y="90"/>
                </a:lnTo>
                <a:lnTo>
                  <a:pt x="6690" y="96"/>
                </a:lnTo>
                <a:lnTo>
                  <a:pt x="6691" y="102"/>
                </a:lnTo>
                <a:lnTo>
                  <a:pt x="6692" y="107"/>
                </a:lnTo>
                <a:lnTo>
                  <a:pt x="6693" y="102"/>
                </a:lnTo>
                <a:lnTo>
                  <a:pt x="6694" y="89"/>
                </a:lnTo>
                <a:lnTo>
                  <a:pt x="6695" y="80"/>
                </a:lnTo>
                <a:lnTo>
                  <a:pt x="6695" y="73"/>
                </a:lnTo>
                <a:lnTo>
                  <a:pt x="6696" y="75"/>
                </a:lnTo>
                <a:lnTo>
                  <a:pt x="6697" y="70"/>
                </a:lnTo>
                <a:lnTo>
                  <a:pt x="6698" y="71"/>
                </a:lnTo>
                <a:lnTo>
                  <a:pt x="6699" y="73"/>
                </a:lnTo>
                <a:lnTo>
                  <a:pt x="6700" y="72"/>
                </a:lnTo>
                <a:lnTo>
                  <a:pt x="6701" y="70"/>
                </a:lnTo>
                <a:lnTo>
                  <a:pt x="6701" y="72"/>
                </a:lnTo>
                <a:lnTo>
                  <a:pt x="6702" y="64"/>
                </a:lnTo>
                <a:lnTo>
                  <a:pt x="6703" y="61"/>
                </a:lnTo>
                <a:lnTo>
                  <a:pt x="6704" y="70"/>
                </a:lnTo>
                <a:lnTo>
                  <a:pt x="6705" y="63"/>
                </a:lnTo>
                <a:lnTo>
                  <a:pt x="6706" y="55"/>
                </a:lnTo>
                <a:lnTo>
                  <a:pt x="6707" y="68"/>
                </a:lnTo>
                <a:lnTo>
                  <a:pt x="6708" y="83"/>
                </a:lnTo>
                <a:lnTo>
                  <a:pt x="6709" y="72"/>
                </a:lnTo>
                <a:lnTo>
                  <a:pt x="6709" y="73"/>
                </a:lnTo>
                <a:lnTo>
                  <a:pt x="6710" y="86"/>
                </a:lnTo>
                <a:lnTo>
                  <a:pt x="6711" y="82"/>
                </a:lnTo>
                <a:lnTo>
                  <a:pt x="6712" y="74"/>
                </a:lnTo>
                <a:lnTo>
                  <a:pt x="6713" y="86"/>
                </a:lnTo>
                <a:lnTo>
                  <a:pt x="6714" y="88"/>
                </a:lnTo>
                <a:lnTo>
                  <a:pt x="6715" y="90"/>
                </a:lnTo>
                <a:lnTo>
                  <a:pt x="6716" y="89"/>
                </a:lnTo>
                <a:lnTo>
                  <a:pt x="6717" y="84"/>
                </a:lnTo>
                <a:lnTo>
                  <a:pt x="6718" y="77"/>
                </a:lnTo>
                <a:lnTo>
                  <a:pt x="6718" y="80"/>
                </a:lnTo>
                <a:lnTo>
                  <a:pt x="6719" y="82"/>
                </a:lnTo>
                <a:lnTo>
                  <a:pt x="6720" y="81"/>
                </a:lnTo>
                <a:lnTo>
                  <a:pt x="6721" y="84"/>
                </a:lnTo>
                <a:lnTo>
                  <a:pt x="6722" y="89"/>
                </a:lnTo>
                <a:lnTo>
                  <a:pt x="6723" y="81"/>
                </a:lnTo>
                <a:lnTo>
                  <a:pt x="6724" y="80"/>
                </a:lnTo>
                <a:lnTo>
                  <a:pt x="6724" y="81"/>
                </a:lnTo>
                <a:lnTo>
                  <a:pt x="6725" y="82"/>
                </a:lnTo>
                <a:lnTo>
                  <a:pt x="6726" y="74"/>
                </a:lnTo>
                <a:lnTo>
                  <a:pt x="6727" y="75"/>
                </a:lnTo>
                <a:lnTo>
                  <a:pt x="6728" y="69"/>
                </a:lnTo>
                <a:lnTo>
                  <a:pt x="6729" y="80"/>
                </a:lnTo>
                <a:lnTo>
                  <a:pt x="6730" y="73"/>
                </a:lnTo>
                <a:lnTo>
                  <a:pt x="6731" y="71"/>
                </a:lnTo>
                <a:lnTo>
                  <a:pt x="6732" y="82"/>
                </a:lnTo>
                <a:lnTo>
                  <a:pt x="6733" y="75"/>
                </a:lnTo>
                <a:lnTo>
                  <a:pt x="6733" y="70"/>
                </a:lnTo>
                <a:lnTo>
                  <a:pt x="6734" y="74"/>
                </a:lnTo>
                <a:lnTo>
                  <a:pt x="6735" y="84"/>
                </a:lnTo>
                <a:lnTo>
                  <a:pt x="6736" y="73"/>
                </a:lnTo>
                <a:lnTo>
                  <a:pt x="6737" y="78"/>
                </a:lnTo>
                <a:lnTo>
                  <a:pt x="6738" y="79"/>
                </a:lnTo>
                <a:lnTo>
                  <a:pt x="6739" y="78"/>
                </a:lnTo>
                <a:lnTo>
                  <a:pt x="6740" y="71"/>
                </a:lnTo>
                <a:lnTo>
                  <a:pt x="6740" y="78"/>
                </a:lnTo>
                <a:lnTo>
                  <a:pt x="6741" y="80"/>
                </a:lnTo>
                <a:lnTo>
                  <a:pt x="6742" y="72"/>
                </a:lnTo>
                <a:lnTo>
                  <a:pt x="6743" y="79"/>
                </a:lnTo>
                <a:lnTo>
                  <a:pt x="6744" y="81"/>
                </a:lnTo>
                <a:lnTo>
                  <a:pt x="6745" y="76"/>
                </a:lnTo>
                <a:lnTo>
                  <a:pt x="6746" y="79"/>
                </a:lnTo>
                <a:lnTo>
                  <a:pt x="6747" y="80"/>
                </a:lnTo>
                <a:lnTo>
                  <a:pt x="6747" y="81"/>
                </a:lnTo>
                <a:lnTo>
                  <a:pt x="6748" y="80"/>
                </a:lnTo>
                <a:lnTo>
                  <a:pt x="6749" y="81"/>
                </a:lnTo>
                <a:lnTo>
                  <a:pt x="6750" y="74"/>
                </a:lnTo>
                <a:lnTo>
                  <a:pt x="6751" y="77"/>
                </a:lnTo>
                <a:lnTo>
                  <a:pt x="6752" y="73"/>
                </a:lnTo>
                <a:lnTo>
                  <a:pt x="6753" y="70"/>
                </a:lnTo>
                <a:lnTo>
                  <a:pt x="6754" y="65"/>
                </a:lnTo>
                <a:lnTo>
                  <a:pt x="6755" y="63"/>
                </a:lnTo>
                <a:lnTo>
                  <a:pt x="6756" y="66"/>
                </a:lnTo>
                <a:lnTo>
                  <a:pt x="6757" y="62"/>
                </a:lnTo>
                <a:lnTo>
                  <a:pt x="6757" y="70"/>
                </a:lnTo>
                <a:lnTo>
                  <a:pt x="6758" y="81"/>
                </a:lnTo>
                <a:lnTo>
                  <a:pt x="6759" y="88"/>
                </a:lnTo>
                <a:lnTo>
                  <a:pt x="6760" y="86"/>
                </a:lnTo>
                <a:lnTo>
                  <a:pt x="6761" y="96"/>
                </a:lnTo>
                <a:lnTo>
                  <a:pt x="6762" y="94"/>
                </a:lnTo>
                <a:lnTo>
                  <a:pt x="6762" y="95"/>
                </a:lnTo>
                <a:lnTo>
                  <a:pt x="6763" y="93"/>
                </a:lnTo>
                <a:lnTo>
                  <a:pt x="6764" y="88"/>
                </a:lnTo>
                <a:lnTo>
                  <a:pt x="6765" y="77"/>
                </a:lnTo>
                <a:lnTo>
                  <a:pt x="6766" y="70"/>
                </a:lnTo>
                <a:lnTo>
                  <a:pt x="6767" y="71"/>
                </a:lnTo>
                <a:lnTo>
                  <a:pt x="6768" y="77"/>
                </a:lnTo>
                <a:lnTo>
                  <a:pt x="6769" y="93"/>
                </a:lnTo>
                <a:lnTo>
                  <a:pt x="6770" y="92"/>
                </a:lnTo>
                <a:lnTo>
                  <a:pt x="6771" y="103"/>
                </a:lnTo>
                <a:lnTo>
                  <a:pt x="6771" y="94"/>
                </a:lnTo>
                <a:lnTo>
                  <a:pt x="6772" y="86"/>
                </a:lnTo>
                <a:lnTo>
                  <a:pt x="6773" y="75"/>
                </a:lnTo>
                <a:lnTo>
                  <a:pt x="6774" y="78"/>
                </a:lnTo>
                <a:lnTo>
                  <a:pt x="6775" y="76"/>
                </a:lnTo>
                <a:lnTo>
                  <a:pt x="6776" y="80"/>
                </a:lnTo>
                <a:lnTo>
                  <a:pt x="6777" y="85"/>
                </a:lnTo>
                <a:lnTo>
                  <a:pt x="6778" y="81"/>
                </a:lnTo>
                <a:lnTo>
                  <a:pt x="6779" y="94"/>
                </a:lnTo>
                <a:lnTo>
                  <a:pt x="6779" y="93"/>
                </a:lnTo>
                <a:lnTo>
                  <a:pt x="6780" y="85"/>
                </a:lnTo>
                <a:lnTo>
                  <a:pt x="6781" y="84"/>
                </a:lnTo>
                <a:lnTo>
                  <a:pt x="6782" y="89"/>
                </a:lnTo>
                <a:lnTo>
                  <a:pt x="6783" y="75"/>
                </a:lnTo>
                <a:lnTo>
                  <a:pt x="6784" y="73"/>
                </a:lnTo>
                <a:lnTo>
                  <a:pt x="6785" y="77"/>
                </a:lnTo>
                <a:lnTo>
                  <a:pt x="6785" y="80"/>
                </a:lnTo>
                <a:lnTo>
                  <a:pt x="6786" y="74"/>
                </a:lnTo>
                <a:lnTo>
                  <a:pt x="6787" y="77"/>
                </a:lnTo>
                <a:lnTo>
                  <a:pt x="6788" y="73"/>
                </a:lnTo>
                <a:lnTo>
                  <a:pt x="6789" y="79"/>
                </a:lnTo>
                <a:lnTo>
                  <a:pt x="6790" y="75"/>
                </a:lnTo>
                <a:lnTo>
                  <a:pt x="6791" y="78"/>
                </a:lnTo>
                <a:lnTo>
                  <a:pt x="6792" y="79"/>
                </a:lnTo>
                <a:lnTo>
                  <a:pt x="6793" y="84"/>
                </a:lnTo>
                <a:lnTo>
                  <a:pt x="6794" y="82"/>
                </a:lnTo>
                <a:lnTo>
                  <a:pt x="6794" y="85"/>
                </a:lnTo>
                <a:lnTo>
                  <a:pt x="6795" y="86"/>
                </a:lnTo>
                <a:lnTo>
                  <a:pt x="6796" y="85"/>
                </a:lnTo>
                <a:lnTo>
                  <a:pt x="6797" y="81"/>
                </a:lnTo>
                <a:lnTo>
                  <a:pt x="6798" y="71"/>
                </a:lnTo>
                <a:lnTo>
                  <a:pt x="6799" y="61"/>
                </a:lnTo>
                <a:lnTo>
                  <a:pt x="6800" y="58"/>
                </a:lnTo>
                <a:lnTo>
                  <a:pt x="6801" y="80"/>
                </a:lnTo>
                <a:lnTo>
                  <a:pt x="6801" y="110"/>
                </a:lnTo>
                <a:lnTo>
                  <a:pt x="6802" y="136"/>
                </a:lnTo>
                <a:lnTo>
                  <a:pt x="6803" y="162"/>
                </a:lnTo>
                <a:lnTo>
                  <a:pt x="6804" y="184"/>
                </a:lnTo>
                <a:lnTo>
                  <a:pt x="6805" y="176"/>
                </a:lnTo>
                <a:lnTo>
                  <a:pt x="6806" y="149"/>
                </a:lnTo>
                <a:lnTo>
                  <a:pt x="6807" y="133"/>
                </a:lnTo>
                <a:lnTo>
                  <a:pt x="6808" y="118"/>
                </a:lnTo>
                <a:lnTo>
                  <a:pt x="6808" y="96"/>
                </a:lnTo>
                <a:lnTo>
                  <a:pt x="6809" y="85"/>
                </a:lnTo>
                <a:lnTo>
                  <a:pt x="6810" y="82"/>
                </a:lnTo>
                <a:lnTo>
                  <a:pt x="6811" y="82"/>
                </a:lnTo>
                <a:lnTo>
                  <a:pt x="6812" y="81"/>
                </a:lnTo>
                <a:lnTo>
                  <a:pt x="6813" y="81"/>
                </a:lnTo>
                <a:lnTo>
                  <a:pt x="6814" y="78"/>
                </a:lnTo>
                <a:lnTo>
                  <a:pt x="6815" y="89"/>
                </a:lnTo>
                <a:lnTo>
                  <a:pt x="6816" y="85"/>
                </a:lnTo>
                <a:lnTo>
                  <a:pt x="6817" y="87"/>
                </a:lnTo>
                <a:lnTo>
                  <a:pt x="6818" y="80"/>
                </a:lnTo>
                <a:lnTo>
                  <a:pt x="6818" y="80"/>
                </a:lnTo>
                <a:lnTo>
                  <a:pt x="6819" y="71"/>
                </a:lnTo>
                <a:lnTo>
                  <a:pt x="6820" y="75"/>
                </a:lnTo>
                <a:lnTo>
                  <a:pt x="6821" y="68"/>
                </a:lnTo>
                <a:lnTo>
                  <a:pt x="6822" y="79"/>
                </a:lnTo>
                <a:lnTo>
                  <a:pt x="6823" y="78"/>
                </a:lnTo>
                <a:lnTo>
                  <a:pt x="6823" y="77"/>
                </a:lnTo>
                <a:lnTo>
                  <a:pt x="6824" y="69"/>
                </a:lnTo>
                <a:lnTo>
                  <a:pt x="6825" y="75"/>
                </a:lnTo>
                <a:lnTo>
                  <a:pt x="6826" y="71"/>
                </a:lnTo>
                <a:lnTo>
                  <a:pt x="6827" y="71"/>
                </a:lnTo>
                <a:lnTo>
                  <a:pt x="6828" y="74"/>
                </a:lnTo>
                <a:lnTo>
                  <a:pt x="6829" y="88"/>
                </a:lnTo>
                <a:lnTo>
                  <a:pt x="6830" y="93"/>
                </a:lnTo>
                <a:lnTo>
                  <a:pt x="6831" y="99"/>
                </a:lnTo>
                <a:lnTo>
                  <a:pt x="6832" y="97"/>
                </a:lnTo>
                <a:lnTo>
                  <a:pt x="6832" y="101"/>
                </a:lnTo>
                <a:lnTo>
                  <a:pt x="6833" y="92"/>
                </a:lnTo>
                <a:lnTo>
                  <a:pt x="6834" y="79"/>
                </a:lnTo>
                <a:lnTo>
                  <a:pt x="6835" y="80"/>
                </a:lnTo>
                <a:lnTo>
                  <a:pt x="6836" y="82"/>
                </a:lnTo>
                <a:lnTo>
                  <a:pt x="6837" y="70"/>
                </a:lnTo>
                <a:lnTo>
                  <a:pt x="6838" y="74"/>
                </a:lnTo>
                <a:lnTo>
                  <a:pt x="6839" y="81"/>
                </a:lnTo>
                <a:lnTo>
                  <a:pt x="6840" y="71"/>
                </a:lnTo>
                <a:lnTo>
                  <a:pt x="6840" y="71"/>
                </a:lnTo>
                <a:lnTo>
                  <a:pt x="6841" y="79"/>
                </a:lnTo>
                <a:lnTo>
                  <a:pt x="6842" y="75"/>
                </a:lnTo>
                <a:lnTo>
                  <a:pt x="6843" y="77"/>
                </a:lnTo>
                <a:lnTo>
                  <a:pt x="6844" y="79"/>
                </a:lnTo>
                <a:lnTo>
                  <a:pt x="6845" y="80"/>
                </a:lnTo>
                <a:lnTo>
                  <a:pt x="6846" y="81"/>
                </a:lnTo>
                <a:lnTo>
                  <a:pt x="6846" y="82"/>
                </a:lnTo>
                <a:lnTo>
                  <a:pt x="6847" y="81"/>
                </a:lnTo>
                <a:lnTo>
                  <a:pt x="6848" y="80"/>
                </a:lnTo>
                <a:lnTo>
                  <a:pt x="6849" y="76"/>
                </a:lnTo>
                <a:lnTo>
                  <a:pt x="6850" y="76"/>
                </a:lnTo>
                <a:lnTo>
                  <a:pt x="6851" y="79"/>
                </a:lnTo>
                <a:lnTo>
                  <a:pt x="6852" y="86"/>
                </a:lnTo>
                <a:lnTo>
                  <a:pt x="6853" y="92"/>
                </a:lnTo>
                <a:lnTo>
                  <a:pt x="6854" y="91"/>
                </a:lnTo>
                <a:lnTo>
                  <a:pt x="6855" y="84"/>
                </a:lnTo>
                <a:lnTo>
                  <a:pt x="6855" y="79"/>
                </a:lnTo>
                <a:lnTo>
                  <a:pt x="6856" y="72"/>
                </a:lnTo>
                <a:lnTo>
                  <a:pt x="6857" y="64"/>
                </a:lnTo>
                <a:lnTo>
                  <a:pt x="6858" y="69"/>
                </a:lnTo>
                <a:lnTo>
                  <a:pt x="6859" y="80"/>
                </a:lnTo>
                <a:lnTo>
                  <a:pt x="6860" y="76"/>
                </a:lnTo>
                <a:lnTo>
                  <a:pt x="6861" y="75"/>
                </a:lnTo>
                <a:lnTo>
                  <a:pt x="6862" y="91"/>
                </a:lnTo>
                <a:lnTo>
                  <a:pt x="6862" y="97"/>
                </a:lnTo>
                <a:lnTo>
                  <a:pt x="6863" y="109"/>
                </a:lnTo>
                <a:lnTo>
                  <a:pt x="6864" y="124"/>
                </a:lnTo>
                <a:lnTo>
                  <a:pt x="6865" y="140"/>
                </a:lnTo>
                <a:lnTo>
                  <a:pt x="6866" y="145"/>
                </a:lnTo>
                <a:lnTo>
                  <a:pt x="6867" y="156"/>
                </a:lnTo>
                <a:lnTo>
                  <a:pt x="6868" y="140"/>
                </a:lnTo>
                <a:lnTo>
                  <a:pt x="6869" y="130"/>
                </a:lnTo>
                <a:lnTo>
                  <a:pt x="6869" y="110"/>
                </a:lnTo>
                <a:lnTo>
                  <a:pt x="6870" y="93"/>
                </a:lnTo>
                <a:lnTo>
                  <a:pt x="6871" y="74"/>
                </a:lnTo>
                <a:lnTo>
                  <a:pt x="6872" y="77"/>
                </a:lnTo>
                <a:lnTo>
                  <a:pt x="6873" y="85"/>
                </a:lnTo>
                <a:lnTo>
                  <a:pt x="6874" y="89"/>
                </a:lnTo>
                <a:lnTo>
                  <a:pt x="6875" y="94"/>
                </a:lnTo>
                <a:lnTo>
                  <a:pt x="6876" y="100"/>
                </a:lnTo>
                <a:lnTo>
                  <a:pt x="6877" y="94"/>
                </a:lnTo>
                <a:lnTo>
                  <a:pt x="6878" y="88"/>
                </a:lnTo>
                <a:lnTo>
                  <a:pt x="6878" y="83"/>
                </a:lnTo>
                <a:lnTo>
                  <a:pt x="6879" y="87"/>
                </a:lnTo>
                <a:lnTo>
                  <a:pt x="6880" y="69"/>
                </a:lnTo>
                <a:lnTo>
                  <a:pt x="6881" y="63"/>
                </a:lnTo>
                <a:lnTo>
                  <a:pt x="6882" y="60"/>
                </a:lnTo>
                <a:lnTo>
                  <a:pt x="6883" y="65"/>
                </a:lnTo>
                <a:lnTo>
                  <a:pt x="6884" y="61"/>
                </a:lnTo>
                <a:lnTo>
                  <a:pt x="6884" y="80"/>
                </a:lnTo>
                <a:lnTo>
                  <a:pt x="6885" y="98"/>
                </a:lnTo>
                <a:lnTo>
                  <a:pt x="6886" y="116"/>
                </a:lnTo>
                <a:lnTo>
                  <a:pt x="6887" y="131"/>
                </a:lnTo>
                <a:lnTo>
                  <a:pt x="6888" y="142"/>
                </a:lnTo>
                <a:lnTo>
                  <a:pt x="6889" y="130"/>
                </a:lnTo>
                <a:lnTo>
                  <a:pt x="6890" y="124"/>
                </a:lnTo>
                <a:lnTo>
                  <a:pt x="6891" y="116"/>
                </a:lnTo>
                <a:lnTo>
                  <a:pt x="6892" y="91"/>
                </a:lnTo>
                <a:lnTo>
                  <a:pt x="6893" y="78"/>
                </a:lnTo>
                <a:lnTo>
                  <a:pt x="6893" y="82"/>
                </a:lnTo>
                <a:lnTo>
                  <a:pt x="6894" y="78"/>
                </a:lnTo>
                <a:lnTo>
                  <a:pt x="6895" y="73"/>
                </a:lnTo>
                <a:lnTo>
                  <a:pt x="6896" y="75"/>
                </a:lnTo>
                <a:lnTo>
                  <a:pt x="6897" y="74"/>
                </a:lnTo>
                <a:lnTo>
                  <a:pt x="6898" y="73"/>
                </a:lnTo>
                <a:lnTo>
                  <a:pt x="6899" y="72"/>
                </a:lnTo>
                <a:lnTo>
                  <a:pt x="6900" y="76"/>
                </a:lnTo>
                <a:lnTo>
                  <a:pt x="6900" y="84"/>
                </a:lnTo>
                <a:lnTo>
                  <a:pt x="6901" y="87"/>
                </a:lnTo>
                <a:lnTo>
                  <a:pt x="6902" y="84"/>
                </a:lnTo>
                <a:lnTo>
                  <a:pt x="6903" y="84"/>
                </a:lnTo>
                <a:lnTo>
                  <a:pt x="6904" y="85"/>
                </a:lnTo>
                <a:lnTo>
                  <a:pt x="6905" y="90"/>
                </a:lnTo>
                <a:lnTo>
                  <a:pt x="6906" y="79"/>
                </a:lnTo>
                <a:lnTo>
                  <a:pt x="6907" y="80"/>
                </a:lnTo>
                <a:lnTo>
                  <a:pt x="6907" y="82"/>
                </a:lnTo>
                <a:lnTo>
                  <a:pt x="6908" y="70"/>
                </a:lnTo>
                <a:lnTo>
                  <a:pt x="6909" y="61"/>
                </a:lnTo>
                <a:lnTo>
                  <a:pt x="6910" y="70"/>
                </a:lnTo>
                <a:lnTo>
                  <a:pt x="6911" y="72"/>
                </a:lnTo>
                <a:lnTo>
                  <a:pt x="6912" y="68"/>
                </a:lnTo>
                <a:lnTo>
                  <a:pt x="6913" y="75"/>
                </a:lnTo>
                <a:lnTo>
                  <a:pt x="6914" y="83"/>
                </a:lnTo>
                <a:lnTo>
                  <a:pt x="6915" y="85"/>
                </a:lnTo>
                <a:lnTo>
                  <a:pt x="6916" y="90"/>
                </a:lnTo>
                <a:lnTo>
                  <a:pt x="6917" y="92"/>
                </a:lnTo>
                <a:lnTo>
                  <a:pt x="6917" y="96"/>
                </a:lnTo>
                <a:lnTo>
                  <a:pt x="6918" y="96"/>
                </a:lnTo>
                <a:lnTo>
                  <a:pt x="6919" y="94"/>
                </a:lnTo>
                <a:lnTo>
                  <a:pt x="6920" y="95"/>
                </a:lnTo>
                <a:lnTo>
                  <a:pt x="6921" y="98"/>
                </a:lnTo>
                <a:lnTo>
                  <a:pt x="6922" y="97"/>
                </a:lnTo>
                <a:lnTo>
                  <a:pt x="6922" y="92"/>
                </a:lnTo>
                <a:lnTo>
                  <a:pt x="6923" y="89"/>
                </a:lnTo>
                <a:lnTo>
                  <a:pt x="6924" y="80"/>
                </a:lnTo>
                <a:lnTo>
                  <a:pt x="6925" y="78"/>
                </a:lnTo>
                <a:lnTo>
                  <a:pt x="6926" y="66"/>
                </a:lnTo>
                <a:lnTo>
                  <a:pt x="6927" y="62"/>
                </a:lnTo>
                <a:lnTo>
                  <a:pt x="6928" y="54"/>
                </a:lnTo>
                <a:lnTo>
                  <a:pt x="6929" y="64"/>
                </a:lnTo>
                <a:lnTo>
                  <a:pt x="6930" y="60"/>
                </a:lnTo>
                <a:lnTo>
                  <a:pt x="6931" y="61"/>
                </a:lnTo>
                <a:lnTo>
                  <a:pt x="6931" y="57"/>
                </a:lnTo>
                <a:lnTo>
                  <a:pt x="6932" y="62"/>
                </a:lnTo>
                <a:lnTo>
                  <a:pt x="6933" y="54"/>
                </a:lnTo>
                <a:lnTo>
                  <a:pt x="6934" y="66"/>
                </a:lnTo>
                <a:lnTo>
                  <a:pt x="6935" y="76"/>
                </a:lnTo>
                <a:lnTo>
                  <a:pt x="6936" y="90"/>
                </a:lnTo>
                <a:lnTo>
                  <a:pt x="6937" y="98"/>
                </a:lnTo>
                <a:lnTo>
                  <a:pt x="6938" y="102"/>
                </a:lnTo>
                <a:lnTo>
                  <a:pt x="6939" y="93"/>
                </a:lnTo>
                <a:lnTo>
                  <a:pt x="6939" y="86"/>
                </a:lnTo>
                <a:lnTo>
                  <a:pt x="6940" y="82"/>
                </a:lnTo>
                <a:lnTo>
                  <a:pt x="6941" y="79"/>
                </a:lnTo>
                <a:lnTo>
                  <a:pt x="6942" y="79"/>
                </a:lnTo>
                <a:lnTo>
                  <a:pt x="6943" y="75"/>
                </a:lnTo>
                <a:lnTo>
                  <a:pt x="6944" y="80"/>
                </a:lnTo>
                <a:lnTo>
                  <a:pt x="6945" y="82"/>
                </a:lnTo>
                <a:lnTo>
                  <a:pt x="6945" y="80"/>
                </a:lnTo>
                <a:lnTo>
                  <a:pt x="6946" y="84"/>
                </a:lnTo>
                <a:lnTo>
                  <a:pt x="6947" y="81"/>
                </a:lnTo>
                <a:lnTo>
                  <a:pt x="6948" y="82"/>
                </a:lnTo>
                <a:lnTo>
                  <a:pt x="6949" y="73"/>
                </a:lnTo>
                <a:lnTo>
                  <a:pt x="6950" y="73"/>
                </a:lnTo>
                <a:lnTo>
                  <a:pt x="6951" y="70"/>
                </a:lnTo>
                <a:lnTo>
                  <a:pt x="6952" y="80"/>
                </a:lnTo>
                <a:lnTo>
                  <a:pt x="6953" y="83"/>
                </a:lnTo>
                <a:lnTo>
                  <a:pt x="6954" y="91"/>
                </a:lnTo>
                <a:lnTo>
                  <a:pt x="6954" y="93"/>
                </a:lnTo>
                <a:lnTo>
                  <a:pt x="6955" y="91"/>
                </a:lnTo>
                <a:lnTo>
                  <a:pt x="6956" y="84"/>
                </a:lnTo>
                <a:lnTo>
                  <a:pt x="6957" y="86"/>
                </a:lnTo>
                <a:lnTo>
                  <a:pt x="6958" y="86"/>
                </a:lnTo>
                <a:lnTo>
                  <a:pt x="6959" y="86"/>
                </a:lnTo>
                <a:lnTo>
                  <a:pt x="6960" y="87"/>
                </a:lnTo>
                <a:lnTo>
                  <a:pt x="6961" y="92"/>
                </a:lnTo>
                <a:lnTo>
                  <a:pt x="6961" y="87"/>
                </a:lnTo>
                <a:lnTo>
                  <a:pt x="6962" y="88"/>
                </a:lnTo>
                <a:lnTo>
                  <a:pt x="6963" y="87"/>
                </a:lnTo>
                <a:lnTo>
                  <a:pt x="6964" y="85"/>
                </a:lnTo>
                <a:lnTo>
                  <a:pt x="6965" y="83"/>
                </a:lnTo>
                <a:lnTo>
                  <a:pt x="6966" y="85"/>
                </a:lnTo>
                <a:lnTo>
                  <a:pt x="6967" y="86"/>
                </a:lnTo>
                <a:lnTo>
                  <a:pt x="6968" y="86"/>
                </a:lnTo>
                <a:lnTo>
                  <a:pt x="6968" y="87"/>
                </a:lnTo>
                <a:lnTo>
                  <a:pt x="6969" y="103"/>
                </a:lnTo>
                <a:lnTo>
                  <a:pt x="6970" y="94"/>
                </a:lnTo>
                <a:lnTo>
                  <a:pt x="6971" y="91"/>
                </a:lnTo>
                <a:lnTo>
                  <a:pt x="6972" y="94"/>
                </a:lnTo>
                <a:lnTo>
                  <a:pt x="6973" y="92"/>
                </a:lnTo>
                <a:lnTo>
                  <a:pt x="6974" y="74"/>
                </a:lnTo>
                <a:lnTo>
                  <a:pt x="6975" y="75"/>
                </a:lnTo>
                <a:lnTo>
                  <a:pt x="6976" y="77"/>
                </a:lnTo>
                <a:lnTo>
                  <a:pt x="6977" y="75"/>
                </a:lnTo>
                <a:lnTo>
                  <a:pt x="6978" y="82"/>
                </a:lnTo>
                <a:lnTo>
                  <a:pt x="6978" y="105"/>
                </a:lnTo>
                <a:lnTo>
                  <a:pt x="6979" y="122"/>
                </a:lnTo>
                <a:lnTo>
                  <a:pt x="6980" y="119"/>
                </a:lnTo>
                <a:lnTo>
                  <a:pt x="6981" y="120"/>
                </a:lnTo>
                <a:lnTo>
                  <a:pt x="6982" y="120"/>
                </a:lnTo>
                <a:lnTo>
                  <a:pt x="6983" y="98"/>
                </a:lnTo>
                <a:lnTo>
                  <a:pt x="6983" y="81"/>
                </a:lnTo>
                <a:lnTo>
                  <a:pt x="6984" y="83"/>
                </a:lnTo>
                <a:lnTo>
                  <a:pt x="6985" y="78"/>
                </a:lnTo>
                <a:lnTo>
                  <a:pt x="6986" y="78"/>
                </a:lnTo>
                <a:lnTo>
                  <a:pt x="6987" y="71"/>
                </a:lnTo>
                <a:lnTo>
                  <a:pt x="6988" y="76"/>
                </a:lnTo>
                <a:lnTo>
                  <a:pt x="6989" y="66"/>
                </a:lnTo>
                <a:lnTo>
                  <a:pt x="6990" y="57"/>
                </a:lnTo>
                <a:lnTo>
                  <a:pt x="6991" y="46"/>
                </a:lnTo>
                <a:lnTo>
                  <a:pt x="6992" y="54"/>
                </a:lnTo>
                <a:lnTo>
                  <a:pt x="6992" y="50"/>
                </a:lnTo>
                <a:lnTo>
                  <a:pt x="6993" y="51"/>
                </a:lnTo>
                <a:lnTo>
                  <a:pt x="6994" y="66"/>
                </a:lnTo>
                <a:lnTo>
                  <a:pt x="6995" y="70"/>
                </a:lnTo>
                <a:lnTo>
                  <a:pt x="6996" y="58"/>
                </a:lnTo>
                <a:lnTo>
                  <a:pt x="6997" y="49"/>
                </a:lnTo>
                <a:lnTo>
                  <a:pt x="6998" y="51"/>
                </a:lnTo>
                <a:lnTo>
                  <a:pt x="6999" y="60"/>
                </a:lnTo>
                <a:lnTo>
                  <a:pt x="7000" y="67"/>
                </a:lnTo>
                <a:lnTo>
                  <a:pt x="7000" y="72"/>
                </a:lnTo>
                <a:lnTo>
                  <a:pt x="7001" y="74"/>
                </a:lnTo>
                <a:lnTo>
                  <a:pt x="7002" y="80"/>
                </a:lnTo>
                <a:lnTo>
                  <a:pt x="7003" y="68"/>
                </a:lnTo>
                <a:lnTo>
                  <a:pt x="7004" y="64"/>
                </a:lnTo>
                <a:lnTo>
                  <a:pt x="7005" y="67"/>
                </a:lnTo>
                <a:lnTo>
                  <a:pt x="7006" y="81"/>
                </a:lnTo>
                <a:lnTo>
                  <a:pt x="7006" y="79"/>
                </a:lnTo>
                <a:lnTo>
                  <a:pt x="7007" y="78"/>
                </a:lnTo>
                <a:lnTo>
                  <a:pt x="7008" y="75"/>
                </a:lnTo>
                <a:lnTo>
                  <a:pt x="7009" y="74"/>
                </a:lnTo>
                <a:lnTo>
                  <a:pt x="7010" y="69"/>
                </a:lnTo>
                <a:lnTo>
                  <a:pt x="7011" y="67"/>
                </a:lnTo>
                <a:lnTo>
                  <a:pt x="7012" y="67"/>
                </a:lnTo>
                <a:lnTo>
                  <a:pt x="7013" y="70"/>
                </a:lnTo>
                <a:lnTo>
                  <a:pt x="7014" y="68"/>
                </a:lnTo>
                <a:lnTo>
                  <a:pt x="7015" y="70"/>
                </a:lnTo>
                <a:lnTo>
                  <a:pt x="7015" y="73"/>
                </a:lnTo>
                <a:lnTo>
                  <a:pt x="7016" y="74"/>
                </a:lnTo>
                <a:lnTo>
                  <a:pt x="7017" y="69"/>
                </a:lnTo>
                <a:lnTo>
                  <a:pt x="7018" y="74"/>
                </a:lnTo>
                <a:lnTo>
                  <a:pt x="7019" y="69"/>
                </a:lnTo>
                <a:lnTo>
                  <a:pt x="7020" y="65"/>
                </a:lnTo>
                <a:lnTo>
                  <a:pt x="7021" y="62"/>
                </a:lnTo>
                <a:lnTo>
                  <a:pt x="7022" y="68"/>
                </a:lnTo>
                <a:lnTo>
                  <a:pt x="7022" y="76"/>
                </a:lnTo>
                <a:lnTo>
                  <a:pt x="7023" y="83"/>
                </a:lnTo>
                <a:lnTo>
                  <a:pt x="7024" y="86"/>
                </a:lnTo>
                <a:lnTo>
                  <a:pt x="7025" y="81"/>
                </a:lnTo>
                <a:lnTo>
                  <a:pt x="7026" y="71"/>
                </a:lnTo>
                <a:lnTo>
                  <a:pt x="7027" y="66"/>
                </a:lnTo>
                <a:lnTo>
                  <a:pt x="7028" y="59"/>
                </a:lnTo>
                <a:lnTo>
                  <a:pt x="7029" y="58"/>
                </a:lnTo>
                <a:lnTo>
                  <a:pt x="7029" y="61"/>
                </a:lnTo>
                <a:lnTo>
                  <a:pt x="7030" y="70"/>
                </a:lnTo>
                <a:lnTo>
                  <a:pt x="7031" y="61"/>
                </a:lnTo>
                <a:lnTo>
                  <a:pt x="7032" y="58"/>
                </a:lnTo>
                <a:lnTo>
                  <a:pt x="7033" y="54"/>
                </a:lnTo>
                <a:lnTo>
                  <a:pt x="7034" y="55"/>
                </a:lnTo>
                <a:lnTo>
                  <a:pt x="7035" y="49"/>
                </a:lnTo>
                <a:lnTo>
                  <a:pt x="7036" y="57"/>
                </a:lnTo>
                <a:lnTo>
                  <a:pt x="7037" y="56"/>
                </a:lnTo>
                <a:lnTo>
                  <a:pt x="7038" y="62"/>
                </a:lnTo>
                <a:lnTo>
                  <a:pt x="7039" y="62"/>
                </a:lnTo>
                <a:lnTo>
                  <a:pt x="7039" y="66"/>
                </a:lnTo>
                <a:lnTo>
                  <a:pt x="7040" y="65"/>
                </a:lnTo>
                <a:lnTo>
                  <a:pt x="7041" y="69"/>
                </a:lnTo>
                <a:lnTo>
                  <a:pt x="7042" y="63"/>
                </a:lnTo>
                <a:lnTo>
                  <a:pt x="7043" y="62"/>
                </a:lnTo>
                <a:lnTo>
                  <a:pt x="7044" y="53"/>
                </a:lnTo>
                <a:lnTo>
                  <a:pt x="7044" y="51"/>
                </a:lnTo>
                <a:lnTo>
                  <a:pt x="7045" y="51"/>
                </a:lnTo>
                <a:lnTo>
                  <a:pt x="7046" y="64"/>
                </a:lnTo>
                <a:lnTo>
                  <a:pt x="7047" y="75"/>
                </a:lnTo>
                <a:lnTo>
                  <a:pt x="7048" y="87"/>
                </a:lnTo>
                <a:lnTo>
                  <a:pt x="7049" y="95"/>
                </a:lnTo>
                <a:lnTo>
                  <a:pt x="7050" y="114"/>
                </a:lnTo>
                <a:lnTo>
                  <a:pt x="7051" y="109"/>
                </a:lnTo>
                <a:lnTo>
                  <a:pt x="7052" y="103"/>
                </a:lnTo>
                <a:lnTo>
                  <a:pt x="7053" y="108"/>
                </a:lnTo>
                <a:lnTo>
                  <a:pt x="7053" y="108"/>
                </a:lnTo>
                <a:lnTo>
                  <a:pt x="7054" y="91"/>
                </a:lnTo>
                <a:lnTo>
                  <a:pt x="7055" y="94"/>
                </a:lnTo>
                <a:lnTo>
                  <a:pt x="7056" y="92"/>
                </a:lnTo>
                <a:lnTo>
                  <a:pt x="7057" y="85"/>
                </a:lnTo>
                <a:lnTo>
                  <a:pt x="7058" y="80"/>
                </a:lnTo>
                <a:lnTo>
                  <a:pt x="7059" y="78"/>
                </a:lnTo>
                <a:lnTo>
                  <a:pt x="7060" y="83"/>
                </a:lnTo>
                <a:lnTo>
                  <a:pt x="7061" y="73"/>
                </a:lnTo>
                <a:lnTo>
                  <a:pt x="7061" y="84"/>
                </a:lnTo>
                <a:lnTo>
                  <a:pt x="7062" y="89"/>
                </a:lnTo>
                <a:lnTo>
                  <a:pt x="7063" y="103"/>
                </a:lnTo>
                <a:lnTo>
                  <a:pt x="7064" y="94"/>
                </a:lnTo>
                <a:lnTo>
                  <a:pt x="7065" y="102"/>
                </a:lnTo>
                <a:lnTo>
                  <a:pt x="7066" y="90"/>
                </a:lnTo>
                <a:lnTo>
                  <a:pt x="7067" y="82"/>
                </a:lnTo>
                <a:lnTo>
                  <a:pt x="7067" y="77"/>
                </a:lnTo>
                <a:lnTo>
                  <a:pt x="7068" y="77"/>
                </a:lnTo>
                <a:lnTo>
                  <a:pt x="7069" y="80"/>
                </a:lnTo>
                <a:lnTo>
                  <a:pt x="7070" y="78"/>
                </a:lnTo>
                <a:lnTo>
                  <a:pt x="7071" y="76"/>
                </a:lnTo>
                <a:lnTo>
                  <a:pt x="7072" y="65"/>
                </a:lnTo>
                <a:lnTo>
                  <a:pt x="7073" y="75"/>
                </a:lnTo>
                <a:lnTo>
                  <a:pt x="7074" y="74"/>
                </a:lnTo>
                <a:lnTo>
                  <a:pt x="7075" y="77"/>
                </a:lnTo>
                <a:lnTo>
                  <a:pt x="7076" y="83"/>
                </a:lnTo>
                <a:lnTo>
                  <a:pt x="7077" y="88"/>
                </a:lnTo>
                <a:lnTo>
                  <a:pt x="7077" y="85"/>
                </a:lnTo>
                <a:lnTo>
                  <a:pt x="7078" y="93"/>
                </a:lnTo>
                <a:lnTo>
                  <a:pt x="7079" y="92"/>
                </a:lnTo>
                <a:lnTo>
                  <a:pt x="7080" y="89"/>
                </a:lnTo>
                <a:lnTo>
                  <a:pt x="7081" y="95"/>
                </a:lnTo>
                <a:lnTo>
                  <a:pt x="7082" y="89"/>
                </a:lnTo>
                <a:lnTo>
                  <a:pt x="7083" y="82"/>
                </a:lnTo>
                <a:lnTo>
                  <a:pt x="7083" y="82"/>
                </a:lnTo>
                <a:lnTo>
                  <a:pt x="7084" y="82"/>
                </a:lnTo>
                <a:lnTo>
                  <a:pt x="7085" y="84"/>
                </a:lnTo>
                <a:lnTo>
                  <a:pt x="7086" y="92"/>
                </a:lnTo>
                <a:lnTo>
                  <a:pt x="7087" y="93"/>
                </a:lnTo>
                <a:lnTo>
                  <a:pt x="7088" y="94"/>
                </a:lnTo>
                <a:lnTo>
                  <a:pt x="7089" y="94"/>
                </a:lnTo>
                <a:lnTo>
                  <a:pt x="7090" y="81"/>
                </a:lnTo>
                <a:lnTo>
                  <a:pt x="7091" y="79"/>
                </a:lnTo>
                <a:lnTo>
                  <a:pt x="7091" y="75"/>
                </a:lnTo>
                <a:lnTo>
                  <a:pt x="7092" y="76"/>
                </a:lnTo>
                <a:lnTo>
                  <a:pt x="7093" y="73"/>
                </a:lnTo>
                <a:lnTo>
                  <a:pt x="7094" y="83"/>
                </a:lnTo>
                <a:lnTo>
                  <a:pt x="7095" y="81"/>
                </a:lnTo>
                <a:lnTo>
                  <a:pt x="7096" y="77"/>
                </a:lnTo>
                <a:lnTo>
                  <a:pt x="7097" y="79"/>
                </a:lnTo>
                <a:lnTo>
                  <a:pt x="7098" y="84"/>
                </a:lnTo>
                <a:lnTo>
                  <a:pt x="7099" y="75"/>
                </a:lnTo>
                <a:lnTo>
                  <a:pt x="7099" y="79"/>
                </a:lnTo>
                <a:lnTo>
                  <a:pt x="7100" y="84"/>
                </a:lnTo>
                <a:lnTo>
                  <a:pt x="7101" y="82"/>
                </a:lnTo>
                <a:lnTo>
                  <a:pt x="7102" y="81"/>
                </a:lnTo>
                <a:lnTo>
                  <a:pt x="7103" y="90"/>
                </a:lnTo>
                <a:lnTo>
                  <a:pt x="7104" y="83"/>
                </a:lnTo>
                <a:lnTo>
                  <a:pt x="7105" y="81"/>
                </a:lnTo>
                <a:lnTo>
                  <a:pt x="7105" y="78"/>
                </a:lnTo>
                <a:lnTo>
                  <a:pt x="7106" y="71"/>
                </a:lnTo>
                <a:lnTo>
                  <a:pt x="7107" y="53"/>
                </a:lnTo>
                <a:lnTo>
                  <a:pt x="7108" y="50"/>
                </a:lnTo>
                <a:lnTo>
                  <a:pt x="7109" y="57"/>
                </a:lnTo>
                <a:lnTo>
                  <a:pt x="7110" y="66"/>
                </a:lnTo>
                <a:lnTo>
                  <a:pt x="7111" y="89"/>
                </a:lnTo>
                <a:lnTo>
                  <a:pt x="7112" y="103"/>
                </a:lnTo>
                <a:lnTo>
                  <a:pt x="7113" y="99"/>
                </a:lnTo>
                <a:lnTo>
                  <a:pt x="7114" y="94"/>
                </a:lnTo>
                <a:lnTo>
                  <a:pt x="7114" y="85"/>
                </a:lnTo>
                <a:lnTo>
                  <a:pt x="7115" y="60"/>
                </a:lnTo>
                <a:lnTo>
                  <a:pt x="7116" y="55"/>
                </a:lnTo>
                <a:lnTo>
                  <a:pt x="7117" y="60"/>
                </a:lnTo>
                <a:lnTo>
                  <a:pt x="7118" y="55"/>
                </a:lnTo>
                <a:lnTo>
                  <a:pt x="7119" y="55"/>
                </a:lnTo>
                <a:lnTo>
                  <a:pt x="7120" y="64"/>
                </a:lnTo>
                <a:lnTo>
                  <a:pt x="7121" y="61"/>
                </a:lnTo>
                <a:lnTo>
                  <a:pt x="7121" y="58"/>
                </a:lnTo>
                <a:lnTo>
                  <a:pt x="7122" y="59"/>
                </a:lnTo>
                <a:lnTo>
                  <a:pt x="7123" y="56"/>
                </a:lnTo>
                <a:lnTo>
                  <a:pt x="7124" y="50"/>
                </a:lnTo>
                <a:lnTo>
                  <a:pt x="7125" y="55"/>
                </a:lnTo>
                <a:lnTo>
                  <a:pt x="7126" y="68"/>
                </a:lnTo>
                <a:lnTo>
                  <a:pt x="7127" y="72"/>
                </a:lnTo>
                <a:lnTo>
                  <a:pt x="7128" y="82"/>
                </a:lnTo>
                <a:lnTo>
                  <a:pt x="7128" y="86"/>
                </a:lnTo>
                <a:lnTo>
                  <a:pt x="7129" y="90"/>
                </a:lnTo>
                <a:lnTo>
                  <a:pt x="7130" y="72"/>
                </a:lnTo>
                <a:lnTo>
                  <a:pt x="7131" y="64"/>
                </a:lnTo>
                <a:lnTo>
                  <a:pt x="7132" y="54"/>
                </a:lnTo>
                <a:lnTo>
                  <a:pt x="7133" y="46"/>
                </a:lnTo>
                <a:lnTo>
                  <a:pt x="7134" y="52"/>
                </a:lnTo>
                <a:lnTo>
                  <a:pt x="7135" y="58"/>
                </a:lnTo>
                <a:lnTo>
                  <a:pt x="7136" y="59"/>
                </a:lnTo>
                <a:lnTo>
                  <a:pt x="7137" y="61"/>
                </a:lnTo>
                <a:lnTo>
                  <a:pt x="7138" y="71"/>
                </a:lnTo>
                <a:lnTo>
                  <a:pt x="7138" y="64"/>
                </a:lnTo>
                <a:lnTo>
                  <a:pt x="7139" y="67"/>
                </a:lnTo>
                <a:lnTo>
                  <a:pt x="7140" y="70"/>
                </a:lnTo>
                <a:lnTo>
                  <a:pt x="7141" y="74"/>
                </a:lnTo>
                <a:lnTo>
                  <a:pt x="7142" y="76"/>
                </a:lnTo>
                <a:lnTo>
                  <a:pt x="7143" y="74"/>
                </a:lnTo>
                <a:lnTo>
                  <a:pt x="7143" y="78"/>
                </a:lnTo>
                <a:lnTo>
                  <a:pt x="7144" y="86"/>
                </a:lnTo>
                <a:lnTo>
                  <a:pt x="7145" y="89"/>
                </a:lnTo>
                <a:lnTo>
                  <a:pt x="7146" y="94"/>
                </a:lnTo>
                <a:lnTo>
                  <a:pt x="7147" y="94"/>
                </a:lnTo>
                <a:lnTo>
                  <a:pt x="7148" y="84"/>
                </a:lnTo>
                <a:lnTo>
                  <a:pt x="7149" y="77"/>
                </a:lnTo>
                <a:lnTo>
                  <a:pt x="7150" y="75"/>
                </a:lnTo>
                <a:lnTo>
                  <a:pt x="7151" y="68"/>
                </a:lnTo>
                <a:lnTo>
                  <a:pt x="7152" y="64"/>
                </a:lnTo>
                <a:lnTo>
                  <a:pt x="7152" y="75"/>
                </a:lnTo>
                <a:lnTo>
                  <a:pt x="7153" y="85"/>
                </a:lnTo>
                <a:lnTo>
                  <a:pt x="7154" y="86"/>
                </a:lnTo>
                <a:lnTo>
                  <a:pt x="7155" y="89"/>
                </a:lnTo>
                <a:lnTo>
                  <a:pt x="7156" y="98"/>
                </a:lnTo>
                <a:lnTo>
                  <a:pt x="7157" y="93"/>
                </a:lnTo>
                <a:lnTo>
                  <a:pt x="7158" y="86"/>
                </a:lnTo>
                <a:lnTo>
                  <a:pt x="7159" y="81"/>
                </a:lnTo>
                <a:lnTo>
                  <a:pt x="7160" y="75"/>
                </a:lnTo>
                <a:lnTo>
                  <a:pt x="7160" y="68"/>
                </a:lnTo>
                <a:lnTo>
                  <a:pt x="7161" y="68"/>
                </a:lnTo>
                <a:lnTo>
                  <a:pt x="7162" y="70"/>
                </a:lnTo>
                <a:lnTo>
                  <a:pt x="7163" y="75"/>
                </a:lnTo>
                <a:lnTo>
                  <a:pt x="7164" y="78"/>
                </a:lnTo>
                <a:lnTo>
                  <a:pt x="7165" y="83"/>
                </a:lnTo>
                <a:lnTo>
                  <a:pt x="7166" y="80"/>
                </a:lnTo>
                <a:lnTo>
                  <a:pt x="7166" y="70"/>
                </a:lnTo>
                <a:lnTo>
                  <a:pt x="7167" y="61"/>
                </a:lnTo>
                <a:lnTo>
                  <a:pt x="7168" y="56"/>
                </a:lnTo>
                <a:lnTo>
                  <a:pt x="7169" y="44"/>
                </a:lnTo>
                <a:lnTo>
                  <a:pt x="7170" y="45"/>
                </a:lnTo>
                <a:lnTo>
                  <a:pt x="7171" y="50"/>
                </a:lnTo>
                <a:lnTo>
                  <a:pt x="7172" y="51"/>
                </a:lnTo>
                <a:lnTo>
                  <a:pt x="7173" y="52"/>
                </a:lnTo>
                <a:lnTo>
                  <a:pt x="7174" y="71"/>
                </a:lnTo>
                <a:lnTo>
                  <a:pt x="7175" y="76"/>
                </a:lnTo>
                <a:lnTo>
                  <a:pt x="7175" y="84"/>
                </a:lnTo>
                <a:lnTo>
                  <a:pt x="7176" y="92"/>
                </a:lnTo>
                <a:lnTo>
                  <a:pt x="7177" y="98"/>
                </a:lnTo>
                <a:lnTo>
                  <a:pt x="7178" y="89"/>
                </a:lnTo>
                <a:lnTo>
                  <a:pt x="7179" y="89"/>
                </a:lnTo>
                <a:lnTo>
                  <a:pt x="7180" y="81"/>
                </a:lnTo>
                <a:lnTo>
                  <a:pt x="7181" y="76"/>
                </a:lnTo>
                <a:lnTo>
                  <a:pt x="7182" y="75"/>
                </a:lnTo>
                <a:lnTo>
                  <a:pt x="7182" y="73"/>
                </a:lnTo>
                <a:lnTo>
                  <a:pt x="7183" y="70"/>
                </a:lnTo>
                <a:lnTo>
                  <a:pt x="7184" y="70"/>
                </a:lnTo>
                <a:lnTo>
                  <a:pt x="7185" y="75"/>
                </a:lnTo>
                <a:lnTo>
                  <a:pt x="7186" y="78"/>
                </a:lnTo>
                <a:lnTo>
                  <a:pt x="7187" y="78"/>
                </a:lnTo>
                <a:lnTo>
                  <a:pt x="7188" y="79"/>
                </a:lnTo>
                <a:lnTo>
                  <a:pt x="7189" y="77"/>
                </a:lnTo>
                <a:lnTo>
                  <a:pt x="7189" y="76"/>
                </a:lnTo>
                <a:lnTo>
                  <a:pt x="7190" y="77"/>
                </a:lnTo>
                <a:lnTo>
                  <a:pt x="7191" y="81"/>
                </a:lnTo>
                <a:lnTo>
                  <a:pt x="7192" y="76"/>
                </a:lnTo>
                <a:lnTo>
                  <a:pt x="7193" y="77"/>
                </a:lnTo>
                <a:lnTo>
                  <a:pt x="7194" y="81"/>
                </a:lnTo>
                <a:lnTo>
                  <a:pt x="7195" y="78"/>
                </a:lnTo>
                <a:lnTo>
                  <a:pt x="7196" y="86"/>
                </a:lnTo>
                <a:lnTo>
                  <a:pt x="7197" y="97"/>
                </a:lnTo>
                <a:lnTo>
                  <a:pt x="7198" y="109"/>
                </a:lnTo>
                <a:lnTo>
                  <a:pt x="7199" y="113"/>
                </a:lnTo>
                <a:lnTo>
                  <a:pt x="7199" y="111"/>
                </a:lnTo>
                <a:lnTo>
                  <a:pt x="7200" y="109"/>
                </a:lnTo>
                <a:lnTo>
                  <a:pt x="7201" y="106"/>
                </a:lnTo>
                <a:lnTo>
                  <a:pt x="7202" y="94"/>
                </a:lnTo>
                <a:lnTo>
                  <a:pt x="7203" y="84"/>
                </a:lnTo>
                <a:lnTo>
                  <a:pt x="7204" y="81"/>
                </a:lnTo>
                <a:lnTo>
                  <a:pt x="7204" y="71"/>
                </a:lnTo>
                <a:lnTo>
                  <a:pt x="7205" y="70"/>
                </a:lnTo>
                <a:lnTo>
                  <a:pt x="7206" y="76"/>
                </a:lnTo>
                <a:lnTo>
                  <a:pt x="7207" y="84"/>
                </a:lnTo>
                <a:lnTo>
                  <a:pt x="7208" y="88"/>
                </a:lnTo>
                <a:lnTo>
                  <a:pt x="7209" y="82"/>
                </a:lnTo>
                <a:lnTo>
                  <a:pt x="7210" y="91"/>
                </a:lnTo>
                <a:lnTo>
                  <a:pt x="7211" y="101"/>
                </a:lnTo>
                <a:lnTo>
                  <a:pt x="7212" y="102"/>
                </a:lnTo>
                <a:lnTo>
                  <a:pt x="7213" y="116"/>
                </a:lnTo>
                <a:lnTo>
                  <a:pt x="7213" y="144"/>
                </a:lnTo>
                <a:lnTo>
                  <a:pt x="7214" y="154"/>
                </a:lnTo>
                <a:lnTo>
                  <a:pt x="7215" y="154"/>
                </a:lnTo>
                <a:lnTo>
                  <a:pt x="7216" y="168"/>
                </a:lnTo>
                <a:lnTo>
                  <a:pt x="7217" y="161"/>
                </a:lnTo>
                <a:lnTo>
                  <a:pt x="7218" y="150"/>
                </a:lnTo>
                <a:lnTo>
                  <a:pt x="7219" y="137"/>
                </a:lnTo>
                <a:lnTo>
                  <a:pt x="7220" y="133"/>
                </a:lnTo>
                <a:lnTo>
                  <a:pt x="7221" y="107"/>
                </a:lnTo>
                <a:lnTo>
                  <a:pt x="7221" y="99"/>
                </a:lnTo>
                <a:lnTo>
                  <a:pt x="7222" y="91"/>
                </a:lnTo>
                <a:lnTo>
                  <a:pt x="7223" y="82"/>
                </a:lnTo>
                <a:lnTo>
                  <a:pt x="7224" y="75"/>
                </a:lnTo>
                <a:lnTo>
                  <a:pt x="7225" y="80"/>
                </a:lnTo>
                <a:lnTo>
                  <a:pt x="7226" y="83"/>
                </a:lnTo>
                <a:lnTo>
                  <a:pt x="7227" y="85"/>
                </a:lnTo>
                <a:lnTo>
                  <a:pt x="7227" y="87"/>
                </a:lnTo>
                <a:lnTo>
                  <a:pt x="7228" y="80"/>
                </a:lnTo>
                <a:lnTo>
                  <a:pt x="7229" y="86"/>
                </a:lnTo>
                <a:lnTo>
                  <a:pt x="7230" y="85"/>
                </a:lnTo>
                <a:lnTo>
                  <a:pt x="7231" y="75"/>
                </a:lnTo>
                <a:lnTo>
                  <a:pt x="7232" y="78"/>
                </a:lnTo>
                <a:lnTo>
                  <a:pt x="7233" y="85"/>
                </a:lnTo>
                <a:lnTo>
                  <a:pt x="7234" y="77"/>
                </a:lnTo>
                <a:lnTo>
                  <a:pt x="7235" y="70"/>
                </a:lnTo>
                <a:lnTo>
                  <a:pt x="7236" y="77"/>
                </a:lnTo>
                <a:lnTo>
                  <a:pt x="7236" y="79"/>
                </a:lnTo>
                <a:lnTo>
                  <a:pt x="7237" y="72"/>
                </a:lnTo>
                <a:lnTo>
                  <a:pt x="7238" y="81"/>
                </a:lnTo>
                <a:lnTo>
                  <a:pt x="7239" y="85"/>
                </a:lnTo>
                <a:lnTo>
                  <a:pt x="7240" y="81"/>
                </a:lnTo>
                <a:lnTo>
                  <a:pt x="7241" y="69"/>
                </a:lnTo>
                <a:lnTo>
                  <a:pt x="7242" y="77"/>
                </a:lnTo>
                <a:lnTo>
                  <a:pt x="7243" y="75"/>
                </a:lnTo>
                <a:lnTo>
                  <a:pt x="7243" y="85"/>
                </a:lnTo>
                <a:lnTo>
                  <a:pt x="7244" y="97"/>
                </a:lnTo>
                <a:lnTo>
                  <a:pt x="7245" y="122"/>
                </a:lnTo>
                <a:lnTo>
                  <a:pt x="7246" y="128"/>
                </a:lnTo>
                <a:lnTo>
                  <a:pt x="7247" y="134"/>
                </a:lnTo>
                <a:lnTo>
                  <a:pt x="7248" y="124"/>
                </a:lnTo>
                <a:lnTo>
                  <a:pt x="7249" y="124"/>
                </a:lnTo>
                <a:lnTo>
                  <a:pt x="7250" y="109"/>
                </a:lnTo>
                <a:lnTo>
                  <a:pt x="7251" y="99"/>
                </a:lnTo>
                <a:lnTo>
                  <a:pt x="7251" y="88"/>
                </a:lnTo>
                <a:lnTo>
                  <a:pt x="7252" y="85"/>
                </a:lnTo>
                <a:lnTo>
                  <a:pt x="7253" y="77"/>
                </a:lnTo>
                <a:lnTo>
                  <a:pt x="7254" y="78"/>
                </a:lnTo>
                <a:lnTo>
                  <a:pt x="7255" y="80"/>
                </a:lnTo>
                <a:lnTo>
                  <a:pt x="7256" y="80"/>
                </a:lnTo>
                <a:lnTo>
                  <a:pt x="7257" y="79"/>
                </a:lnTo>
                <a:lnTo>
                  <a:pt x="7258" y="76"/>
                </a:lnTo>
                <a:lnTo>
                  <a:pt x="7259" y="78"/>
                </a:lnTo>
                <a:lnTo>
                  <a:pt x="7260" y="71"/>
                </a:lnTo>
                <a:lnTo>
                  <a:pt x="7260" y="66"/>
                </a:lnTo>
                <a:lnTo>
                  <a:pt x="7261" y="67"/>
                </a:lnTo>
                <a:lnTo>
                  <a:pt x="7262" y="56"/>
                </a:lnTo>
                <a:lnTo>
                  <a:pt x="7263" y="57"/>
                </a:lnTo>
                <a:lnTo>
                  <a:pt x="7264" y="56"/>
                </a:lnTo>
                <a:lnTo>
                  <a:pt x="7265" y="60"/>
                </a:lnTo>
                <a:lnTo>
                  <a:pt x="7265" y="58"/>
                </a:lnTo>
                <a:lnTo>
                  <a:pt x="7266" y="71"/>
                </a:lnTo>
                <a:lnTo>
                  <a:pt x="7267" y="61"/>
                </a:lnTo>
                <a:lnTo>
                  <a:pt x="7268" y="62"/>
                </a:lnTo>
                <a:lnTo>
                  <a:pt x="7269" y="64"/>
                </a:lnTo>
                <a:lnTo>
                  <a:pt x="7270" y="58"/>
                </a:lnTo>
                <a:lnTo>
                  <a:pt x="7271" y="60"/>
                </a:lnTo>
                <a:lnTo>
                  <a:pt x="7272" y="84"/>
                </a:lnTo>
                <a:lnTo>
                  <a:pt x="7273" y="96"/>
                </a:lnTo>
                <a:lnTo>
                  <a:pt x="7274" y="118"/>
                </a:lnTo>
                <a:lnTo>
                  <a:pt x="7274" y="146"/>
                </a:lnTo>
                <a:lnTo>
                  <a:pt x="7275" y="165"/>
                </a:lnTo>
                <a:lnTo>
                  <a:pt x="7276" y="174"/>
                </a:lnTo>
                <a:lnTo>
                  <a:pt x="7277" y="193"/>
                </a:lnTo>
                <a:lnTo>
                  <a:pt x="7278" y="193"/>
                </a:lnTo>
                <a:lnTo>
                  <a:pt x="7279" y="175"/>
                </a:lnTo>
                <a:lnTo>
                  <a:pt x="7280" y="157"/>
                </a:lnTo>
                <a:lnTo>
                  <a:pt x="7281" y="122"/>
                </a:lnTo>
                <a:lnTo>
                  <a:pt x="7282" y="94"/>
                </a:lnTo>
                <a:lnTo>
                  <a:pt x="7282" y="75"/>
                </a:lnTo>
                <a:lnTo>
                  <a:pt x="7283" y="65"/>
                </a:lnTo>
                <a:lnTo>
                  <a:pt x="7284" y="57"/>
                </a:lnTo>
                <a:lnTo>
                  <a:pt x="7285" y="58"/>
                </a:lnTo>
                <a:lnTo>
                  <a:pt x="7286" y="56"/>
                </a:lnTo>
                <a:lnTo>
                  <a:pt x="7287" y="54"/>
                </a:lnTo>
                <a:lnTo>
                  <a:pt x="7288" y="60"/>
                </a:lnTo>
                <a:lnTo>
                  <a:pt x="7288" y="65"/>
                </a:lnTo>
                <a:lnTo>
                  <a:pt x="7289" y="73"/>
                </a:lnTo>
                <a:lnTo>
                  <a:pt x="7290" y="74"/>
                </a:lnTo>
                <a:lnTo>
                  <a:pt x="7291" y="72"/>
                </a:lnTo>
                <a:lnTo>
                  <a:pt x="7292" y="78"/>
                </a:lnTo>
                <a:lnTo>
                  <a:pt x="7293" y="75"/>
                </a:lnTo>
                <a:lnTo>
                  <a:pt x="7294" y="73"/>
                </a:lnTo>
                <a:lnTo>
                  <a:pt x="7295" y="76"/>
                </a:lnTo>
                <a:lnTo>
                  <a:pt x="7296" y="85"/>
                </a:lnTo>
                <a:lnTo>
                  <a:pt x="7297" y="83"/>
                </a:lnTo>
                <a:lnTo>
                  <a:pt x="7298" y="84"/>
                </a:lnTo>
                <a:lnTo>
                  <a:pt x="7298" y="89"/>
                </a:lnTo>
                <a:lnTo>
                  <a:pt x="7299" y="81"/>
                </a:lnTo>
                <a:lnTo>
                  <a:pt x="7300" y="71"/>
                </a:lnTo>
                <a:lnTo>
                  <a:pt x="7301" y="68"/>
                </a:lnTo>
                <a:lnTo>
                  <a:pt x="7302" y="60"/>
                </a:lnTo>
                <a:lnTo>
                  <a:pt x="7303" y="83"/>
                </a:lnTo>
                <a:lnTo>
                  <a:pt x="7304" y="104"/>
                </a:lnTo>
                <a:lnTo>
                  <a:pt x="7304" y="123"/>
                </a:lnTo>
                <a:lnTo>
                  <a:pt x="7305" y="137"/>
                </a:lnTo>
                <a:lnTo>
                  <a:pt x="7306" y="168"/>
                </a:lnTo>
                <a:lnTo>
                  <a:pt x="7307" y="160"/>
                </a:lnTo>
                <a:lnTo>
                  <a:pt x="7308" y="162"/>
                </a:lnTo>
                <a:lnTo>
                  <a:pt x="7309" y="166"/>
                </a:lnTo>
                <a:lnTo>
                  <a:pt x="7310" y="155"/>
                </a:lnTo>
                <a:lnTo>
                  <a:pt x="7311" y="133"/>
                </a:lnTo>
                <a:lnTo>
                  <a:pt x="7312" y="110"/>
                </a:lnTo>
                <a:lnTo>
                  <a:pt x="7312" y="93"/>
                </a:lnTo>
                <a:lnTo>
                  <a:pt x="7313" y="71"/>
                </a:lnTo>
                <a:lnTo>
                  <a:pt x="7314" y="61"/>
                </a:lnTo>
                <a:lnTo>
                  <a:pt x="7315" y="61"/>
                </a:lnTo>
                <a:lnTo>
                  <a:pt x="7316" y="67"/>
                </a:lnTo>
                <a:lnTo>
                  <a:pt x="7317" y="72"/>
                </a:lnTo>
                <a:lnTo>
                  <a:pt x="7318" y="70"/>
                </a:lnTo>
                <a:lnTo>
                  <a:pt x="7319" y="72"/>
                </a:lnTo>
                <a:lnTo>
                  <a:pt x="7320" y="76"/>
                </a:lnTo>
                <a:lnTo>
                  <a:pt x="7320" y="71"/>
                </a:lnTo>
                <a:lnTo>
                  <a:pt x="7321" y="72"/>
                </a:lnTo>
                <a:lnTo>
                  <a:pt x="7322" y="78"/>
                </a:lnTo>
                <a:lnTo>
                  <a:pt x="7323" y="78"/>
                </a:lnTo>
                <a:lnTo>
                  <a:pt x="7324" y="78"/>
                </a:lnTo>
                <a:lnTo>
                  <a:pt x="7325" y="88"/>
                </a:lnTo>
                <a:lnTo>
                  <a:pt x="7326" y="86"/>
                </a:lnTo>
                <a:lnTo>
                  <a:pt x="7326" y="91"/>
                </a:lnTo>
                <a:lnTo>
                  <a:pt x="7327" y="101"/>
                </a:lnTo>
                <a:lnTo>
                  <a:pt x="7328" y="113"/>
                </a:lnTo>
                <a:lnTo>
                  <a:pt x="7329" y="117"/>
                </a:lnTo>
                <a:lnTo>
                  <a:pt x="7330" y="128"/>
                </a:lnTo>
                <a:lnTo>
                  <a:pt x="7331" y="136"/>
                </a:lnTo>
                <a:lnTo>
                  <a:pt x="7332" y="145"/>
                </a:lnTo>
                <a:lnTo>
                  <a:pt x="7333" y="153"/>
                </a:lnTo>
                <a:lnTo>
                  <a:pt x="7334" y="154"/>
                </a:lnTo>
                <a:lnTo>
                  <a:pt x="7335" y="147"/>
                </a:lnTo>
                <a:lnTo>
                  <a:pt x="7335" y="138"/>
                </a:lnTo>
                <a:lnTo>
                  <a:pt x="7336" y="126"/>
                </a:lnTo>
                <a:lnTo>
                  <a:pt x="7337" y="104"/>
                </a:lnTo>
                <a:lnTo>
                  <a:pt x="7338" y="90"/>
                </a:lnTo>
                <a:lnTo>
                  <a:pt x="7339" y="80"/>
                </a:lnTo>
                <a:lnTo>
                  <a:pt x="7340" y="73"/>
                </a:lnTo>
                <a:lnTo>
                  <a:pt x="7341" y="73"/>
                </a:lnTo>
                <a:lnTo>
                  <a:pt x="7342" y="69"/>
                </a:lnTo>
                <a:lnTo>
                  <a:pt x="7342" y="72"/>
                </a:lnTo>
                <a:lnTo>
                  <a:pt x="7343" y="77"/>
                </a:lnTo>
                <a:lnTo>
                  <a:pt x="7344" y="81"/>
                </a:lnTo>
                <a:lnTo>
                  <a:pt x="7345" y="77"/>
                </a:lnTo>
                <a:lnTo>
                  <a:pt x="7346" y="75"/>
                </a:lnTo>
                <a:lnTo>
                  <a:pt x="7347" y="70"/>
                </a:lnTo>
                <a:lnTo>
                  <a:pt x="7348" y="66"/>
                </a:lnTo>
                <a:lnTo>
                  <a:pt x="7349" y="47"/>
                </a:lnTo>
                <a:lnTo>
                  <a:pt x="7349" y="34"/>
                </a:lnTo>
                <a:lnTo>
                  <a:pt x="7350" y="46"/>
                </a:lnTo>
                <a:lnTo>
                  <a:pt x="7351" y="36"/>
                </a:lnTo>
                <a:lnTo>
                  <a:pt x="7352" y="61"/>
                </a:lnTo>
                <a:lnTo>
                  <a:pt x="7353" y="91"/>
                </a:lnTo>
                <a:lnTo>
                  <a:pt x="7354" y="130"/>
                </a:lnTo>
                <a:lnTo>
                  <a:pt x="7355" y="152"/>
                </a:lnTo>
                <a:lnTo>
                  <a:pt x="7356" y="186"/>
                </a:lnTo>
                <a:lnTo>
                  <a:pt x="7357" y="193"/>
                </a:lnTo>
                <a:lnTo>
                  <a:pt x="7358" y="212"/>
                </a:lnTo>
                <a:lnTo>
                  <a:pt x="7359" y="211"/>
                </a:lnTo>
                <a:lnTo>
                  <a:pt x="7359" y="209"/>
                </a:lnTo>
                <a:lnTo>
                  <a:pt x="7360" y="217"/>
                </a:lnTo>
                <a:lnTo>
                  <a:pt x="7361" y="219"/>
                </a:lnTo>
                <a:lnTo>
                  <a:pt x="7362" y="212"/>
                </a:lnTo>
                <a:lnTo>
                  <a:pt x="7363" y="210"/>
                </a:lnTo>
                <a:lnTo>
                  <a:pt x="7364" y="204"/>
                </a:lnTo>
                <a:lnTo>
                  <a:pt x="7364" y="218"/>
                </a:lnTo>
                <a:lnTo>
                  <a:pt x="7365" y="231"/>
                </a:lnTo>
                <a:lnTo>
                  <a:pt x="7366" y="250"/>
                </a:lnTo>
                <a:lnTo>
                  <a:pt x="7367" y="240"/>
                </a:lnTo>
                <a:lnTo>
                  <a:pt x="7368" y="234"/>
                </a:lnTo>
                <a:lnTo>
                  <a:pt x="7369" y="196"/>
                </a:lnTo>
                <a:lnTo>
                  <a:pt x="7370" y="166"/>
                </a:lnTo>
                <a:lnTo>
                  <a:pt x="7371" y="121"/>
                </a:lnTo>
                <a:lnTo>
                  <a:pt x="7372" y="116"/>
                </a:lnTo>
                <a:lnTo>
                  <a:pt x="7373" y="125"/>
                </a:lnTo>
                <a:lnTo>
                  <a:pt x="7373" y="135"/>
                </a:lnTo>
                <a:lnTo>
                  <a:pt x="7374" y="137"/>
                </a:lnTo>
                <a:lnTo>
                  <a:pt x="7375" y="156"/>
                </a:lnTo>
                <a:lnTo>
                  <a:pt x="7376" y="166"/>
                </a:lnTo>
                <a:lnTo>
                  <a:pt x="7377" y="181"/>
                </a:lnTo>
                <a:lnTo>
                  <a:pt x="7378" y="194"/>
                </a:lnTo>
                <a:lnTo>
                  <a:pt x="7379" y="216"/>
                </a:lnTo>
                <a:lnTo>
                  <a:pt x="7380" y="234"/>
                </a:lnTo>
                <a:lnTo>
                  <a:pt x="7381" y="243"/>
                </a:lnTo>
                <a:lnTo>
                  <a:pt x="7381" y="223"/>
                </a:lnTo>
                <a:lnTo>
                  <a:pt x="7382" y="226"/>
                </a:lnTo>
                <a:lnTo>
                  <a:pt x="7383" y="219"/>
                </a:lnTo>
                <a:lnTo>
                  <a:pt x="7384" y="220"/>
                </a:lnTo>
                <a:lnTo>
                  <a:pt x="7385" y="224"/>
                </a:lnTo>
                <a:lnTo>
                  <a:pt x="7386" y="243"/>
                </a:lnTo>
                <a:lnTo>
                  <a:pt x="7387" y="230"/>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5">
            <a:extLst>
              <a:ext uri="{FF2B5EF4-FFF2-40B4-BE49-F238E27FC236}">
                <a16:creationId xmlns:a16="http://schemas.microsoft.com/office/drawing/2014/main" id="{E14E4054-BF92-D77B-2648-C8C1C9001595}"/>
              </a:ext>
            </a:extLst>
          </p:cNvPr>
          <p:cNvSpPr>
            <a:spLocks noChangeArrowheads="1"/>
          </p:cNvSpPr>
          <p:nvPr/>
        </p:nvSpPr>
        <p:spPr bwMode="auto">
          <a:xfrm>
            <a:off x="2323043" y="3588185"/>
            <a:ext cx="1729315" cy="1026155"/>
          </a:xfrm>
          <a:prstGeom prst="wedgeRoundRectCallout">
            <a:avLst>
              <a:gd name="adj1" fmla="val -117920"/>
              <a:gd name="adj2" fmla="val -85748"/>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Sliding window with length = m</a:t>
            </a:r>
            <a:endParaRPr kumimoji="0" lang="en-US" altLang="zh-TW" sz="1800" i="1" dirty="0"/>
          </a:p>
        </p:txBody>
      </p:sp>
      <p:sp>
        <p:nvSpPr>
          <p:cNvPr id="12" name="AutoShape 5">
            <a:extLst>
              <a:ext uri="{FF2B5EF4-FFF2-40B4-BE49-F238E27FC236}">
                <a16:creationId xmlns:a16="http://schemas.microsoft.com/office/drawing/2014/main" id="{882F5A3D-B0AA-8C57-B2CA-00F4E8E42822}"/>
              </a:ext>
            </a:extLst>
          </p:cNvPr>
          <p:cNvSpPr>
            <a:spLocks noChangeArrowheads="1"/>
          </p:cNvSpPr>
          <p:nvPr/>
        </p:nvSpPr>
        <p:spPr bwMode="auto">
          <a:xfrm>
            <a:off x="2441200" y="4792379"/>
            <a:ext cx="1830916" cy="392026"/>
          </a:xfrm>
          <a:prstGeom prst="wedgeRoundRectCallout">
            <a:avLst>
              <a:gd name="adj1" fmla="val -22964"/>
              <a:gd name="adj2" fmla="val -83562"/>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i="1" dirty="0"/>
              <a:t>m-subsequence</a:t>
            </a:r>
          </a:p>
        </p:txBody>
      </p:sp>
      <p:sp>
        <p:nvSpPr>
          <p:cNvPr id="13" name="Right Brace 12">
            <a:extLst>
              <a:ext uri="{FF2B5EF4-FFF2-40B4-BE49-F238E27FC236}">
                <a16:creationId xmlns:a16="http://schemas.microsoft.com/office/drawing/2014/main" id="{8DCA2C64-A58F-3898-ACBA-DBECB73D803D}"/>
              </a:ext>
            </a:extLst>
          </p:cNvPr>
          <p:cNvSpPr/>
          <p:nvPr/>
        </p:nvSpPr>
        <p:spPr>
          <a:xfrm rot="5400000">
            <a:off x="498274" y="2798068"/>
            <a:ext cx="230588" cy="8189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75D1E9F6-9D7C-B393-CF7D-0FA9240797D2}"/>
              </a:ext>
            </a:extLst>
          </p:cNvPr>
          <p:cNvSpPr/>
          <p:nvPr/>
        </p:nvSpPr>
        <p:spPr>
          <a:xfrm rot="5400000">
            <a:off x="824252" y="3029245"/>
            <a:ext cx="230588" cy="8189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76B61B7D-6B32-EAB1-9D12-5C19747788A8}"/>
              </a:ext>
            </a:extLst>
          </p:cNvPr>
          <p:cNvSpPr/>
          <p:nvPr/>
        </p:nvSpPr>
        <p:spPr>
          <a:xfrm rot="5400000">
            <a:off x="1095883" y="3259413"/>
            <a:ext cx="230588" cy="8189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63A1546E-68A7-F0B2-18D0-EDA57C255D63}"/>
              </a:ext>
            </a:extLst>
          </p:cNvPr>
          <p:cNvSpPr/>
          <p:nvPr/>
        </p:nvSpPr>
        <p:spPr>
          <a:xfrm rot="5400000">
            <a:off x="11400515" y="2736868"/>
            <a:ext cx="230588" cy="81898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Rectangle 37">
            <a:extLst>
              <a:ext uri="{FF2B5EF4-FFF2-40B4-BE49-F238E27FC236}">
                <a16:creationId xmlns:a16="http://schemas.microsoft.com/office/drawing/2014/main" id="{093EA32E-7D96-3798-D8B4-C7CBB6FFF5C0}"/>
              </a:ext>
            </a:extLst>
          </p:cNvPr>
          <p:cNvSpPr>
            <a:spLocks noChangeArrowheads="1"/>
          </p:cNvSpPr>
          <p:nvPr/>
        </p:nvSpPr>
        <p:spPr bwMode="auto">
          <a:xfrm>
            <a:off x="7027100" y="5439830"/>
            <a:ext cx="295912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 subsequences = n-m+1</a:t>
            </a:r>
          </a:p>
        </p:txBody>
      </p:sp>
      <p:sp>
        <p:nvSpPr>
          <p:cNvPr id="23" name="AutoShape 5">
            <a:extLst>
              <a:ext uri="{FF2B5EF4-FFF2-40B4-BE49-F238E27FC236}">
                <a16:creationId xmlns:a16="http://schemas.microsoft.com/office/drawing/2014/main" id="{C99964ED-1643-0262-8421-C91758E81BEF}"/>
              </a:ext>
            </a:extLst>
          </p:cNvPr>
          <p:cNvSpPr>
            <a:spLocks noChangeArrowheads="1"/>
          </p:cNvSpPr>
          <p:nvPr/>
        </p:nvSpPr>
        <p:spPr bwMode="auto">
          <a:xfrm>
            <a:off x="10420616" y="3621393"/>
            <a:ext cx="1538815" cy="392026"/>
          </a:xfrm>
          <a:prstGeom prst="wedgeRoundRectCallout">
            <a:avLst>
              <a:gd name="adj1" fmla="val 20205"/>
              <a:gd name="adj2" fmla="val -108307"/>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last one</a:t>
            </a:r>
            <a:endParaRPr kumimoji="0" lang="en-US" altLang="zh-TW" sz="1800" i="1" dirty="0"/>
          </a:p>
        </p:txBody>
      </p:sp>
      <p:sp>
        <p:nvSpPr>
          <p:cNvPr id="24" name="Rectangle 37">
            <a:extLst>
              <a:ext uri="{FF2B5EF4-FFF2-40B4-BE49-F238E27FC236}">
                <a16:creationId xmlns:a16="http://schemas.microsoft.com/office/drawing/2014/main" id="{4220D630-8F3B-7E13-3125-D3C0E45329F2}"/>
              </a:ext>
            </a:extLst>
          </p:cNvPr>
          <p:cNvSpPr>
            <a:spLocks noChangeArrowheads="1"/>
          </p:cNvSpPr>
          <p:nvPr/>
        </p:nvSpPr>
        <p:spPr bwMode="auto">
          <a:xfrm>
            <a:off x="4834429" y="4688904"/>
            <a:ext cx="1398439"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1 2 3 4 5 6</a:t>
            </a:r>
          </a:p>
        </p:txBody>
      </p:sp>
      <p:sp>
        <p:nvSpPr>
          <p:cNvPr id="25" name="Rectangle 37">
            <a:extLst>
              <a:ext uri="{FF2B5EF4-FFF2-40B4-BE49-F238E27FC236}">
                <a16:creationId xmlns:a16="http://schemas.microsoft.com/office/drawing/2014/main" id="{3FF7731D-DAAB-7AD2-2D42-34948371F3AB}"/>
              </a:ext>
            </a:extLst>
          </p:cNvPr>
          <p:cNvSpPr>
            <a:spLocks noChangeArrowheads="1"/>
          </p:cNvSpPr>
          <p:nvPr/>
        </p:nvSpPr>
        <p:spPr bwMode="auto">
          <a:xfrm>
            <a:off x="4834429" y="5096457"/>
            <a:ext cx="756215"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1 2 3</a:t>
            </a:r>
          </a:p>
        </p:txBody>
      </p:sp>
      <p:sp>
        <p:nvSpPr>
          <p:cNvPr id="26" name="Rectangle 37">
            <a:extLst>
              <a:ext uri="{FF2B5EF4-FFF2-40B4-BE49-F238E27FC236}">
                <a16:creationId xmlns:a16="http://schemas.microsoft.com/office/drawing/2014/main" id="{4508AD4F-F448-F728-EC69-A5E9F7F084B2}"/>
              </a:ext>
            </a:extLst>
          </p:cNvPr>
          <p:cNvSpPr>
            <a:spLocks noChangeArrowheads="1"/>
          </p:cNvSpPr>
          <p:nvPr/>
        </p:nvSpPr>
        <p:spPr bwMode="auto">
          <a:xfrm>
            <a:off x="5072136" y="5501702"/>
            <a:ext cx="71477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2 3 4</a:t>
            </a:r>
          </a:p>
        </p:txBody>
      </p:sp>
      <p:sp>
        <p:nvSpPr>
          <p:cNvPr id="27" name="Rectangle 37">
            <a:extLst>
              <a:ext uri="{FF2B5EF4-FFF2-40B4-BE49-F238E27FC236}">
                <a16:creationId xmlns:a16="http://schemas.microsoft.com/office/drawing/2014/main" id="{BE6D58BF-109F-9A43-A00A-AD258D12962D}"/>
              </a:ext>
            </a:extLst>
          </p:cNvPr>
          <p:cNvSpPr>
            <a:spLocks noChangeArrowheads="1"/>
          </p:cNvSpPr>
          <p:nvPr/>
        </p:nvSpPr>
        <p:spPr bwMode="auto">
          <a:xfrm>
            <a:off x="5268347" y="5899340"/>
            <a:ext cx="756215"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3 4 5</a:t>
            </a:r>
          </a:p>
        </p:txBody>
      </p:sp>
      <p:sp>
        <p:nvSpPr>
          <p:cNvPr id="28" name="Rectangle 37">
            <a:extLst>
              <a:ext uri="{FF2B5EF4-FFF2-40B4-BE49-F238E27FC236}">
                <a16:creationId xmlns:a16="http://schemas.microsoft.com/office/drawing/2014/main" id="{4D760B73-5CD5-B31A-2C79-975ABE286D4E}"/>
              </a:ext>
            </a:extLst>
          </p:cNvPr>
          <p:cNvSpPr>
            <a:spLocks noChangeArrowheads="1"/>
          </p:cNvSpPr>
          <p:nvPr/>
        </p:nvSpPr>
        <p:spPr bwMode="auto">
          <a:xfrm>
            <a:off x="5518094" y="6331752"/>
            <a:ext cx="714774" cy="36933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4 5 6</a:t>
            </a:r>
          </a:p>
        </p:txBody>
      </p:sp>
      <p:sp>
        <p:nvSpPr>
          <p:cNvPr id="29" name="Right Brace 28">
            <a:extLst>
              <a:ext uri="{FF2B5EF4-FFF2-40B4-BE49-F238E27FC236}">
                <a16:creationId xmlns:a16="http://schemas.microsoft.com/office/drawing/2014/main" id="{0D41603B-954C-17FE-7867-609B384A6C7C}"/>
              </a:ext>
            </a:extLst>
          </p:cNvPr>
          <p:cNvSpPr/>
          <p:nvPr/>
        </p:nvSpPr>
        <p:spPr>
          <a:xfrm>
            <a:off x="6338359" y="4535899"/>
            <a:ext cx="419100" cy="22234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Rectangle 37">
            <a:extLst>
              <a:ext uri="{FF2B5EF4-FFF2-40B4-BE49-F238E27FC236}">
                <a16:creationId xmlns:a16="http://schemas.microsoft.com/office/drawing/2014/main" id="{ACCD0A1F-EF98-685B-96B9-3D71960A776C}"/>
              </a:ext>
            </a:extLst>
          </p:cNvPr>
          <p:cNvSpPr>
            <a:spLocks noChangeArrowheads="1"/>
          </p:cNvSpPr>
          <p:nvPr/>
        </p:nvSpPr>
        <p:spPr bwMode="auto">
          <a:xfrm>
            <a:off x="7027100" y="5899340"/>
            <a:ext cx="1920456" cy="646331"/>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 subsequences = 6-3+1 = 4</a:t>
            </a:r>
          </a:p>
        </p:txBody>
      </p:sp>
      <p:cxnSp>
        <p:nvCxnSpPr>
          <p:cNvPr id="32" name="Straight Arrow Connector 31">
            <a:extLst>
              <a:ext uri="{FF2B5EF4-FFF2-40B4-BE49-F238E27FC236}">
                <a16:creationId xmlns:a16="http://schemas.microsoft.com/office/drawing/2014/main" id="{60477AC3-55C7-7BBA-196D-A53FB069EC23}"/>
              </a:ext>
            </a:extLst>
          </p:cNvPr>
          <p:cNvCxnSpPr/>
          <p:nvPr/>
        </p:nvCxnSpPr>
        <p:spPr>
          <a:xfrm>
            <a:off x="1892300" y="3429000"/>
            <a:ext cx="92140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AutoShape 5">
            <a:extLst>
              <a:ext uri="{FF2B5EF4-FFF2-40B4-BE49-F238E27FC236}">
                <a16:creationId xmlns:a16="http://schemas.microsoft.com/office/drawing/2014/main" id="{5464D4CD-A139-693A-49DB-1C7BA6766A59}"/>
              </a:ext>
            </a:extLst>
          </p:cNvPr>
          <p:cNvSpPr>
            <a:spLocks noChangeArrowheads="1"/>
          </p:cNvSpPr>
          <p:nvPr/>
        </p:nvSpPr>
        <p:spPr bwMode="auto">
          <a:xfrm>
            <a:off x="204076" y="3984074"/>
            <a:ext cx="1538815" cy="392026"/>
          </a:xfrm>
          <a:prstGeom prst="wedgeRoundRectCallout">
            <a:avLst>
              <a:gd name="adj1" fmla="val -22711"/>
              <a:gd name="adj2" fmla="val -20549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The first one</a:t>
            </a:r>
            <a:endParaRPr kumimoji="0" lang="en-US" altLang="zh-TW" sz="1800" i="1" dirty="0"/>
          </a:p>
        </p:txBody>
      </p:sp>
      <p:pic>
        <p:nvPicPr>
          <p:cNvPr id="3" name="Picture 2">
            <a:extLst>
              <a:ext uri="{FF2B5EF4-FFF2-40B4-BE49-F238E27FC236}">
                <a16:creationId xmlns:a16="http://schemas.microsoft.com/office/drawing/2014/main" id="{BA98C2C6-B579-FD31-0A13-040EE391AC29}"/>
              </a:ext>
            </a:extLst>
          </p:cNvPr>
          <p:cNvPicPr>
            <a:picLocks noChangeAspect="1"/>
          </p:cNvPicPr>
          <p:nvPr/>
        </p:nvPicPr>
        <p:blipFill>
          <a:blip r:embed="rId3"/>
          <a:stretch>
            <a:fillRect/>
          </a:stretch>
        </p:blipFill>
        <p:spPr>
          <a:xfrm>
            <a:off x="5518745" y="510343"/>
            <a:ext cx="5218509" cy="1110767"/>
          </a:xfrm>
          <a:prstGeom prst="rect">
            <a:avLst/>
          </a:prstGeom>
        </p:spPr>
      </p:pic>
      <p:sp>
        <p:nvSpPr>
          <p:cNvPr id="8" name="Rectangle 7">
            <a:extLst>
              <a:ext uri="{FF2B5EF4-FFF2-40B4-BE49-F238E27FC236}">
                <a16:creationId xmlns:a16="http://schemas.microsoft.com/office/drawing/2014/main" id="{36DD0AF4-3B80-3C0E-C511-3622FA4C7455}"/>
              </a:ext>
            </a:extLst>
          </p:cNvPr>
          <p:cNvSpPr/>
          <p:nvPr/>
        </p:nvSpPr>
        <p:spPr>
          <a:xfrm>
            <a:off x="6545138" y="572480"/>
            <a:ext cx="184805" cy="25006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4B1F15CB-E499-39D2-DB67-2EF78A8D18FC}"/>
              </a:ext>
            </a:extLst>
          </p:cNvPr>
          <p:cNvSpPr/>
          <p:nvPr/>
        </p:nvSpPr>
        <p:spPr>
          <a:xfrm>
            <a:off x="7027100" y="762310"/>
            <a:ext cx="681800" cy="33395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0F8B950E-5FCE-03E4-A8F2-A5F3C7EC510A}"/>
              </a:ext>
            </a:extLst>
          </p:cNvPr>
          <p:cNvSpPr/>
          <p:nvPr/>
        </p:nvSpPr>
        <p:spPr>
          <a:xfrm>
            <a:off x="7918449" y="1038611"/>
            <a:ext cx="1471083" cy="333955"/>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0871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D2AA-685E-1B05-A403-FD057CB74EA8}"/>
              </a:ext>
            </a:extLst>
          </p:cNvPr>
          <p:cNvSpPr>
            <a:spLocks noGrp="1"/>
          </p:cNvSpPr>
          <p:nvPr>
            <p:ph type="title"/>
          </p:nvPr>
        </p:nvSpPr>
        <p:spPr/>
        <p:txBody>
          <a:bodyPr/>
          <a:lstStyle/>
          <a:p>
            <a:r>
              <a:rPr lang="en-US" dirty="0"/>
              <a:t>Tasks</a:t>
            </a:r>
          </a:p>
        </p:txBody>
      </p:sp>
      <p:sp>
        <p:nvSpPr>
          <p:cNvPr id="4" name="Slide Number Placeholder 3">
            <a:extLst>
              <a:ext uri="{FF2B5EF4-FFF2-40B4-BE49-F238E27FC236}">
                <a16:creationId xmlns:a16="http://schemas.microsoft.com/office/drawing/2014/main" id="{4584BA0D-0EA3-9E35-15B1-CB8165C591EA}"/>
              </a:ext>
            </a:extLst>
          </p:cNvPr>
          <p:cNvSpPr>
            <a:spLocks noGrp="1"/>
          </p:cNvSpPr>
          <p:nvPr>
            <p:ph type="sldNum" sz="quarter" idx="12"/>
          </p:nvPr>
        </p:nvSpPr>
        <p:spPr/>
        <p:txBody>
          <a:bodyPr/>
          <a:lstStyle/>
          <a:p>
            <a:fld id="{E6273567-A204-4EB6-9B78-A239DD70ADA3}" type="slidenum">
              <a:rPr lang="en-US" smtClean="0"/>
              <a:t>9</a:t>
            </a:fld>
            <a:endParaRPr lang="en-US"/>
          </a:p>
        </p:txBody>
      </p:sp>
      <p:cxnSp>
        <p:nvCxnSpPr>
          <p:cNvPr id="8" name="Straight Arrow Connector 7">
            <a:extLst>
              <a:ext uri="{FF2B5EF4-FFF2-40B4-BE49-F238E27FC236}">
                <a16:creationId xmlns:a16="http://schemas.microsoft.com/office/drawing/2014/main" id="{D3A01157-4805-61E8-DAC2-D7571076180A}"/>
              </a:ext>
            </a:extLst>
          </p:cNvPr>
          <p:cNvCxnSpPr/>
          <p:nvPr/>
        </p:nvCxnSpPr>
        <p:spPr>
          <a:xfrm flipV="1">
            <a:off x="1181100" y="2332038"/>
            <a:ext cx="0" cy="400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541FE3F-4091-F384-E2E7-C89850A0FF0F}"/>
              </a:ext>
            </a:extLst>
          </p:cNvPr>
          <p:cNvCxnSpPr>
            <a:cxnSpLocks/>
          </p:cNvCxnSpPr>
          <p:nvPr/>
        </p:nvCxnSpPr>
        <p:spPr>
          <a:xfrm>
            <a:off x="1181100" y="6332538"/>
            <a:ext cx="4775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8EBA0EA8-D024-8DEC-1433-4533FAFE1B0C}"/>
              </a:ext>
            </a:extLst>
          </p:cNvPr>
          <p:cNvSpPr/>
          <p:nvPr/>
        </p:nvSpPr>
        <p:spPr>
          <a:xfrm>
            <a:off x="1752600" y="538242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D9E94E98-31E0-C6EE-29E9-E61E183DD129}"/>
              </a:ext>
            </a:extLst>
          </p:cNvPr>
          <p:cNvSpPr/>
          <p:nvPr/>
        </p:nvSpPr>
        <p:spPr>
          <a:xfrm>
            <a:off x="1420285" y="483870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260FE37A-8929-1424-1CFE-A616AF68E461}"/>
              </a:ext>
            </a:extLst>
          </p:cNvPr>
          <p:cNvSpPr/>
          <p:nvPr/>
        </p:nvSpPr>
        <p:spPr>
          <a:xfrm>
            <a:off x="3454400" y="585509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295E066E-5585-95C7-B80B-BF1B8E16D570}"/>
              </a:ext>
            </a:extLst>
          </p:cNvPr>
          <p:cNvSpPr/>
          <p:nvPr/>
        </p:nvSpPr>
        <p:spPr>
          <a:xfrm>
            <a:off x="4292600" y="54713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107BB195-CC10-42DF-8F49-6FF85D4FCBC5}"/>
              </a:ext>
            </a:extLst>
          </p:cNvPr>
          <p:cNvSpPr/>
          <p:nvPr/>
        </p:nvSpPr>
        <p:spPr>
          <a:xfrm>
            <a:off x="3581400" y="513397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395282F8-64D5-B9DD-C592-A79C2782E400}"/>
              </a:ext>
            </a:extLst>
          </p:cNvPr>
          <p:cNvSpPr/>
          <p:nvPr/>
        </p:nvSpPr>
        <p:spPr>
          <a:xfrm>
            <a:off x="4279900" y="3537149"/>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7C9525AB-08C5-0FDE-BE7E-260AF5981940}"/>
              </a:ext>
            </a:extLst>
          </p:cNvPr>
          <p:cNvSpPr/>
          <p:nvPr/>
        </p:nvSpPr>
        <p:spPr>
          <a:xfrm>
            <a:off x="4178300" y="495974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92063FB1-ADCD-1333-275F-3123D4866EA8}"/>
              </a:ext>
            </a:extLst>
          </p:cNvPr>
          <p:cNvSpPr/>
          <p:nvPr/>
        </p:nvSpPr>
        <p:spPr>
          <a:xfrm>
            <a:off x="4114800" y="2905920"/>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C742D98D-BDEF-21DA-2F91-16808F605C34}"/>
              </a:ext>
            </a:extLst>
          </p:cNvPr>
          <p:cNvSpPr/>
          <p:nvPr/>
        </p:nvSpPr>
        <p:spPr>
          <a:xfrm>
            <a:off x="2393950" y="471963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16139C4E-847F-D82D-8F77-7C2533543171}"/>
              </a:ext>
            </a:extLst>
          </p:cNvPr>
          <p:cNvSpPr/>
          <p:nvPr/>
        </p:nvSpPr>
        <p:spPr>
          <a:xfrm>
            <a:off x="2482850" y="3097414"/>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FB6BA393-672C-0395-3502-A3EE6609D39D}"/>
              </a:ext>
            </a:extLst>
          </p:cNvPr>
          <p:cNvSpPr/>
          <p:nvPr/>
        </p:nvSpPr>
        <p:spPr>
          <a:xfrm>
            <a:off x="2889250" y="2646361"/>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DCB0BB12-196C-BA7C-482F-CDDFA70F0560}"/>
              </a:ext>
            </a:extLst>
          </p:cNvPr>
          <p:cNvSpPr/>
          <p:nvPr/>
        </p:nvSpPr>
        <p:spPr>
          <a:xfrm>
            <a:off x="5056717" y="3610968"/>
            <a:ext cx="228600" cy="228600"/>
          </a:xfrm>
          <a:prstGeom prst="ellips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Freeform 24">
            <a:extLst>
              <a:ext uri="{FF2B5EF4-FFF2-40B4-BE49-F238E27FC236}">
                <a16:creationId xmlns:a16="http://schemas.microsoft.com/office/drawing/2014/main" id="{F2725369-AC8B-1747-A26A-197C194E88B8}"/>
              </a:ext>
            </a:extLst>
          </p:cNvPr>
          <p:cNvSpPr>
            <a:spLocks/>
          </p:cNvSpPr>
          <p:nvPr/>
        </p:nvSpPr>
        <p:spPr bwMode="auto">
          <a:xfrm>
            <a:off x="6849472" y="1063284"/>
            <a:ext cx="4275932" cy="207227"/>
          </a:xfrm>
          <a:custGeom>
            <a:avLst/>
            <a:gdLst>
              <a:gd name="T0" fmla="*/ 116 w 7387"/>
              <a:gd name="T1" fmla="*/ 89 h 358"/>
              <a:gd name="T2" fmla="*/ 231 w 7387"/>
              <a:gd name="T3" fmla="*/ 91 h 358"/>
              <a:gd name="T4" fmla="*/ 347 w 7387"/>
              <a:gd name="T5" fmla="*/ 73 h 358"/>
              <a:gd name="T6" fmla="*/ 463 w 7387"/>
              <a:gd name="T7" fmla="*/ 89 h 358"/>
              <a:gd name="T8" fmla="*/ 579 w 7387"/>
              <a:gd name="T9" fmla="*/ 88 h 358"/>
              <a:gd name="T10" fmla="*/ 695 w 7387"/>
              <a:gd name="T11" fmla="*/ 100 h 358"/>
              <a:gd name="T12" fmla="*/ 810 w 7387"/>
              <a:gd name="T13" fmla="*/ 90 h 358"/>
              <a:gd name="T14" fmla="*/ 926 w 7387"/>
              <a:gd name="T15" fmla="*/ 83 h 358"/>
              <a:gd name="T16" fmla="*/ 1042 w 7387"/>
              <a:gd name="T17" fmla="*/ 90 h 358"/>
              <a:gd name="T18" fmla="*/ 1158 w 7387"/>
              <a:gd name="T19" fmla="*/ 111 h 358"/>
              <a:gd name="T20" fmla="*/ 1274 w 7387"/>
              <a:gd name="T21" fmla="*/ 169 h 358"/>
              <a:gd name="T22" fmla="*/ 1389 w 7387"/>
              <a:gd name="T23" fmla="*/ 138 h 358"/>
              <a:gd name="T24" fmla="*/ 1505 w 7387"/>
              <a:gd name="T25" fmla="*/ 83 h 358"/>
              <a:gd name="T26" fmla="*/ 1621 w 7387"/>
              <a:gd name="T27" fmla="*/ 85 h 358"/>
              <a:gd name="T28" fmla="*/ 1737 w 7387"/>
              <a:gd name="T29" fmla="*/ 180 h 358"/>
              <a:gd name="T30" fmla="*/ 1853 w 7387"/>
              <a:gd name="T31" fmla="*/ 253 h 358"/>
              <a:gd name="T32" fmla="*/ 1968 w 7387"/>
              <a:gd name="T33" fmla="*/ 85 h 358"/>
              <a:gd name="T34" fmla="*/ 2084 w 7387"/>
              <a:gd name="T35" fmla="*/ 309 h 358"/>
              <a:gd name="T36" fmla="*/ 2200 w 7387"/>
              <a:gd name="T37" fmla="*/ 92 h 358"/>
              <a:gd name="T38" fmla="*/ 2316 w 7387"/>
              <a:gd name="T39" fmla="*/ 320 h 358"/>
              <a:gd name="T40" fmla="*/ 2432 w 7387"/>
              <a:gd name="T41" fmla="*/ 125 h 358"/>
              <a:gd name="T42" fmla="*/ 2547 w 7387"/>
              <a:gd name="T43" fmla="*/ 110 h 358"/>
              <a:gd name="T44" fmla="*/ 2663 w 7387"/>
              <a:gd name="T45" fmla="*/ 274 h 358"/>
              <a:gd name="T46" fmla="*/ 2779 w 7387"/>
              <a:gd name="T47" fmla="*/ 254 h 358"/>
              <a:gd name="T48" fmla="*/ 2895 w 7387"/>
              <a:gd name="T49" fmla="*/ 177 h 358"/>
              <a:gd name="T50" fmla="*/ 3011 w 7387"/>
              <a:gd name="T51" fmla="*/ 76 h 358"/>
              <a:gd name="T52" fmla="*/ 3127 w 7387"/>
              <a:gd name="T53" fmla="*/ 325 h 358"/>
              <a:gd name="T54" fmla="*/ 3242 w 7387"/>
              <a:gd name="T55" fmla="*/ 146 h 358"/>
              <a:gd name="T56" fmla="*/ 3358 w 7387"/>
              <a:gd name="T57" fmla="*/ 151 h 358"/>
              <a:gd name="T58" fmla="*/ 3474 w 7387"/>
              <a:gd name="T59" fmla="*/ 86 h 358"/>
              <a:gd name="T60" fmla="*/ 3590 w 7387"/>
              <a:gd name="T61" fmla="*/ 97 h 358"/>
              <a:gd name="T62" fmla="*/ 3706 w 7387"/>
              <a:gd name="T63" fmla="*/ 91 h 358"/>
              <a:gd name="T64" fmla="*/ 3821 w 7387"/>
              <a:gd name="T65" fmla="*/ 82 h 358"/>
              <a:gd name="T66" fmla="*/ 3937 w 7387"/>
              <a:gd name="T67" fmla="*/ 111 h 358"/>
              <a:gd name="T68" fmla="*/ 4053 w 7387"/>
              <a:gd name="T69" fmla="*/ 210 h 358"/>
              <a:gd name="T70" fmla="*/ 4169 w 7387"/>
              <a:gd name="T71" fmla="*/ 85 h 358"/>
              <a:gd name="T72" fmla="*/ 4285 w 7387"/>
              <a:gd name="T73" fmla="*/ 220 h 358"/>
              <a:gd name="T74" fmla="*/ 4400 w 7387"/>
              <a:gd name="T75" fmla="*/ 82 h 358"/>
              <a:gd name="T76" fmla="*/ 4516 w 7387"/>
              <a:gd name="T77" fmla="*/ 104 h 358"/>
              <a:gd name="T78" fmla="*/ 4632 w 7387"/>
              <a:gd name="T79" fmla="*/ 78 h 358"/>
              <a:gd name="T80" fmla="*/ 4748 w 7387"/>
              <a:gd name="T81" fmla="*/ 81 h 358"/>
              <a:gd name="T82" fmla="*/ 4864 w 7387"/>
              <a:gd name="T83" fmla="*/ 73 h 358"/>
              <a:gd name="T84" fmla="*/ 4979 w 7387"/>
              <a:gd name="T85" fmla="*/ 118 h 358"/>
              <a:gd name="T86" fmla="*/ 5095 w 7387"/>
              <a:gd name="T87" fmla="*/ 43 h 358"/>
              <a:gd name="T88" fmla="*/ 5211 w 7387"/>
              <a:gd name="T89" fmla="*/ 181 h 358"/>
              <a:gd name="T90" fmla="*/ 5327 w 7387"/>
              <a:gd name="T91" fmla="*/ 95 h 358"/>
              <a:gd name="T92" fmla="*/ 5443 w 7387"/>
              <a:gd name="T93" fmla="*/ 170 h 358"/>
              <a:gd name="T94" fmla="*/ 5558 w 7387"/>
              <a:gd name="T95" fmla="*/ 181 h 358"/>
              <a:gd name="T96" fmla="*/ 5674 w 7387"/>
              <a:gd name="T97" fmla="*/ 193 h 358"/>
              <a:gd name="T98" fmla="*/ 5790 w 7387"/>
              <a:gd name="T99" fmla="*/ 66 h 358"/>
              <a:gd name="T100" fmla="*/ 5906 w 7387"/>
              <a:gd name="T101" fmla="*/ 200 h 358"/>
              <a:gd name="T102" fmla="*/ 6022 w 7387"/>
              <a:gd name="T103" fmla="*/ 84 h 358"/>
              <a:gd name="T104" fmla="*/ 6138 w 7387"/>
              <a:gd name="T105" fmla="*/ 77 h 358"/>
              <a:gd name="T106" fmla="*/ 6253 w 7387"/>
              <a:gd name="T107" fmla="*/ 210 h 358"/>
              <a:gd name="T108" fmla="*/ 6369 w 7387"/>
              <a:gd name="T109" fmla="*/ 81 h 358"/>
              <a:gd name="T110" fmla="*/ 6485 w 7387"/>
              <a:gd name="T111" fmla="*/ 124 h 358"/>
              <a:gd name="T112" fmla="*/ 6601 w 7387"/>
              <a:gd name="T113" fmla="*/ 108 h 358"/>
              <a:gd name="T114" fmla="*/ 6717 w 7387"/>
              <a:gd name="T115" fmla="*/ 84 h 358"/>
              <a:gd name="T116" fmla="*/ 6832 w 7387"/>
              <a:gd name="T117" fmla="*/ 101 h 358"/>
              <a:gd name="T118" fmla="*/ 6948 w 7387"/>
              <a:gd name="T119" fmla="*/ 82 h 358"/>
              <a:gd name="T120" fmla="*/ 7064 w 7387"/>
              <a:gd name="T121" fmla="*/ 94 h 358"/>
              <a:gd name="T122" fmla="*/ 7180 w 7387"/>
              <a:gd name="T123" fmla="*/ 81 h 358"/>
              <a:gd name="T124" fmla="*/ 7296 w 7387"/>
              <a:gd name="T125" fmla="*/ 8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7" h="358">
                <a:moveTo>
                  <a:pt x="0" y="352"/>
                </a:moveTo>
                <a:lnTo>
                  <a:pt x="1" y="301"/>
                </a:lnTo>
                <a:lnTo>
                  <a:pt x="2" y="271"/>
                </a:lnTo>
                <a:lnTo>
                  <a:pt x="3" y="239"/>
                </a:lnTo>
                <a:lnTo>
                  <a:pt x="4" y="219"/>
                </a:lnTo>
                <a:lnTo>
                  <a:pt x="5" y="199"/>
                </a:lnTo>
                <a:lnTo>
                  <a:pt x="6" y="195"/>
                </a:lnTo>
                <a:lnTo>
                  <a:pt x="7" y="190"/>
                </a:lnTo>
                <a:lnTo>
                  <a:pt x="8" y="184"/>
                </a:lnTo>
                <a:lnTo>
                  <a:pt x="9" y="183"/>
                </a:lnTo>
                <a:lnTo>
                  <a:pt x="9" y="192"/>
                </a:lnTo>
                <a:lnTo>
                  <a:pt x="10" y="186"/>
                </a:lnTo>
                <a:lnTo>
                  <a:pt x="11" y="175"/>
                </a:lnTo>
                <a:lnTo>
                  <a:pt x="12" y="171"/>
                </a:lnTo>
                <a:lnTo>
                  <a:pt x="13" y="164"/>
                </a:lnTo>
                <a:lnTo>
                  <a:pt x="14" y="158"/>
                </a:lnTo>
                <a:lnTo>
                  <a:pt x="15" y="156"/>
                </a:lnTo>
                <a:lnTo>
                  <a:pt x="16" y="144"/>
                </a:lnTo>
                <a:lnTo>
                  <a:pt x="17" y="149"/>
                </a:lnTo>
                <a:lnTo>
                  <a:pt x="17" y="150"/>
                </a:lnTo>
                <a:lnTo>
                  <a:pt x="18" y="149"/>
                </a:lnTo>
                <a:lnTo>
                  <a:pt x="19" y="161"/>
                </a:lnTo>
                <a:lnTo>
                  <a:pt x="20" y="166"/>
                </a:lnTo>
                <a:lnTo>
                  <a:pt x="21" y="156"/>
                </a:lnTo>
                <a:lnTo>
                  <a:pt x="22" y="155"/>
                </a:lnTo>
                <a:lnTo>
                  <a:pt x="23" y="147"/>
                </a:lnTo>
                <a:lnTo>
                  <a:pt x="23" y="151"/>
                </a:lnTo>
                <a:lnTo>
                  <a:pt x="24" y="148"/>
                </a:lnTo>
                <a:lnTo>
                  <a:pt x="25" y="147"/>
                </a:lnTo>
                <a:lnTo>
                  <a:pt x="26" y="141"/>
                </a:lnTo>
                <a:lnTo>
                  <a:pt x="27" y="143"/>
                </a:lnTo>
                <a:lnTo>
                  <a:pt x="28" y="128"/>
                </a:lnTo>
                <a:lnTo>
                  <a:pt x="29" y="130"/>
                </a:lnTo>
                <a:lnTo>
                  <a:pt x="30" y="132"/>
                </a:lnTo>
                <a:lnTo>
                  <a:pt x="31" y="129"/>
                </a:lnTo>
                <a:lnTo>
                  <a:pt x="32" y="123"/>
                </a:lnTo>
                <a:lnTo>
                  <a:pt x="32" y="117"/>
                </a:lnTo>
                <a:lnTo>
                  <a:pt x="33" y="111"/>
                </a:lnTo>
                <a:lnTo>
                  <a:pt x="34" y="105"/>
                </a:lnTo>
                <a:lnTo>
                  <a:pt x="35" y="112"/>
                </a:lnTo>
                <a:lnTo>
                  <a:pt x="36" y="109"/>
                </a:lnTo>
                <a:lnTo>
                  <a:pt x="37" y="109"/>
                </a:lnTo>
                <a:lnTo>
                  <a:pt x="38" y="113"/>
                </a:lnTo>
                <a:lnTo>
                  <a:pt x="39" y="117"/>
                </a:lnTo>
                <a:lnTo>
                  <a:pt x="39" y="106"/>
                </a:lnTo>
                <a:lnTo>
                  <a:pt x="40" y="108"/>
                </a:lnTo>
                <a:lnTo>
                  <a:pt x="41" y="106"/>
                </a:lnTo>
                <a:lnTo>
                  <a:pt x="42" y="100"/>
                </a:lnTo>
                <a:lnTo>
                  <a:pt x="43" y="99"/>
                </a:lnTo>
                <a:lnTo>
                  <a:pt x="44" y="99"/>
                </a:lnTo>
                <a:lnTo>
                  <a:pt x="45" y="113"/>
                </a:lnTo>
                <a:lnTo>
                  <a:pt x="46" y="121"/>
                </a:lnTo>
                <a:lnTo>
                  <a:pt x="47" y="125"/>
                </a:lnTo>
                <a:lnTo>
                  <a:pt x="47" y="128"/>
                </a:lnTo>
                <a:lnTo>
                  <a:pt x="48" y="133"/>
                </a:lnTo>
                <a:lnTo>
                  <a:pt x="49" y="119"/>
                </a:lnTo>
                <a:lnTo>
                  <a:pt x="50" y="115"/>
                </a:lnTo>
                <a:lnTo>
                  <a:pt x="51" y="106"/>
                </a:lnTo>
                <a:lnTo>
                  <a:pt x="52" y="97"/>
                </a:lnTo>
                <a:lnTo>
                  <a:pt x="53" y="92"/>
                </a:lnTo>
                <a:lnTo>
                  <a:pt x="54" y="92"/>
                </a:lnTo>
                <a:lnTo>
                  <a:pt x="55" y="91"/>
                </a:lnTo>
                <a:lnTo>
                  <a:pt x="56" y="98"/>
                </a:lnTo>
                <a:lnTo>
                  <a:pt x="56" y="101"/>
                </a:lnTo>
                <a:lnTo>
                  <a:pt x="57" y="105"/>
                </a:lnTo>
                <a:lnTo>
                  <a:pt x="58" y="101"/>
                </a:lnTo>
                <a:lnTo>
                  <a:pt x="59" y="102"/>
                </a:lnTo>
                <a:lnTo>
                  <a:pt x="60" y="104"/>
                </a:lnTo>
                <a:lnTo>
                  <a:pt x="61" y="105"/>
                </a:lnTo>
                <a:lnTo>
                  <a:pt x="61" y="102"/>
                </a:lnTo>
                <a:lnTo>
                  <a:pt x="62" y="104"/>
                </a:lnTo>
                <a:lnTo>
                  <a:pt x="63" y="109"/>
                </a:lnTo>
                <a:lnTo>
                  <a:pt x="64" y="105"/>
                </a:lnTo>
                <a:lnTo>
                  <a:pt x="65" y="101"/>
                </a:lnTo>
                <a:lnTo>
                  <a:pt x="66" y="115"/>
                </a:lnTo>
                <a:lnTo>
                  <a:pt x="67" y="114"/>
                </a:lnTo>
                <a:lnTo>
                  <a:pt x="68" y="112"/>
                </a:lnTo>
                <a:lnTo>
                  <a:pt x="69" y="119"/>
                </a:lnTo>
                <a:lnTo>
                  <a:pt x="70" y="127"/>
                </a:lnTo>
                <a:lnTo>
                  <a:pt x="70" y="124"/>
                </a:lnTo>
                <a:lnTo>
                  <a:pt x="71" y="127"/>
                </a:lnTo>
                <a:lnTo>
                  <a:pt x="72" y="122"/>
                </a:lnTo>
                <a:lnTo>
                  <a:pt x="73" y="110"/>
                </a:lnTo>
                <a:lnTo>
                  <a:pt x="74" y="112"/>
                </a:lnTo>
                <a:lnTo>
                  <a:pt x="75" y="96"/>
                </a:lnTo>
                <a:lnTo>
                  <a:pt x="76" y="95"/>
                </a:lnTo>
                <a:lnTo>
                  <a:pt x="77" y="97"/>
                </a:lnTo>
                <a:lnTo>
                  <a:pt x="78" y="104"/>
                </a:lnTo>
                <a:lnTo>
                  <a:pt x="78" y="101"/>
                </a:lnTo>
                <a:lnTo>
                  <a:pt x="79" y="103"/>
                </a:lnTo>
                <a:lnTo>
                  <a:pt x="80" y="100"/>
                </a:lnTo>
                <a:lnTo>
                  <a:pt x="81" y="96"/>
                </a:lnTo>
                <a:lnTo>
                  <a:pt x="82" y="92"/>
                </a:lnTo>
                <a:lnTo>
                  <a:pt x="83" y="89"/>
                </a:lnTo>
                <a:lnTo>
                  <a:pt x="84" y="90"/>
                </a:lnTo>
                <a:lnTo>
                  <a:pt x="84" y="95"/>
                </a:lnTo>
                <a:lnTo>
                  <a:pt x="85" y="94"/>
                </a:lnTo>
                <a:lnTo>
                  <a:pt x="86" y="101"/>
                </a:lnTo>
                <a:lnTo>
                  <a:pt x="87" y="98"/>
                </a:lnTo>
                <a:lnTo>
                  <a:pt x="88" y="101"/>
                </a:lnTo>
                <a:lnTo>
                  <a:pt x="89" y="100"/>
                </a:lnTo>
                <a:lnTo>
                  <a:pt x="90" y="110"/>
                </a:lnTo>
                <a:lnTo>
                  <a:pt x="91" y="113"/>
                </a:lnTo>
                <a:lnTo>
                  <a:pt x="92" y="122"/>
                </a:lnTo>
                <a:lnTo>
                  <a:pt x="93" y="120"/>
                </a:lnTo>
                <a:lnTo>
                  <a:pt x="94" y="114"/>
                </a:lnTo>
                <a:lnTo>
                  <a:pt x="94" y="103"/>
                </a:lnTo>
                <a:lnTo>
                  <a:pt x="95" y="98"/>
                </a:lnTo>
                <a:lnTo>
                  <a:pt x="96" y="89"/>
                </a:lnTo>
                <a:lnTo>
                  <a:pt x="97" y="84"/>
                </a:lnTo>
                <a:lnTo>
                  <a:pt x="98" y="94"/>
                </a:lnTo>
                <a:lnTo>
                  <a:pt x="99" y="101"/>
                </a:lnTo>
                <a:lnTo>
                  <a:pt x="100" y="95"/>
                </a:lnTo>
                <a:lnTo>
                  <a:pt x="100" y="102"/>
                </a:lnTo>
                <a:lnTo>
                  <a:pt x="101" y="105"/>
                </a:lnTo>
                <a:lnTo>
                  <a:pt x="102" y="97"/>
                </a:lnTo>
                <a:lnTo>
                  <a:pt x="103" y="92"/>
                </a:lnTo>
                <a:lnTo>
                  <a:pt x="104" y="89"/>
                </a:lnTo>
                <a:lnTo>
                  <a:pt x="105" y="75"/>
                </a:lnTo>
                <a:lnTo>
                  <a:pt x="106" y="76"/>
                </a:lnTo>
                <a:lnTo>
                  <a:pt x="107" y="78"/>
                </a:lnTo>
                <a:lnTo>
                  <a:pt x="108" y="80"/>
                </a:lnTo>
                <a:lnTo>
                  <a:pt x="108" y="84"/>
                </a:lnTo>
                <a:lnTo>
                  <a:pt x="109" y="94"/>
                </a:lnTo>
                <a:lnTo>
                  <a:pt x="110" y="86"/>
                </a:lnTo>
                <a:lnTo>
                  <a:pt x="111" y="82"/>
                </a:lnTo>
                <a:lnTo>
                  <a:pt x="112" y="84"/>
                </a:lnTo>
                <a:lnTo>
                  <a:pt x="113" y="85"/>
                </a:lnTo>
                <a:lnTo>
                  <a:pt x="114" y="83"/>
                </a:lnTo>
                <a:lnTo>
                  <a:pt x="115" y="91"/>
                </a:lnTo>
                <a:lnTo>
                  <a:pt x="116" y="89"/>
                </a:lnTo>
                <a:lnTo>
                  <a:pt x="117" y="83"/>
                </a:lnTo>
                <a:lnTo>
                  <a:pt x="117" y="76"/>
                </a:lnTo>
                <a:lnTo>
                  <a:pt x="118" y="76"/>
                </a:lnTo>
                <a:lnTo>
                  <a:pt x="119" y="83"/>
                </a:lnTo>
                <a:lnTo>
                  <a:pt x="120" y="87"/>
                </a:lnTo>
                <a:lnTo>
                  <a:pt x="121" y="91"/>
                </a:lnTo>
                <a:lnTo>
                  <a:pt x="122" y="94"/>
                </a:lnTo>
                <a:lnTo>
                  <a:pt x="122" y="91"/>
                </a:lnTo>
                <a:lnTo>
                  <a:pt x="123" y="87"/>
                </a:lnTo>
                <a:lnTo>
                  <a:pt x="124" y="87"/>
                </a:lnTo>
                <a:lnTo>
                  <a:pt x="125" y="86"/>
                </a:lnTo>
                <a:lnTo>
                  <a:pt x="126" y="89"/>
                </a:lnTo>
                <a:lnTo>
                  <a:pt x="127" y="93"/>
                </a:lnTo>
                <a:lnTo>
                  <a:pt x="128" y="92"/>
                </a:lnTo>
                <a:lnTo>
                  <a:pt x="129" y="96"/>
                </a:lnTo>
                <a:lnTo>
                  <a:pt x="130" y="91"/>
                </a:lnTo>
                <a:lnTo>
                  <a:pt x="131" y="90"/>
                </a:lnTo>
                <a:lnTo>
                  <a:pt x="131" y="88"/>
                </a:lnTo>
                <a:lnTo>
                  <a:pt x="132" y="89"/>
                </a:lnTo>
                <a:lnTo>
                  <a:pt x="133" y="83"/>
                </a:lnTo>
                <a:lnTo>
                  <a:pt x="134" y="85"/>
                </a:lnTo>
                <a:lnTo>
                  <a:pt x="135" y="86"/>
                </a:lnTo>
                <a:lnTo>
                  <a:pt x="136" y="84"/>
                </a:lnTo>
                <a:lnTo>
                  <a:pt x="137" y="79"/>
                </a:lnTo>
                <a:lnTo>
                  <a:pt x="138" y="76"/>
                </a:lnTo>
                <a:lnTo>
                  <a:pt x="139" y="74"/>
                </a:lnTo>
                <a:lnTo>
                  <a:pt x="139" y="69"/>
                </a:lnTo>
                <a:lnTo>
                  <a:pt x="140" y="75"/>
                </a:lnTo>
                <a:lnTo>
                  <a:pt x="141" y="82"/>
                </a:lnTo>
                <a:lnTo>
                  <a:pt x="142" y="95"/>
                </a:lnTo>
                <a:lnTo>
                  <a:pt x="143" y="96"/>
                </a:lnTo>
                <a:lnTo>
                  <a:pt x="144" y="107"/>
                </a:lnTo>
                <a:lnTo>
                  <a:pt x="145" y="110"/>
                </a:lnTo>
                <a:lnTo>
                  <a:pt x="145" y="106"/>
                </a:lnTo>
                <a:lnTo>
                  <a:pt x="146" y="96"/>
                </a:lnTo>
                <a:lnTo>
                  <a:pt x="147" y="94"/>
                </a:lnTo>
                <a:lnTo>
                  <a:pt x="148" y="90"/>
                </a:lnTo>
                <a:lnTo>
                  <a:pt x="149" y="81"/>
                </a:lnTo>
                <a:lnTo>
                  <a:pt x="150" y="82"/>
                </a:lnTo>
                <a:lnTo>
                  <a:pt x="151" y="84"/>
                </a:lnTo>
                <a:lnTo>
                  <a:pt x="152" y="90"/>
                </a:lnTo>
                <a:lnTo>
                  <a:pt x="153" y="88"/>
                </a:lnTo>
                <a:lnTo>
                  <a:pt x="154" y="90"/>
                </a:lnTo>
                <a:lnTo>
                  <a:pt x="155" y="88"/>
                </a:lnTo>
                <a:lnTo>
                  <a:pt x="155" y="88"/>
                </a:lnTo>
                <a:lnTo>
                  <a:pt x="156" y="79"/>
                </a:lnTo>
                <a:lnTo>
                  <a:pt x="157" y="77"/>
                </a:lnTo>
                <a:lnTo>
                  <a:pt x="158" y="78"/>
                </a:lnTo>
                <a:lnTo>
                  <a:pt x="159" y="84"/>
                </a:lnTo>
                <a:lnTo>
                  <a:pt x="160" y="91"/>
                </a:lnTo>
                <a:lnTo>
                  <a:pt x="161" y="104"/>
                </a:lnTo>
                <a:lnTo>
                  <a:pt x="161" y="113"/>
                </a:lnTo>
                <a:lnTo>
                  <a:pt x="162" y="119"/>
                </a:lnTo>
                <a:lnTo>
                  <a:pt x="163" y="134"/>
                </a:lnTo>
                <a:lnTo>
                  <a:pt x="164" y="124"/>
                </a:lnTo>
                <a:lnTo>
                  <a:pt x="165" y="114"/>
                </a:lnTo>
                <a:lnTo>
                  <a:pt x="166" y="107"/>
                </a:lnTo>
                <a:lnTo>
                  <a:pt x="167" y="109"/>
                </a:lnTo>
                <a:lnTo>
                  <a:pt x="168" y="96"/>
                </a:lnTo>
                <a:lnTo>
                  <a:pt x="169" y="96"/>
                </a:lnTo>
                <a:lnTo>
                  <a:pt x="169" y="100"/>
                </a:lnTo>
                <a:lnTo>
                  <a:pt x="170" y="99"/>
                </a:lnTo>
                <a:lnTo>
                  <a:pt x="171" y="89"/>
                </a:lnTo>
                <a:lnTo>
                  <a:pt x="172" y="86"/>
                </a:lnTo>
                <a:lnTo>
                  <a:pt x="173" y="88"/>
                </a:lnTo>
                <a:lnTo>
                  <a:pt x="174" y="87"/>
                </a:lnTo>
                <a:lnTo>
                  <a:pt x="175" y="87"/>
                </a:lnTo>
                <a:lnTo>
                  <a:pt x="176" y="86"/>
                </a:lnTo>
                <a:lnTo>
                  <a:pt x="177" y="78"/>
                </a:lnTo>
                <a:lnTo>
                  <a:pt x="177" y="76"/>
                </a:lnTo>
                <a:lnTo>
                  <a:pt x="178" y="76"/>
                </a:lnTo>
                <a:lnTo>
                  <a:pt x="179" y="75"/>
                </a:lnTo>
                <a:lnTo>
                  <a:pt x="180" y="82"/>
                </a:lnTo>
                <a:lnTo>
                  <a:pt x="181" y="88"/>
                </a:lnTo>
                <a:lnTo>
                  <a:pt x="182" y="99"/>
                </a:lnTo>
                <a:lnTo>
                  <a:pt x="183" y="96"/>
                </a:lnTo>
                <a:lnTo>
                  <a:pt x="183" y="99"/>
                </a:lnTo>
                <a:lnTo>
                  <a:pt x="184" y="94"/>
                </a:lnTo>
                <a:lnTo>
                  <a:pt x="185" y="89"/>
                </a:lnTo>
                <a:lnTo>
                  <a:pt x="186" y="83"/>
                </a:lnTo>
                <a:lnTo>
                  <a:pt x="187" y="88"/>
                </a:lnTo>
                <a:lnTo>
                  <a:pt x="188" y="89"/>
                </a:lnTo>
                <a:lnTo>
                  <a:pt x="189" y="89"/>
                </a:lnTo>
                <a:lnTo>
                  <a:pt x="190" y="105"/>
                </a:lnTo>
                <a:lnTo>
                  <a:pt x="191" y="100"/>
                </a:lnTo>
                <a:lnTo>
                  <a:pt x="192" y="101"/>
                </a:lnTo>
                <a:lnTo>
                  <a:pt x="192" y="98"/>
                </a:lnTo>
                <a:lnTo>
                  <a:pt x="193" y="99"/>
                </a:lnTo>
                <a:lnTo>
                  <a:pt x="194" y="84"/>
                </a:lnTo>
                <a:lnTo>
                  <a:pt x="195" y="81"/>
                </a:lnTo>
                <a:lnTo>
                  <a:pt x="196" y="78"/>
                </a:lnTo>
                <a:lnTo>
                  <a:pt x="197" y="80"/>
                </a:lnTo>
                <a:lnTo>
                  <a:pt x="198" y="82"/>
                </a:lnTo>
                <a:lnTo>
                  <a:pt x="199" y="93"/>
                </a:lnTo>
                <a:lnTo>
                  <a:pt x="199" y="89"/>
                </a:lnTo>
                <a:lnTo>
                  <a:pt x="200" y="98"/>
                </a:lnTo>
                <a:lnTo>
                  <a:pt x="201" y="94"/>
                </a:lnTo>
                <a:lnTo>
                  <a:pt x="202" y="88"/>
                </a:lnTo>
                <a:lnTo>
                  <a:pt x="203" y="76"/>
                </a:lnTo>
                <a:lnTo>
                  <a:pt x="204" y="80"/>
                </a:lnTo>
                <a:lnTo>
                  <a:pt x="205" y="86"/>
                </a:lnTo>
                <a:lnTo>
                  <a:pt x="206" y="93"/>
                </a:lnTo>
                <a:lnTo>
                  <a:pt x="207" y="92"/>
                </a:lnTo>
                <a:lnTo>
                  <a:pt x="207" y="99"/>
                </a:lnTo>
                <a:lnTo>
                  <a:pt x="208" y="103"/>
                </a:lnTo>
                <a:lnTo>
                  <a:pt x="209" y="83"/>
                </a:lnTo>
                <a:lnTo>
                  <a:pt x="210" y="79"/>
                </a:lnTo>
                <a:lnTo>
                  <a:pt x="211" y="89"/>
                </a:lnTo>
                <a:lnTo>
                  <a:pt x="212" y="85"/>
                </a:lnTo>
                <a:lnTo>
                  <a:pt x="213" y="85"/>
                </a:lnTo>
                <a:lnTo>
                  <a:pt x="214" y="91"/>
                </a:lnTo>
                <a:lnTo>
                  <a:pt x="215" y="89"/>
                </a:lnTo>
                <a:lnTo>
                  <a:pt x="216" y="83"/>
                </a:lnTo>
                <a:lnTo>
                  <a:pt x="216" y="82"/>
                </a:lnTo>
                <a:lnTo>
                  <a:pt x="217" y="89"/>
                </a:lnTo>
                <a:lnTo>
                  <a:pt x="218" y="97"/>
                </a:lnTo>
                <a:lnTo>
                  <a:pt x="219" y="98"/>
                </a:lnTo>
                <a:lnTo>
                  <a:pt x="220" y="107"/>
                </a:lnTo>
                <a:lnTo>
                  <a:pt x="221" y="108"/>
                </a:lnTo>
                <a:lnTo>
                  <a:pt x="221" y="97"/>
                </a:lnTo>
                <a:lnTo>
                  <a:pt x="222" y="90"/>
                </a:lnTo>
                <a:lnTo>
                  <a:pt x="223" y="88"/>
                </a:lnTo>
                <a:lnTo>
                  <a:pt x="224" y="84"/>
                </a:lnTo>
                <a:lnTo>
                  <a:pt x="225" y="81"/>
                </a:lnTo>
                <a:lnTo>
                  <a:pt x="226" y="80"/>
                </a:lnTo>
                <a:lnTo>
                  <a:pt x="227" y="77"/>
                </a:lnTo>
                <a:lnTo>
                  <a:pt x="228" y="93"/>
                </a:lnTo>
                <a:lnTo>
                  <a:pt x="229" y="80"/>
                </a:lnTo>
                <a:lnTo>
                  <a:pt x="230" y="82"/>
                </a:lnTo>
                <a:lnTo>
                  <a:pt x="230" y="88"/>
                </a:lnTo>
                <a:lnTo>
                  <a:pt x="231" y="91"/>
                </a:lnTo>
                <a:lnTo>
                  <a:pt x="232" y="77"/>
                </a:lnTo>
                <a:lnTo>
                  <a:pt x="233" y="83"/>
                </a:lnTo>
                <a:lnTo>
                  <a:pt x="234" y="109"/>
                </a:lnTo>
                <a:lnTo>
                  <a:pt x="235" y="105"/>
                </a:lnTo>
                <a:lnTo>
                  <a:pt x="236" y="100"/>
                </a:lnTo>
                <a:lnTo>
                  <a:pt x="237" y="98"/>
                </a:lnTo>
                <a:lnTo>
                  <a:pt x="238" y="99"/>
                </a:lnTo>
                <a:lnTo>
                  <a:pt x="238" y="70"/>
                </a:lnTo>
                <a:lnTo>
                  <a:pt x="239" y="67"/>
                </a:lnTo>
                <a:lnTo>
                  <a:pt x="240" y="72"/>
                </a:lnTo>
                <a:lnTo>
                  <a:pt x="241" y="78"/>
                </a:lnTo>
                <a:lnTo>
                  <a:pt x="242" y="83"/>
                </a:lnTo>
                <a:lnTo>
                  <a:pt x="243" y="85"/>
                </a:lnTo>
                <a:lnTo>
                  <a:pt x="244" y="92"/>
                </a:lnTo>
                <a:lnTo>
                  <a:pt x="244" y="95"/>
                </a:lnTo>
                <a:lnTo>
                  <a:pt x="245" y="96"/>
                </a:lnTo>
                <a:lnTo>
                  <a:pt x="246" y="93"/>
                </a:lnTo>
                <a:lnTo>
                  <a:pt x="247" y="92"/>
                </a:lnTo>
                <a:lnTo>
                  <a:pt x="248" y="84"/>
                </a:lnTo>
                <a:lnTo>
                  <a:pt x="249" y="89"/>
                </a:lnTo>
                <a:lnTo>
                  <a:pt x="250" y="95"/>
                </a:lnTo>
                <a:lnTo>
                  <a:pt x="251" y="93"/>
                </a:lnTo>
                <a:lnTo>
                  <a:pt x="252" y="99"/>
                </a:lnTo>
                <a:lnTo>
                  <a:pt x="253" y="99"/>
                </a:lnTo>
                <a:lnTo>
                  <a:pt x="254" y="89"/>
                </a:lnTo>
                <a:lnTo>
                  <a:pt x="254" y="90"/>
                </a:lnTo>
                <a:lnTo>
                  <a:pt x="255" y="90"/>
                </a:lnTo>
                <a:lnTo>
                  <a:pt x="256" y="90"/>
                </a:lnTo>
                <a:lnTo>
                  <a:pt x="257" y="96"/>
                </a:lnTo>
                <a:lnTo>
                  <a:pt x="258" y="110"/>
                </a:lnTo>
                <a:lnTo>
                  <a:pt x="259" y="106"/>
                </a:lnTo>
                <a:lnTo>
                  <a:pt x="260" y="110"/>
                </a:lnTo>
                <a:lnTo>
                  <a:pt x="260" y="107"/>
                </a:lnTo>
                <a:lnTo>
                  <a:pt x="261" y="112"/>
                </a:lnTo>
                <a:lnTo>
                  <a:pt x="262" y="92"/>
                </a:lnTo>
                <a:lnTo>
                  <a:pt x="263" y="94"/>
                </a:lnTo>
                <a:lnTo>
                  <a:pt x="264" y="91"/>
                </a:lnTo>
                <a:lnTo>
                  <a:pt x="265" y="90"/>
                </a:lnTo>
                <a:lnTo>
                  <a:pt x="266" y="84"/>
                </a:lnTo>
                <a:lnTo>
                  <a:pt x="267" y="94"/>
                </a:lnTo>
                <a:lnTo>
                  <a:pt x="268" y="81"/>
                </a:lnTo>
                <a:lnTo>
                  <a:pt x="268" y="89"/>
                </a:lnTo>
                <a:lnTo>
                  <a:pt x="269" y="92"/>
                </a:lnTo>
                <a:lnTo>
                  <a:pt x="270" y="96"/>
                </a:lnTo>
                <a:lnTo>
                  <a:pt x="271" y="109"/>
                </a:lnTo>
                <a:lnTo>
                  <a:pt x="272" y="119"/>
                </a:lnTo>
                <a:lnTo>
                  <a:pt x="273" y="113"/>
                </a:lnTo>
                <a:lnTo>
                  <a:pt x="274" y="113"/>
                </a:lnTo>
                <a:lnTo>
                  <a:pt x="275" y="107"/>
                </a:lnTo>
                <a:lnTo>
                  <a:pt x="276" y="97"/>
                </a:lnTo>
                <a:lnTo>
                  <a:pt x="277" y="88"/>
                </a:lnTo>
                <a:lnTo>
                  <a:pt x="277" y="94"/>
                </a:lnTo>
                <a:lnTo>
                  <a:pt x="278" y="87"/>
                </a:lnTo>
                <a:lnTo>
                  <a:pt x="279" y="81"/>
                </a:lnTo>
                <a:lnTo>
                  <a:pt x="280" y="76"/>
                </a:lnTo>
                <a:lnTo>
                  <a:pt x="281" y="78"/>
                </a:lnTo>
                <a:lnTo>
                  <a:pt x="282" y="71"/>
                </a:lnTo>
                <a:lnTo>
                  <a:pt x="282" y="69"/>
                </a:lnTo>
                <a:lnTo>
                  <a:pt x="283" y="78"/>
                </a:lnTo>
                <a:lnTo>
                  <a:pt x="284" y="76"/>
                </a:lnTo>
                <a:lnTo>
                  <a:pt x="285" y="74"/>
                </a:lnTo>
                <a:lnTo>
                  <a:pt x="286" y="81"/>
                </a:lnTo>
                <a:lnTo>
                  <a:pt x="287" y="89"/>
                </a:lnTo>
                <a:lnTo>
                  <a:pt x="288" y="89"/>
                </a:lnTo>
                <a:lnTo>
                  <a:pt x="289" y="96"/>
                </a:lnTo>
                <a:lnTo>
                  <a:pt x="290" y="97"/>
                </a:lnTo>
                <a:lnTo>
                  <a:pt x="291" y="92"/>
                </a:lnTo>
                <a:lnTo>
                  <a:pt x="291" y="87"/>
                </a:lnTo>
                <a:lnTo>
                  <a:pt x="292" y="89"/>
                </a:lnTo>
                <a:lnTo>
                  <a:pt x="293" y="78"/>
                </a:lnTo>
                <a:lnTo>
                  <a:pt x="294" y="87"/>
                </a:lnTo>
                <a:lnTo>
                  <a:pt x="295" y="81"/>
                </a:lnTo>
                <a:lnTo>
                  <a:pt x="296" y="92"/>
                </a:lnTo>
                <a:lnTo>
                  <a:pt x="297" y="92"/>
                </a:lnTo>
                <a:lnTo>
                  <a:pt x="298" y="95"/>
                </a:lnTo>
                <a:lnTo>
                  <a:pt x="299" y="89"/>
                </a:lnTo>
                <a:lnTo>
                  <a:pt x="299" y="105"/>
                </a:lnTo>
                <a:lnTo>
                  <a:pt x="300" y="106"/>
                </a:lnTo>
                <a:lnTo>
                  <a:pt x="301" y="106"/>
                </a:lnTo>
                <a:lnTo>
                  <a:pt x="302" y="118"/>
                </a:lnTo>
                <a:lnTo>
                  <a:pt x="303" y="113"/>
                </a:lnTo>
                <a:lnTo>
                  <a:pt x="304" y="93"/>
                </a:lnTo>
                <a:lnTo>
                  <a:pt x="305" y="89"/>
                </a:lnTo>
                <a:lnTo>
                  <a:pt x="305" y="84"/>
                </a:lnTo>
                <a:lnTo>
                  <a:pt x="306" y="78"/>
                </a:lnTo>
                <a:lnTo>
                  <a:pt x="307" y="74"/>
                </a:lnTo>
                <a:lnTo>
                  <a:pt x="308" y="84"/>
                </a:lnTo>
                <a:lnTo>
                  <a:pt x="309" y="75"/>
                </a:lnTo>
                <a:lnTo>
                  <a:pt x="310" y="77"/>
                </a:lnTo>
                <a:lnTo>
                  <a:pt x="311" y="76"/>
                </a:lnTo>
                <a:lnTo>
                  <a:pt x="312" y="79"/>
                </a:lnTo>
                <a:lnTo>
                  <a:pt x="313" y="79"/>
                </a:lnTo>
                <a:lnTo>
                  <a:pt x="314" y="84"/>
                </a:lnTo>
                <a:lnTo>
                  <a:pt x="315" y="89"/>
                </a:lnTo>
                <a:lnTo>
                  <a:pt x="315" y="93"/>
                </a:lnTo>
                <a:lnTo>
                  <a:pt x="316" y="106"/>
                </a:lnTo>
                <a:lnTo>
                  <a:pt x="317" y="100"/>
                </a:lnTo>
                <a:lnTo>
                  <a:pt x="318" y="97"/>
                </a:lnTo>
                <a:lnTo>
                  <a:pt x="319" y="91"/>
                </a:lnTo>
                <a:lnTo>
                  <a:pt x="320" y="89"/>
                </a:lnTo>
                <a:lnTo>
                  <a:pt x="321" y="81"/>
                </a:lnTo>
                <a:lnTo>
                  <a:pt x="321" y="89"/>
                </a:lnTo>
                <a:lnTo>
                  <a:pt x="322" y="95"/>
                </a:lnTo>
                <a:lnTo>
                  <a:pt x="323" y="100"/>
                </a:lnTo>
                <a:lnTo>
                  <a:pt x="324" y="97"/>
                </a:lnTo>
                <a:lnTo>
                  <a:pt x="325" y="98"/>
                </a:lnTo>
                <a:lnTo>
                  <a:pt x="326" y="94"/>
                </a:lnTo>
                <a:lnTo>
                  <a:pt x="327" y="94"/>
                </a:lnTo>
                <a:lnTo>
                  <a:pt x="328" y="92"/>
                </a:lnTo>
                <a:lnTo>
                  <a:pt x="329" y="102"/>
                </a:lnTo>
                <a:lnTo>
                  <a:pt x="329" y="103"/>
                </a:lnTo>
                <a:lnTo>
                  <a:pt x="330" y="107"/>
                </a:lnTo>
                <a:lnTo>
                  <a:pt x="331" y="102"/>
                </a:lnTo>
                <a:lnTo>
                  <a:pt x="332" y="99"/>
                </a:lnTo>
                <a:lnTo>
                  <a:pt x="333" y="87"/>
                </a:lnTo>
                <a:lnTo>
                  <a:pt x="334" y="90"/>
                </a:lnTo>
                <a:lnTo>
                  <a:pt x="335" y="89"/>
                </a:lnTo>
                <a:lnTo>
                  <a:pt x="336" y="91"/>
                </a:lnTo>
                <a:lnTo>
                  <a:pt x="337" y="88"/>
                </a:lnTo>
                <a:lnTo>
                  <a:pt x="337" y="87"/>
                </a:lnTo>
                <a:lnTo>
                  <a:pt x="338" y="84"/>
                </a:lnTo>
                <a:lnTo>
                  <a:pt x="339" y="84"/>
                </a:lnTo>
                <a:lnTo>
                  <a:pt x="340" y="89"/>
                </a:lnTo>
                <a:lnTo>
                  <a:pt x="341" y="93"/>
                </a:lnTo>
                <a:lnTo>
                  <a:pt x="342" y="90"/>
                </a:lnTo>
                <a:lnTo>
                  <a:pt x="343" y="86"/>
                </a:lnTo>
                <a:lnTo>
                  <a:pt x="343" y="82"/>
                </a:lnTo>
                <a:lnTo>
                  <a:pt x="344" y="70"/>
                </a:lnTo>
                <a:lnTo>
                  <a:pt x="345" y="67"/>
                </a:lnTo>
                <a:lnTo>
                  <a:pt x="346" y="64"/>
                </a:lnTo>
                <a:lnTo>
                  <a:pt x="347" y="73"/>
                </a:lnTo>
                <a:lnTo>
                  <a:pt x="348" y="74"/>
                </a:lnTo>
                <a:lnTo>
                  <a:pt x="349" y="79"/>
                </a:lnTo>
                <a:lnTo>
                  <a:pt x="350" y="78"/>
                </a:lnTo>
                <a:lnTo>
                  <a:pt x="351" y="85"/>
                </a:lnTo>
                <a:lnTo>
                  <a:pt x="352" y="74"/>
                </a:lnTo>
                <a:lnTo>
                  <a:pt x="352" y="74"/>
                </a:lnTo>
                <a:lnTo>
                  <a:pt x="353" y="77"/>
                </a:lnTo>
                <a:lnTo>
                  <a:pt x="354" y="81"/>
                </a:lnTo>
                <a:lnTo>
                  <a:pt x="355" y="83"/>
                </a:lnTo>
                <a:lnTo>
                  <a:pt x="356" y="88"/>
                </a:lnTo>
                <a:lnTo>
                  <a:pt x="357" y="94"/>
                </a:lnTo>
                <a:lnTo>
                  <a:pt x="358" y="100"/>
                </a:lnTo>
                <a:lnTo>
                  <a:pt x="359" y="95"/>
                </a:lnTo>
                <a:lnTo>
                  <a:pt x="359" y="92"/>
                </a:lnTo>
                <a:lnTo>
                  <a:pt x="360" y="96"/>
                </a:lnTo>
                <a:lnTo>
                  <a:pt x="361" y="89"/>
                </a:lnTo>
                <a:lnTo>
                  <a:pt x="362" y="78"/>
                </a:lnTo>
                <a:lnTo>
                  <a:pt x="363" y="88"/>
                </a:lnTo>
                <a:lnTo>
                  <a:pt x="364" y="88"/>
                </a:lnTo>
                <a:lnTo>
                  <a:pt x="365" y="94"/>
                </a:lnTo>
                <a:lnTo>
                  <a:pt x="366" y="96"/>
                </a:lnTo>
                <a:lnTo>
                  <a:pt x="367" y="109"/>
                </a:lnTo>
                <a:lnTo>
                  <a:pt x="367" y="110"/>
                </a:lnTo>
                <a:lnTo>
                  <a:pt x="368" y="120"/>
                </a:lnTo>
                <a:lnTo>
                  <a:pt x="369" y="111"/>
                </a:lnTo>
                <a:lnTo>
                  <a:pt x="370" y="106"/>
                </a:lnTo>
                <a:lnTo>
                  <a:pt x="371" y="96"/>
                </a:lnTo>
                <a:lnTo>
                  <a:pt x="372" y="88"/>
                </a:lnTo>
                <a:lnTo>
                  <a:pt x="373" y="78"/>
                </a:lnTo>
                <a:lnTo>
                  <a:pt x="374" y="74"/>
                </a:lnTo>
                <a:lnTo>
                  <a:pt x="375" y="80"/>
                </a:lnTo>
                <a:lnTo>
                  <a:pt x="376" y="94"/>
                </a:lnTo>
                <a:lnTo>
                  <a:pt x="376" y="91"/>
                </a:lnTo>
                <a:lnTo>
                  <a:pt x="377" y="90"/>
                </a:lnTo>
                <a:lnTo>
                  <a:pt x="378" y="99"/>
                </a:lnTo>
                <a:lnTo>
                  <a:pt x="379" y="92"/>
                </a:lnTo>
                <a:lnTo>
                  <a:pt x="380" y="77"/>
                </a:lnTo>
                <a:lnTo>
                  <a:pt x="381" y="91"/>
                </a:lnTo>
                <a:lnTo>
                  <a:pt x="381" y="99"/>
                </a:lnTo>
                <a:lnTo>
                  <a:pt x="382" y="96"/>
                </a:lnTo>
                <a:lnTo>
                  <a:pt x="383" y="96"/>
                </a:lnTo>
                <a:lnTo>
                  <a:pt x="384" y="98"/>
                </a:lnTo>
                <a:lnTo>
                  <a:pt x="385" y="93"/>
                </a:lnTo>
                <a:lnTo>
                  <a:pt x="386" y="86"/>
                </a:lnTo>
                <a:lnTo>
                  <a:pt x="387" y="81"/>
                </a:lnTo>
                <a:lnTo>
                  <a:pt x="388" y="84"/>
                </a:lnTo>
                <a:lnTo>
                  <a:pt x="389" y="80"/>
                </a:lnTo>
                <a:lnTo>
                  <a:pt x="390" y="80"/>
                </a:lnTo>
                <a:lnTo>
                  <a:pt x="390" y="86"/>
                </a:lnTo>
                <a:lnTo>
                  <a:pt x="391" y="88"/>
                </a:lnTo>
                <a:lnTo>
                  <a:pt x="392" y="94"/>
                </a:lnTo>
                <a:lnTo>
                  <a:pt x="393" y="100"/>
                </a:lnTo>
                <a:lnTo>
                  <a:pt x="394" y="101"/>
                </a:lnTo>
                <a:lnTo>
                  <a:pt x="395" y="103"/>
                </a:lnTo>
                <a:lnTo>
                  <a:pt x="396" y="103"/>
                </a:lnTo>
                <a:lnTo>
                  <a:pt x="397" y="99"/>
                </a:lnTo>
                <a:lnTo>
                  <a:pt x="398" y="96"/>
                </a:lnTo>
                <a:lnTo>
                  <a:pt x="398" y="95"/>
                </a:lnTo>
                <a:lnTo>
                  <a:pt x="399" y="92"/>
                </a:lnTo>
                <a:lnTo>
                  <a:pt x="400" y="94"/>
                </a:lnTo>
                <a:lnTo>
                  <a:pt x="401" y="98"/>
                </a:lnTo>
                <a:lnTo>
                  <a:pt x="402" y="107"/>
                </a:lnTo>
                <a:lnTo>
                  <a:pt x="403" y="103"/>
                </a:lnTo>
                <a:lnTo>
                  <a:pt x="404" y="91"/>
                </a:lnTo>
                <a:lnTo>
                  <a:pt x="404" y="87"/>
                </a:lnTo>
                <a:lnTo>
                  <a:pt x="405" y="89"/>
                </a:lnTo>
                <a:lnTo>
                  <a:pt x="406" y="83"/>
                </a:lnTo>
                <a:lnTo>
                  <a:pt x="407" y="82"/>
                </a:lnTo>
                <a:lnTo>
                  <a:pt x="408" y="87"/>
                </a:lnTo>
                <a:lnTo>
                  <a:pt x="409" y="96"/>
                </a:lnTo>
                <a:lnTo>
                  <a:pt x="410" y="94"/>
                </a:lnTo>
                <a:lnTo>
                  <a:pt x="411" y="86"/>
                </a:lnTo>
                <a:lnTo>
                  <a:pt x="412" y="88"/>
                </a:lnTo>
                <a:lnTo>
                  <a:pt x="413" y="84"/>
                </a:lnTo>
                <a:lnTo>
                  <a:pt x="414" y="80"/>
                </a:lnTo>
                <a:lnTo>
                  <a:pt x="414" y="77"/>
                </a:lnTo>
                <a:lnTo>
                  <a:pt x="415" y="83"/>
                </a:lnTo>
                <a:lnTo>
                  <a:pt x="416" y="82"/>
                </a:lnTo>
                <a:lnTo>
                  <a:pt x="417" y="89"/>
                </a:lnTo>
                <a:lnTo>
                  <a:pt x="418" y="91"/>
                </a:lnTo>
                <a:lnTo>
                  <a:pt x="419" y="93"/>
                </a:lnTo>
                <a:lnTo>
                  <a:pt x="420" y="94"/>
                </a:lnTo>
                <a:lnTo>
                  <a:pt x="420" y="95"/>
                </a:lnTo>
                <a:lnTo>
                  <a:pt x="421" y="95"/>
                </a:lnTo>
                <a:lnTo>
                  <a:pt x="422" y="97"/>
                </a:lnTo>
                <a:lnTo>
                  <a:pt x="423" y="97"/>
                </a:lnTo>
                <a:lnTo>
                  <a:pt x="424" y="93"/>
                </a:lnTo>
                <a:lnTo>
                  <a:pt x="425" y="91"/>
                </a:lnTo>
                <a:lnTo>
                  <a:pt x="426" y="94"/>
                </a:lnTo>
                <a:lnTo>
                  <a:pt x="427" y="85"/>
                </a:lnTo>
                <a:lnTo>
                  <a:pt x="428" y="90"/>
                </a:lnTo>
                <a:lnTo>
                  <a:pt x="428" y="94"/>
                </a:lnTo>
                <a:lnTo>
                  <a:pt x="429" y="95"/>
                </a:lnTo>
                <a:lnTo>
                  <a:pt x="430" y="90"/>
                </a:lnTo>
                <a:lnTo>
                  <a:pt x="431" y="92"/>
                </a:lnTo>
                <a:lnTo>
                  <a:pt x="432" y="84"/>
                </a:lnTo>
                <a:lnTo>
                  <a:pt x="433" y="76"/>
                </a:lnTo>
                <a:lnTo>
                  <a:pt x="434" y="77"/>
                </a:lnTo>
                <a:lnTo>
                  <a:pt x="435" y="82"/>
                </a:lnTo>
                <a:lnTo>
                  <a:pt x="436" y="85"/>
                </a:lnTo>
                <a:lnTo>
                  <a:pt x="437" y="86"/>
                </a:lnTo>
                <a:lnTo>
                  <a:pt x="437" y="99"/>
                </a:lnTo>
                <a:lnTo>
                  <a:pt x="438" y="109"/>
                </a:lnTo>
                <a:lnTo>
                  <a:pt x="439" y="104"/>
                </a:lnTo>
                <a:lnTo>
                  <a:pt x="440" y="101"/>
                </a:lnTo>
                <a:lnTo>
                  <a:pt x="441" y="103"/>
                </a:lnTo>
                <a:lnTo>
                  <a:pt x="442" y="95"/>
                </a:lnTo>
                <a:lnTo>
                  <a:pt x="442" y="87"/>
                </a:lnTo>
                <a:lnTo>
                  <a:pt x="443" y="89"/>
                </a:lnTo>
                <a:lnTo>
                  <a:pt x="444" y="98"/>
                </a:lnTo>
                <a:lnTo>
                  <a:pt x="445" y="99"/>
                </a:lnTo>
                <a:lnTo>
                  <a:pt x="446" y="103"/>
                </a:lnTo>
                <a:lnTo>
                  <a:pt x="447" y="102"/>
                </a:lnTo>
                <a:lnTo>
                  <a:pt x="448" y="105"/>
                </a:lnTo>
                <a:lnTo>
                  <a:pt x="449" y="104"/>
                </a:lnTo>
                <a:lnTo>
                  <a:pt x="450" y="98"/>
                </a:lnTo>
                <a:lnTo>
                  <a:pt x="451" y="90"/>
                </a:lnTo>
                <a:lnTo>
                  <a:pt x="451" y="88"/>
                </a:lnTo>
                <a:lnTo>
                  <a:pt x="452" y="84"/>
                </a:lnTo>
                <a:lnTo>
                  <a:pt x="453" y="70"/>
                </a:lnTo>
                <a:lnTo>
                  <a:pt x="454" y="70"/>
                </a:lnTo>
                <a:lnTo>
                  <a:pt x="455" y="87"/>
                </a:lnTo>
                <a:lnTo>
                  <a:pt x="456" y="78"/>
                </a:lnTo>
                <a:lnTo>
                  <a:pt x="457" y="79"/>
                </a:lnTo>
                <a:lnTo>
                  <a:pt x="458" y="85"/>
                </a:lnTo>
                <a:lnTo>
                  <a:pt x="459" y="90"/>
                </a:lnTo>
                <a:lnTo>
                  <a:pt x="459" y="76"/>
                </a:lnTo>
                <a:lnTo>
                  <a:pt x="460" y="87"/>
                </a:lnTo>
                <a:lnTo>
                  <a:pt x="461" y="90"/>
                </a:lnTo>
                <a:lnTo>
                  <a:pt x="462" y="94"/>
                </a:lnTo>
                <a:lnTo>
                  <a:pt x="463" y="89"/>
                </a:lnTo>
                <a:lnTo>
                  <a:pt x="464" y="88"/>
                </a:lnTo>
                <a:lnTo>
                  <a:pt x="465" y="92"/>
                </a:lnTo>
                <a:lnTo>
                  <a:pt x="465" y="90"/>
                </a:lnTo>
                <a:lnTo>
                  <a:pt x="466" y="92"/>
                </a:lnTo>
                <a:lnTo>
                  <a:pt x="467" y="103"/>
                </a:lnTo>
                <a:lnTo>
                  <a:pt x="468" y="100"/>
                </a:lnTo>
                <a:lnTo>
                  <a:pt x="469" y="94"/>
                </a:lnTo>
                <a:lnTo>
                  <a:pt x="470" y="90"/>
                </a:lnTo>
                <a:lnTo>
                  <a:pt x="471" y="86"/>
                </a:lnTo>
                <a:lnTo>
                  <a:pt x="472" y="76"/>
                </a:lnTo>
                <a:lnTo>
                  <a:pt x="473" y="86"/>
                </a:lnTo>
                <a:lnTo>
                  <a:pt x="474" y="92"/>
                </a:lnTo>
                <a:lnTo>
                  <a:pt x="475" y="98"/>
                </a:lnTo>
                <a:lnTo>
                  <a:pt x="475" y="98"/>
                </a:lnTo>
                <a:lnTo>
                  <a:pt x="476" y="109"/>
                </a:lnTo>
                <a:lnTo>
                  <a:pt x="477" y="104"/>
                </a:lnTo>
                <a:lnTo>
                  <a:pt x="478" y="98"/>
                </a:lnTo>
                <a:lnTo>
                  <a:pt x="479" y="96"/>
                </a:lnTo>
                <a:lnTo>
                  <a:pt x="480" y="98"/>
                </a:lnTo>
                <a:lnTo>
                  <a:pt x="481" y="91"/>
                </a:lnTo>
                <a:lnTo>
                  <a:pt x="481" y="93"/>
                </a:lnTo>
                <a:lnTo>
                  <a:pt x="482" y="94"/>
                </a:lnTo>
                <a:lnTo>
                  <a:pt x="483" y="91"/>
                </a:lnTo>
                <a:lnTo>
                  <a:pt x="484" y="91"/>
                </a:lnTo>
                <a:lnTo>
                  <a:pt x="485" y="88"/>
                </a:lnTo>
                <a:lnTo>
                  <a:pt x="486" y="78"/>
                </a:lnTo>
                <a:lnTo>
                  <a:pt x="487" y="75"/>
                </a:lnTo>
                <a:lnTo>
                  <a:pt x="488" y="81"/>
                </a:lnTo>
                <a:lnTo>
                  <a:pt x="489" y="78"/>
                </a:lnTo>
                <a:lnTo>
                  <a:pt x="489" y="75"/>
                </a:lnTo>
                <a:lnTo>
                  <a:pt x="490" y="85"/>
                </a:lnTo>
                <a:lnTo>
                  <a:pt x="491" y="87"/>
                </a:lnTo>
                <a:lnTo>
                  <a:pt x="492" y="84"/>
                </a:lnTo>
                <a:lnTo>
                  <a:pt x="493" y="82"/>
                </a:lnTo>
                <a:lnTo>
                  <a:pt x="494" y="88"/>
                </a:lnTo>
                <a:lnTo>
                  <a:pt x="495" y="93"/>
                </a:lnTo>
                <a:lnTo>
                  <a:pt x="496" y="96"/>
                </a:lnTo>
                <a:lnTo>
                  <a:pt x="497" y="105"/>
                </a:lnTo>
                <a:lnTo>
                  <a:pt x="498" y="105"/>
                </a:lnTo>
                <a:lnTo>
                  <a:pt x="498" y="105"/>
                </a:lnTo>
                <a:lnTo>
                  <a:pt x="499" y="97"/>
                </a:lnTo>
                <a:lnTo>
                  <a:pt x="500" y="91"/>
                </a:lnTo>
                <a:lnTo>
                  <a:pt x="501" y="84"/>
                </a:lnTo>
                <a:lnTo>
                  <a:pt x="502" y="83"/>
                </a:lnTo>
                <a:lnTo>
                  <a:pt x="503" y="85"/>
                </a:lnTo>
                <a:lnTo>
                  <a:pt x="503" y="82"/>
                </a:lnTo>
                <a:lnTo>
                  <a:pt x="504" y="81"/>
                </a:lnTo>
                <a:lnTo>
                  <a:pt x="505" y="75"/>
                </a:lnTo>
                <a:lnTo>
                  <a:pt x="506" y="75"/>
                </a:lnTo>
                <a:lnTo>
                  <a:pt x="507" y="70"/>
                </a:lnTo>
                <a:lnTo>
                  <a:pt x="508" y="73"/>
                </a:lnTo>
                <a:lnTo>
                  <a:pt x="509" y="75"/>
                </a:lnTo>
                <a:lnTo>
                  <a:pt x="510" y="79"/>
                </a:lnTo>
                <a:lnTo>
                  <a:pt x="511" y="82"/>
                </a:lnTo>
                <a:lnTo>
                  <a:pt x="512" y="83"/>
                </a:lnTo>
                <a:lnTo>
                  <a:pt x="512" y="85"/>
                </a:lnTo>
                <a:lnTo>
                  <a:pt x="513" y="85"/>
                </a:lnTo>
                <a:lnTo>
                  <a:pt x="514" y="86"/>
                </a:lnTo>
                <a:lnTo>
                  <a:pt x="515" y="91"/>
                </a:lnTo>
                <a:lnTo>
                  <a:pt x="516" y="97"/>
                </a:lnTo>
                <a:lnTo>
                  <a:pt x="517" y="99"/>
                </a:lnTo>
                <a:lnTo>
                  <a:pt x="518" y="103"/>
                </a:lnTo>
                <a:lnTo>
                  <a:pt x="519" y="102"/>
                </a:lnTo>
                <a:lnTo>
                  <a:pt x="520" y="95"/>
                </a:lnTo>
                <a:lnTo>
                  <a:pt x="520" y="96"/>
                </a:lnTo>
                <a:lnTo>
                  <a:pt x="521" y="91"/>
                </a:lnTo>
                <a:lnTo>
                  <a:pt x="522" y="83"/>
                </a:lnTo>
                <a:lnTo>
                  <a:pt x="523" y="86"/>
                </a:lnTo>
                <a:lnTo>
                  <a:pt x="524" y="84"/>
                </a:lnTo>
                <a:lnTo>
                  <a:pt x="525" y="80"/>
                </a:lnTo>
                <a:lnTo>
                  <a:pt x="526" y="89"/>
                </a:lnTo>
                <a:lnTo>
                  <a:pt x="527" y="86"/>
                </a:lnTo>
                <a:lnTo>
                  <a:pt x="527" y="83"/>
                </a:lnTo>
                <a:lnTo>
                  <a:pt x="528" y="86"/>
                </a:lnTo>
                <a:lnTo>
                  <a:pt x="529" y="84"/>
                </a:lnTo>
                <a:lnTo>
                  <a:pt x="530" y="87"/>
                </a:lnTo>
                <a:lnTo>
                  <a:pt x="531" y="93"/>
                </a:lnTo>
                <a:lnTo>
                  <a:pt x="532" y="96"/>
                </a:lnTo>
                <a:lnTo>
                  <a:pt x="533" y="101"/>
                </a:lnTo>
                <a:lnTo>
                  <a:pt x="534" y="101"/>
                </a:lnTo>
                <a:lnTo>
                  <a:pt x="535" y="97"/>
                </a:lnTo>
                <a:lnTo>
                  <a:pt x="536" y="90"/>
                </a:lnTo>
                <a:lnTo>
                  <a:pt x="536" y="85"/>
                </a:lnTo>
                <a:lnTo>
                  <a:pt x="537" y="84"/>
                </a:lnTo>
                <a:lnTo>
                  <a:pt x="538" y="92"/>
                </a:lnTo>
                <a:lnTo>
                  <a:pt x="539" y="87"/>
                </a:lnTo>
                <a:lnTo>
                  <a:pt x="540" y="98"/>
                </a:lnTo>
                <a:lnTo>
                  <a:pt x="541" y="106"/>
                </a:lnTo>
                <a:lnTo>
                  <a:pt x="542" y="104"/>
                </a:lnTo>
                <a:lnTo>
                  <a:pt x="542" y="96"/>
                </a:lnTo>
                <a:lnTo>
                  <a:pt x="543" y="105"/>
                </a:lnTo>
                <a:lnTo>
                  <a:pt x="544" y="103"/>
                </a:lnTo>
                <a:lnTo>
                  <a:pt x="545" y="90"/>
                </a:lnTo>
                <a:lnTo>
                  <a:pt x="546" y="86"/>
                </a:lnTo>
                <a:lnTo>
                  <a:pt x="547" y="81"/>
                </a:lnTo>
                <a:lnTo>
                  <a:pt x="548" y="72"/>
                </a:lnTo>
                <a:lnTo>
                  <a:pt x="549" y="65"/>
                </a:lnTo>
                <a:lnTo>
                  <a:pt x="550" y="74"/>
                </a:lnTo>
                <a:lnTo>
                  <a:pt x="550" y="75"/>
                </a:lnTo>
                <a:lnTo>
                  <a:pt x="551" y="75"/>
                </a:lnTo>
                <a:lnTo>
                  <a:pt x="552" y="74"/>
                </a:lnTo>
                <a:lnTo>
                  <a:pt x="553" y="74"/>
                </a:lnTo>
                <a:lnTo>
                  <a:pt x="554" y="75"/>
                </a:lnTo>
                <a:lnTo>
                  <a:pt x="555" y="86"/>
                </a:lnTo>
                <a:lnTo>
                  <a:pt x="556" y="97"/>
                </a:lnTo>
                <a:lnTo>
                  <a:pt x="557" y="98"/>
                </a:lnTo>
                <a:lnTo>
                  <a:pt x="558" y="104"/>
                </a:lnTo>
                <a:lnTo>
                  <a:pt x="558" y="107"/>
                </a:lnTo>
                <a:lnTo>
                  <a:pt x="559" y="101"/>
                </a:lnTo>
                <a:lnTo>
                  <a:pt x="560" y="94"/>
                </a:lnTo>
                <a:lnTo>
                  <a:pt x="561" y="99"/>
                </a:lnTo>
                <a:lnTo>
                  <a:pt x="562" y="96"/>
                </a:lnTo>
                <a:lnTo>
                  <a:pt x="563" y="98"/>
                </a:lnTo>
                <a:lnTo>
                  <a:pt x="564" y="95"/>
                </a:lnTo>
                <a:lnTo>
                  <a:pt x="564" y="90"/>
                </a:lnTo>
                <a:lnTo>
                  <a:pt x="565" y="86"/>
                </a:lnTo>
                <a:lnTo>
                  <a:pt x="566" y="90"/>
                </a:lnTo>
                <a:lnTo>
                  <a:pt x="567" y="82"/>
                </a:lnTo>
                <a:lnTo>
                  <a:pt x="568" y="85"/>
                </a:lnTo>
                <a:lnTo>
                  <a:pt x="569" y="86"/>
                </a:lnTo>
                <a:lnTo>
                  <a:pt x="570" y="89"/>
                </a:lnTo>
                <a:lnTo>
                  <a:pt x="571" y="92"/>
                </a:lnTo>
                <a:lnTo>
                  <a:pt x="572" y="88"/>
                </a:lnTo>
                <a:lnTo>
                  <a:pt x="573" y="89"/>
                </a:lnTo>
                <a:lnTo>
                  <a:pt x="574" y="89"/>
                </a:lnTo>
                <a:lnTo>
                  <a:pt x="574" y="84"/>
                </a:lnTo>
                <a:lnTo>
                  <a:pt x="575" y="84"/>
                </a:lnTo>
                <a:lnTo>
                  <a:pt x="576" y="83"/>
                </a:lnTo>
                <a:lnTo>
                  <a:pt x="577" y="82"/>
                </a:lnTo>
                <a:lnTo>
                  <a:pt x="578" y="83"/>
                </a:lnTo>
                <a:lnTo>
                  <a:pt x="579" y="88"/>
                </a:lnTo>
                <a:lnTo>
                  <a:pt x="580" y="98"/>
                </a:lnTo>
                <a:lnTo>
                  <a:pt x="580" y="103"/>
                </a:lnTo>
                <a:lnTo>
                  <a:pt x="581" y="105"/>
                </a:lnTo>
                <a:lnTo>
                  <a:pt x="582" y="106"/>
                </a:lnTo>
                <a:lnTo>
                  <a:pt x="583" y="107"/>
                </a:lnTo>
                <a:lnTo>
                  <a:pt x="584" y="92"/>
                </a:lnTo>
                <a:lnTo>
                  <a:pt x="585" y="92"/>
                </a:lnTo>
                <a:lnTo>
                  <a:pt x="586" y="81"/>
                </a:lnTo>
                <a:lnTo>
                  <a:pt x="587" y="81"/>
                </a:lnTo>
                <a:lnTo>
                  <a:pt x="588" y="80"/>
                </a:lnTo>
                <a:lnTo>
                  <a:pt x="588" y="83"/>
                </a:lnTo>
                <a:lnTo>
                  <a:pt x="589" y="82"/>
                </a:lnTo>
                <a:lnTo>
                  <a:pt x="590" y="89"/>
                </a:lnTo>
                <a:lnTo>
                  <a:pt x="591" y="94"/>
                </a:lnTo>
                <a:lnTo>
                  <a:pt x="592" y="98"/>
                </a:lnTo>
                <a:lnTo>
                  <a:pt x="593" y="96"/>
                </a:lnTo>
                <a:lnTo>
                  <a:pt x="594" y="99"/>
                </a:lnTo>
                <a:lnTo>
                  <a:pt x="595" y="93"/>
                </a:lnTo>
                <a:lnTo>
                  <a:pt x="596" y="83"/>
                </a:lnTo>
                <a:lnTo>
                  <a:pt x="597" y="84"/>
                </a:lnTo>
                <a:lnTo>
                  <a:pt x="597" y="82"/>
                </a:lnTo>
                <a:lnTo>
                  <a:pt x="598" y="78"/>
                </a:lnTo>
                <a:lnTo>
                  <a:pt x="599" y="80"/>
                </a:lnTo>
                <a:lnTo>
                  <a:pt x="600" y="85"/>
                </a:lnTo>
                <a:lnTo>
                  <a:pt x="601" y="80"/>
                </a:lnTo>
                <a:lnTo>
                  <a:pt x="602" y="81"/>
                </a:lnTo>
                <a:lnTo>
                  <a:pt x="602" y="81"/>
                </a:lnTo>
                <a:lnTo>
                  <a:pt x="603" y="88"/>
                </a:lnTo>
                <a:lnTo>
                  <a:pt x="604" y="97"/>
                </a:lnTo>
                <a:lnTo>
                  <a:pt x="605" y="96"/>
                </a:lnTo>
                <a:lnTo>
                  <a:pt x="606" y="96"/>
                </a:lnTo>
                <a:lnTo>
                  <a:pt x="607" y="95"/>
                </a:lnTo>
                <a:lnTo>
                  <a:pt x="608" y="92"/>
                </a:lnTo>
                <a:lnTo>
                  <a:pt x="609" y="82"/>
                </a:lnTo>
                <a:lnTo>
                  <a:pt x="610" y="82"/>
                </a:lnTo>
                <a:lnTo>
                  <a:pt x="611" y="88"/>
                </a:lnTo>
                <a:lnTo>
                  <a:pt x="611" y="81"/>
                </a:lnTo>
                <a:lnTo>
                  <a:pt x="612" y="85"/>
                </a:lnTo>
                <a:lnTo>
                  <a:pt x="613" y="85"/>
                </a:lnTo>
                <a:lnTo>
                  <a:pt x="614" y="96"/>
                </a:lnTo>
                <a:lnTo>
                  <a:pt x="615" y="95"/>
                </a:lnTo>
                <a:lnTo>
                  <a:pt x="616" y="103"/>
                </a:lnTo>
                <a:lnTo>
                  <a:pt x="617" y="103"/>
                </a:lnTo>
                <a:lnTo>
                  <a:pt x="618" y="106"/>
                </a:lnTo>
                <a:lnTo>
                  <a:pt x="619" y="97"/>
                </a:lnTo>
                <a:lnTo>
                  <a:pt x="619" y="101"/>
                </a:lnTo>
                <a:lnTo>
                  <a:pt x="620" y="99"/>
                </a:lnTo>
                <a:lnTo>
                  <a:pt x="621" y="98"/>
                </a:lnTo>
                <a:lnTo>
                  <a:pt x="622" y="95"/>
                </a:lnTo>
                <a:lnTo>
                  <a:pt x="623" y="91"/>
                </a:lnTo>
                <a:lnTo>
                  <a:pt x="624" y="78"/>
                </a:lnTo>
                <a:lnTo>
                  <a:pt x="625" y="80"/>
                </a:lnTo>
                <a:lnTo>
                  <a:pt x="625" y="76"/>
                </a:lnTo>
                <a:lnTo>
                  <a:pt x="626" y="74"/>
                </a:lnTo>
                <a:lnTo>
                  <a:pt x="627" y="74"/>
                </a:lnTo>
                <a:lnTo>
                  <a:pt x="628" y="71"/>
                </a:lnTo>
                <a:lnTo>
                  <a:pt x="629" y="67"/>
                </a:lnTo>
                <a:lnTo>
                  <a:pt x="630" y="72"/>
                </a:lnTo>
                <a:lnTo>
                  <a:pt x="631" y="80"/>
                </a:lnTo>
                <a:lnTo>
                  <a:pt x="632" y="82"/>
                </a:lnTo>
                <a:lnTo>
                  <a:pt x="633" y="82"/>
                </a:lnTo>
                <a:lnTo>
                  <a:pt x="634" y="82"/>
                </a:lnTo>
                <a:lnTo>
                  <a:pt x="635" y="77"/>
                </a:lnTo>
                <a:lnTo>
                  <a:pt x="635" y="72"/>
                </a:lnTo>
                <a:lnTo>
                  <a:pt x="636" y="75"/>
                </a:lnTo>
                <a:lnTo>
                  <a:pt x="637" y="80"/>
                </a:lnTo>
                <a:lnTo>
                  <a:pt x="638" y="86"/>
                </a:lnTo>
                <a:lnTo>
                  <a:pt x="639" y="96"/>
                </a:lnTo>
                <a:lnTo>
                  <a:pt x="640" y="99"/>
                </a:lnTo>
                <a:lnTo>
                  <a:pt x="641" y="107"/>
                </a:lnTo>
                <a:lnTo>
                  <a:pt x="641" y="112"/>
                </a:lnTo>
                <a:lnTo>
                  <a:pt x="642" y="105"/>
                </a:lnTo>
                <a:lnTo>
                  <a:pt x="643" y="99"/>
                </a:lnTo>
                <a:lnTo>
                  <a:pt x="644" y="90"/>
                </a:lnTo>
                <a:lnTo>
                  <a:pt x="645" y="74"/>
                </a:lnTo>
                <a:lnTo>
                  <a:pt x="646" y="65"/>
                </a:lnTo>
                <a:lnTo>
                  <a:pt x="647" y="68"/>
                </a:lnTo>
                <a:lnTo>
                  <a:pt x="648" y="59"/>
                </a:lnTo>
                <a:lnTo>
                  <a:pt x="649" y="64"/>
                </a:lnTo>
                <a:lnTo>
                  <a:pt x="649" y="72"/>
                </a:lnTo>
                <a:lnTo>
                  <a:pt x="650" y="79"/>
                </a:lnTo>
                <a:lnTo>
                  <a:pt x="651" y="78"/>
                </a:lnTo>
                <a:lnTo>
                  <a:pt x="652" y="82"/>
                </a:lnTo>
                <a:lnTo>
                  <a:pt x="653" y="79"/>
                </a:lnTo>
                <a:lnTo>
                  <a:pt x="654" y="76"/>
                </a:lnTo>
                <a:lnTo>
                  <a:pt x="655" y="74"/>
                </a:lnTo>
                <a:lnTo>
                  <a:pt x="656" y="76"/>
                </a:lnTo>
                <a:lnTo>
                  <a:pt x="657" y="73"/>
                </a:lnTo>
                <a:lnTo>
                  <a:pt x="658" y="75"/>
                </a:lnTo>
                <a:lnTo>
                  <a:pt x="658" y="81"/>
                </a:lnTo>
                <a:lnTo>
                  <a:pt x="659" y="82"/>
                </a:lnTo>
                <a:lnTo>
                  <a:pt x="660" y="81"/>
                </a:lnTo>
                <a:lnTo>
                  <a:pt x="661" y="96"/>
                </a:lnTo>
                <a:lnTo>
                  <a:pt x="662" y="98"/>
                </a:lnTo>
                <a:lnTo>
                  <a:pt x="663" y="87"/>
                </a:lnTo>
                <a:lnTo>
                  <a:pt x="663" y="88"/>
                </a:lnTo>
                <a:lnTo>
                  <a:pt x="664" y="97"/>
                </a:lnTo>
                <a:lnTo>
                  <a:pt x="665" y="86"/>
                </a:lnTo>
                <a:lnTo>
                  <a:pt x="666" y="85"/>
                </a:lnTo>
                <a:lnTo>
                  <a:pt x="667" y="83"/>
                </a:lnTo>
                <a:lnTo>
                  <a:pt x="668" y="76"/>
                </a:lnTo>
                <a:lnTo>
                  <a:pt x="669" y="68"/>
                </a:lnTo>
                <a:lnTo>
                  <a:pt x="670" y="71"/>
                </a:lnTo>
                <a:lnTo>
                  <a:pt x="671" y="71"/>
                </a:lnTo>
                <a:lnTo>
                  <a:pt x="672" y="78"/>
                </a:lnTo>
                <a:lnTo>
                  <a:pt x="672" y="78"/>
                </a:lnTo>
                <a:lnTo>
                  <a:pt x="673" y="84"/>
                </a:lnTo>
                <a:lnTo>
                  <a:pt x="674" y="80"/>
                </a:lnTo>
                <a:lnTo>
                  <a:pt x="675" y="82"/>
                </a:lnTo>
                <a:lnTo>
                  <a:pt x="676" y="85"/>
                </a:lnTo>
                <a:lnTo>
                  <a:pt x="677" y="85"/>
                </a:lnTo>
                <a:lnTo>
                  <a:pt x="678" y="84"/>
                </a:lnTo>
                <a:lnTo>
                  <a:pt x="679" y="92"/>
                </a:lnTo>
                <a:lnTo>
                  <a:pt x="680" y="89"/>
                </a:lnTo>
                <a:lnTo>
                  <a:pt x="680" y="88"/>
                </a:lnTo>
                <a:lnTo>
                  <a:pt x="681" y="90"/>
                </a:lnTo>
                <a:lnTo>
                  <a:pt x="682" y="87"/>
                </a:lnTo>
                <a:lnTo>
                  <a:pt x="683" y="79"/>
                </a:lnTo>
                <a:lnTo>
                  <a:pt x="684" y="85"/>
                </a:lnTo>
                <a:lnTo>
                  <a:pt x="685" y="91"/>
                </a:lnTo>
                <a:lnTo>
                  <a:pt x="686" y="88"/>
                </a:lnTo>
                <a:lnTo>
                  <a:pt x="687" y="87"/>
                </a:lnTo>
                <a:lnTo>
                  <a:pt x="687" y="89"/>
                </a:lnTo>
                <a:lnTo>
                  <a:pt x="688" y="84"/>
                </a:lnTo>
                <a:lnTo>
                  <a:pt x="689" y="75"/>
                </a:lnTo>
                <a:lnTo>
                  <a:pt x="690" y="81"/>
                </a:lnTo>
                <a:lnTo>
                  <a:pt x="691" y="77"/>
                </a:lnTo>
                <a:lnTo>
                  <a:pt x="692" y="80"/>
                </a:lnTo>
                <a:lnTo>
                  <a:pt x="693" y="86"/>
                </a:lnTo>
                <a:lnTo>
                  <a:pt x="694" y="93"/>
                </a:lnTo>
                <a:lnTo>
                  <a:pt x="695" y="100"/>
                </a:lnTo>
                <a:lnTo>
                  <a:pt x="696" y="105"/>
                </a:lnTo>
                <a:lnTo>
                  <a:pt x="696" y="106"/>
                </a:lnTo>
                <a:lnTo>
                  <a:pt x="697" y="99"/>
                </a:lnTo>
                <a:lnTo>
                  <a:pt x="698" y="95"/>
                </a:lnTo>
                <a:lnTo>
                  <a:pt x="699" y="96"/>
                </a:lnTo>
                <a:lnTo>
                  <a:pt x="700" y="93"/>
                </a:lnTo>
                <a:lnTo>
                  <a:pt x="701" y="90"/>
                </a:lnTo>
                <a:lnTo>
                  <a:pt x="702" y="92"/>
                </a:lnTo>
                <a:lnTo>
                  <a:pt x="702" y="90"/>
                </a:lnTo>
                <a:lnTo>
                  <a:pt x="703" y="79"/>
                </a:lnTo>
                <a:lnTo>
                  <a:pt x="704" y="82"/>
                </a:lnTo>
                <a:lnTo>
                  <a:pt x="705" y="84"/>
                </a:lnTo>
                <a:lnTo>
                  <a:pt x="706" y="83"/>
                </a:lnTo>
                <a:lnTo>
                  <a:pt x="707" y="77"/>
                </a:lnTo>
                <a:lnTo>
                  <a:pt x="708" y="75"/>
                </a:lnTo>
                <a:lnTo>
                  <a:pt x="709" y="74"/>
                </a:lnTo>
                <a:lnTo>
                  <a:pt x="710" y="69"/>
                </a:lnTo>
                <a:lnTo>
                  <a:pt x="710" y="73"/>
                </a:lnTo>
                <a:lnTo>
                  <a:pt x="711" y="78"/>
                </a:lnTo>
                <a:lnTo>
                  <a:pt x="712" y="83"/>
                </a:lnTo>
                <a:lnTo>
                  <a:pt x="713" y="78"/>
                </a:lnTo>
                <a:lnTo>
                  <a:pt x="714" y="80"/>
                </a:lnTo>
                <a:lnTo>
                  <a:pt x="715" y="79"/>
                </a:lnTo>
                <a:lnTo>
                  <a:pt x="716" y="75"/>
                </a:lnTo>
                <a:lnTo>
                  <a:pt x="717" y="80"/>
                </a:lnTo>
                <a:lnTo>
                  <a:pt x="718" y="84"/>
                </a:lnTo>
                <a:lnTo>
                  <a:pt x="719" y="75"/>
                </a:lnTo>
                <a:lnTo>
                  <a:pt x="719" y="69"/>
                </a:lnTo>
                <a:lnTo>
                  <a:pt x="720" y="74"/>
                </a:lnTo>
                <a:lnTo>
                  <a:pt x="721" y="66"/>
                </a:lnTo>
                <a:lnTo>
                  <a:pt x="722" y="65"/>
                </a:lnTo>
                <a:lnTo>
                  <a:pt x="723" y="84"/>
                </a:lnTo>
                <a:lnTo>
                  <a:pt x="724" y="84"/>
                </a:lnTo>
                <a:lnTo>
                  <a:pt x="724" y="85"/>
                </a:lnTo>
                <a:lnTo>
                  <a:pt x="725" y="93"/>
                </a:lnTo>
                <a:lnTo>
                  <a:pt x="726" y="103"/>
                </a:lnTo>
                <a:lnTo>
                  <a:pt x="727" y="94"/>
                </a:lnTo>
                <a:lnTo>
                  <a:pt x="728" y="104"/>
                </a:lnTo>
                <a:lnTo>
                  <a:pt x="729" y="104"/>
                </a:lnTo>
                <a:lnTo>
                  <a:pt x="730" y="97"/>
                </a:lnTo>
                <a:lnTo>
                  <a:pt x="731" y="90"/>
                </a:lnTo>
                <a:lnTo>
                  <a:pt x="732" y="92"/>
                </a:lnTo>
                <a:lnTo>
                  <a:pt x="733" y="84"/>
                </a:lnTo>
                <a:lnTo>
                  <a:pt x="734" y="79"/>
                </a:lnTo>
                <a:lnTo>
                  <a:pt x="734" y="80"/>
                </a:lnTo>
                <a:lnTo>
                  <a:pt x="735" y="81"/>
                </a:lnTo>
                <a:lnTo>
                  <a:pt x="736" y="81"/>
                </a:lnTo>
                <a:lnTo>
                  <a:pt x="737" y="86"/>
                </a:lnTo>
                <a:lnTo>
                  <a:pt x="738" y="93"/>
                </a:lnTo>
                <a:lnTo>
                  <a:pt x="739" y="93"/>
                </a:lnTo>
                <a:lnTo>
                  <a:pt x="740" y="89"/>
                </a:lnTo>
                <a:lnTo>
                  <a:pt x="741" y="86"/>
                </a:lnTo>
                <a:lnTo>
                  <a:pt x="741" y="86"/>
                </a:lnTo>
                <a:lnTo>
                  <a:pt x="742" y="83"/>
                </a:lnTo>
                <a:lnTo>
                  <a:pt x="743" y="91"/>
                </a:lnTo>
                <a:lnTo>
                  <a:pt x="744" y="90"/>
                </a:lnTo>
                <a:lnTo>
                  <a:pt x="745" y="87"/>
                </a:lnTo>
                <a:lnTo>
                  <a:pt x="746" y="88"/>
                </a:lnTo>
                <a:lnTo>
                  <a:pt x="747" y="86"/>
                </a:lnTo>
                <a:lnTo>
                  <a:pt x="748" y="82"/>
                </a:lnTo>
                <a:lnTo>
                  <a:pt x="748" y="80"/>
                </a:lnTo>
                <a:lnTo>
                  <a:pt x="749" y="84"/>
                </a:lnTo>
                <a:lnTo>
                  <a:pt x="750" y="81"/>
                </a:lnTo>
                <a:lnTo>
                  <a:pt x="751" y="84"/>
                </a:lnTo>
                <a:lnTo>
                  <a:pt x="752" y="82"/>
                </a:lnTo>
                <a:lnTo>
                  <a:pt x="753" y="89"/>
                </a:lnTo>
                <a:lnTo>
                  <a:pt x="754" y="93"/>
                </a:lnTo>
                <a:lnTo>
                  <a:pt x="755" y="89"/>
                </a:lnTo>
                <a:lnTo>
                  <a:pt x="756" y="90"/>
                </a:lnTo>
                <a:lnTo>
                  <a:pt x="757" y="91"/>
                </a:lnTo>
                <a:lnTo>
                  <a:pt x="757" y="95"/>
                </a:lnTo>
                <a:lnTo>
                  <a:pt x="758" y="90"/>
                </a:lnTo>
                <a:lnTo>
                  <a:pt x="759" y="94"/>
                </a:lnTo>
                <a:lnTo>
                  <a:pt x="760" y="93"/>
                </a:lnTo>
                <a:lnTo>
                  <a:pt x="761" y="97"/>
                </a:lnTo>
                <a:lnTo>
                  <a:pt x="762" y="92"/>
                </a:lnTo>
                <a:lnTo>
                  <a:pt x="763" y="97"/>
                </a:lnTo>
                <a:lnTo>
                  <a:pt x="763" y="97"/>
                </a:lnTo>
                <a:lnTo>
                  <a:pt x="764" y="94"/>
                </a:lnTo>
                <a:lnTo>
                  <a:pt x="765" y="85"/>
                </a:lnTo>
                <a:lnTo>
                  <a:pt x="766" y="83"/>
                </a:lnTo>
                <a:lnTo>
                  <a:pt x="767" y="85"/>
                </a:lnTo>
                <a:lnTo>
                  <a:pt x="768" y="83"/>
                </a:lnTo>
                <a:lnTo>
                  <a:pt x="769" y="84"/>
                </a:lnTo>
                <a:lnTo>
                  <a:pt x="770" y="85"/>
                </a:lnTo>
                <a:lnTo>
                  <a:pt x="771" y="82"/>
                </a:lnTo>
                <a:lnTo>
                  <a:pt x="771" y="72"/>
                </a:lnTo>
                <a:lnTo>
                  <a:pt x="772" y="67"/>
                </a:lnTo>
                <a:lnTo>
                  <a:pt x="773" y="63"/>
                </a:lnTo>
                <a:lnTo>
                  <a:pt x="774" y="65"/>
                </a:lnTo>
                <a:lnTo>
                  <a:pt x="775" y="68"/>
                </a:lnTo>
                <a:lnTo>
                  <a:pt x="776" y="74"/>
                </a:lnTo>
                <a:lnTo>
                  <a:pt x="777" y="78"/>
                </a:lnTo>
                <a:lnTo>
                  <a:pt x="778" y="83"/>
                </a:lnTo>
                <a:lnTo>
                  <a:pt x="779" y="81"/>
                </a:lnTo>
                <a:lnTo>
                  <a:pt x="779" y="88"/>
                </a:lnTo>
                <a:lnTo>
                  <a:pt x="780" y="85"/>
                </a:lnTo>
                <a:lnTo>
                  <a:pt x="781" y="85"/>
                </a:lnTo>
                <a:lnTo>
                  <a:pt x="782" y="86"/>
                </a:lnTo>
                <a:lnTo>
                  <a:pt x="783" y="85"/>
                </a:lnTo>
                <a:lnTo>
                  <a:pt x="784" y="78"/>
                </a:lnTo>
                <a:lnTo>
                  <a:pt x="785" y="76"/>
                </a:lnTo>
                <a:lnTo>
                  <a:pt x="785" y="77"/>
                </a:lnTo>
                <a:lnTo>
                  <a:pt x="786" y="73"/>
                </a:lnTo>
                <a:lnTo>
                  <a:pt x="787" y="75"/>
                </a:lnTo>
                <a:lnTo>
                  <a:pt x="788" y="79"/>
                </a:lnTo>
                <a:lnTo>
                  <a:pt x="789" y="80"/>
                </a:lnTo>
                <a:lnTo>
                  <a:pt x="790" y="76"/>
                </a:lnTo>
                <a:lnTo>
                  <a:pt x="791" y="73"/>
                </a:lnTo>
                <a:lnTo>
                  <a:pt x="792" y="73"/>
                </a:lnTo>
                <a:lnTo>
                  <a:pt x="793" y="69"/>
                </a:lnTo>
                <a:lnTo>
                  <a:pt x="794" y="66"/>
                </a:lnTo>
                <a:lnTo>
                  <a:pt x="795" y="69"/>
                </a:lnTo>
                <a:lnTo>
                  <a:pt x="795" y="78"/>
                </a:lnTo>
                <a:lnTo>
                  <a:pt x="796" y="77"/>
                </a:lnTo>
                <a:lnTo>
                  <a:pt x="797" y="75"/>
                </a:lnTo>
                <a:lnTo>
                  <a:pt x="798" y="73"/>
                </a:lnTo>
                <a:lnTo>
                  <a:pt x="799" y="79"/>
                </a:lnTo>
                <a:lnTo>
                  <a:pt x="800" y="82"/>
                </a:lnTo>
                <a:lnTo>
                  <a:pt x="801" y="82"/>
                </a:lnTo>
                <a:lnTo>
                  <a:pt x="801" y="90"/>
                </a:lnTo>
                <a:lnTo>
                  <a:pt x="802" y="99"/>
                </a:lnTo>
                <a:lnTo>
                  <a:pt x="803" y="94"/>
                </a:lnTo>
                <a:lnTo>
                  <a:pt x="804" y="90"/>
                </a:lnTo>
                <a:lnTo>
                  <a:pt x="805" y="90"/>
                </a:lnTo>
                <a:lnTo>
                  <a:pt x="806" y="85"/>
                </a:lnTo>
                <a:lnTo>
                  <a:pt x="807" y="83"/>
                </a:lnTo>
                <a:lnTo>
                  <a:pt x="808" y="83"/>
                </a:lnTo>
                <a:lnTo>
                  <a:pt x="809" y="86"/>
                </a:lnTo>
                <a:lnTo>
                  <a:pt x="809" y="88"/>
                </a:lnTo>
                <a:lnTo>
                  <a:pt x="810" y="90"/>
                </a:lnTo>
                <a:lnTo>
                  <a:pt x="811" y="88"/>
                </a:lnTo>
                <a:lnTo>
                  <a:pt x="812" y="89"/>
                </a:lnTo>
                <a:lnTo>
                  <a:pt x="813" y="90"/>
                </a:lnTo>
                <a:lnTo>
                  <a:pt x="814" y="93"/>
                </a:lnTo>
                <a:lnTo>
                  <a:pt x="815" y="96"/>
                </a:lnTo>
                <a:lnTo>
                  <a:pt x="816" y="92"/>
                </a:lnTo>
                <a:lnTo>
                  <a:pt x="817" y="83"/>
                </a:lnTo>
                <a:lnTo>
                  <a:pt x="818" y="94"/>
                </a:lnTo>
                <a:lnTo>
                  <a:pt x="818" y="89"/>
                </a:lnTo>
                <a:lnTo>
                  <a:pt x="819" y="81"/>
                </a:lnTo>
                <a:lnTo>
                  <a:pt x="820" y="83"/>
                </a:lnTo>
                <a:lnTo>
                  <a:pt x="821" y="97"/>
                </a:lnTo>
                <a:lnTo>
                  <a:pt x="822" y="83"/>
                </a:lnTo>
                <a:lnTo>
                  <a:pt x="823" y="89"/>
                </a:lnTo>
                <a:lnTo>
                  <a:pt x="823" y="93"/>
                </a:lnTo>
                <a:lnTo>
                  <a:pt x="824" y="102"/>
                </a:lnTo>
                <a:lnTo>
                  <a:pt x="825" y="100"/>
                </a:lnTo>
                <a:lnTo>
                  <a:pt x="826" y="98"/>
                </a:lnTo>
                <a:lnTo>
                  <a:pt x="827" y="98"/>
                </a:lnTo>
                <a:lnTo>
                  <a:pt x="828" y="104"/>
                </a:lnTo>
                <a:lnTo>
                  <a:pt x="829" y="101"/>
                </a:lnTo>
                <a:lnTo>
                  <a:pt x="830" y="97"/>
                </a:lnTo>
                <a:lnTo>
                  <a:pt x="831" y="93"/>
                </a:lnTo>
                <a:lnTo>
                  <a:pt x="832" y="93"/>
                </a:lnTo>
                <a:lnTo>
                  <a:pt x="832" y="90"/>
                </a:lnTo>
                <a:lnTo>
                  <a:pt x="833" y="82"/>
                </a:lnTo>
                <a:lnTo>
                  <a:pt x="834" y="80"/>
                </a:lnTo>
                <a:lnTo>
                  <a:pt x="835" y="82"/>
                </a:lnTo>
                <a:lnTo>
                  <a:pt x="836" y="81"/>
                </a:lnTo>
                <a:lnTo>
                  <a:pt x="837" y="77"/>
                </a:lnTo>
                <a:lnTo>
                  <a:pt x="838" y="84"/>
                </a:lnTo>
                <a:lnTo>
                  <a:pt x="839" y="89"/>
                </a:lnTo>
                <a:lnTo>
                  <a:pt x="840" y="85"/>
                </a:lnTo>
                <a:lnTo>
                  <a:pt x="840" y="79"/>
                </a:lnTo>
                <a:lnTo>
                  <a:pt x="841" y="80"/>
                </a:lnTo>
                <a:lnTo>
                  <a:pt x="842" y="80"/>
                </a:lnTo>
                <a:lnTo>
                  <a:pt x="843" y="76"/>
                </a:lnTo>
                <a:lnTo>
                  <a:pt x="844" y="97"/>
                </a:lnTo>
                <a:lnTo>
                  <a:pt x="845" y="115"/>
                </a:lnTo>
                <a:lnTo>
                  <a:pt x="846" y="115"/>
                </a:lnTo>
                <a:lnTo>
                  <a:pt x="846" y="113"/>
                </a:lnTo>
                <a:lnTo>
                  <a:pt x="847" y="120"/>
                </a:lnTo>
                <a:lnTo>
                  <a:pt x="848" y="109"/>
                </a:lnTo>
                <a:lnTo>
                  <a:pt x="849" y="93"/>
                </a:lnTo>
                <a:lnTo>
                  <a:pt x="850" y="92"/>
                </a:lnTo>
                <a:lnTo>
                  <a:pt x="851" y="91"/>
                </a:lnTo>
                <a:lnTo>
                  <a:pt x="852" y="81"/>
                </a:lnTo>
                <a:lnTo>
                  <a:pt x="853" y="74"/>
                </a:lnTo>
                <a:lnTo>
                  <a:pt x="854" y="68"/>
                </a:lnTo>
                <a:lnTo>
                  <a:pt x="855" y="67"/>
                </a:lnTo>
                <a:lnTo>
                  <a:pt x="856" y="65"/>
                </a:lnTo>
                <a:lnTo>
                  <a:pt x="856" y="65"/>
                </a:lnTo>
                <a:lnTo>
                  <a:pt x="857" y="63"/>
                </a:lnTo>
                <a:lnTo>
                  <a:pt x="858" y="71"/>
                </a:lnTo>
                <a:lnTo>
                  <a:pt x="859" y="70"/>
                </a:lnTo>
                <a:lnTo>
                  <a:pt x="860" y="70"/>
                </a:lnTo>
                <a:lnTo>
                  <a:pt x="861" y="75"/>
                </a:lnTo>
                <a:lnTo>
                  <a:pt x="862" y="81"/>
                </a:lnTo>
                <a:lnTo>
                  <a:pt x="862" y="84"/>
                </a:lnTo>
                <a:lnTo>
                  <a:pt x="863" y="81"/>
                </a:lnTo>
                <a:lnTo>
                  <a:pt x="864" y="91"/>
                </a:lnTo>
                <a:lnTo>
                  <a:pt x="865" y="96"/>
                </a:lnTo>
                <a:lnTo>
                  <a:pt x="866" y="95"/>
                </a:lnTo>
                <a:lnTo>
                  <a:pt x="867" y="93"/>
                </a:lnTo>
                <a:lnTo>
                  <a:pt x="868" y="100"/>
                </a:lnTo>
                <a:lnTo>
                  <a:pt x="869" y="95"/>
                </a:lnTo>
                <a:lnTo>
                  <a:pt x="870" y="84"/>
                </a:lnTo>
                <a:lnTo>
                  <a:pt x="870" y="82"/>
                </a:lnTo>
                <a:lnTo>
                  <a:pt x="871" y="80"/>
                </a:lnTo>
                <a:lnTo>
                  <a:pt x="872" y="75"/>
                </a:lnTo>
                <a:lnTo>
                  <a:pt x="873" y="70"/>
                </a:lnTo>
                <a:lnTo>
                  <a:pt x="874" y="75"/>
                </a:lnTo>
                <a:lnTo>
                  <a:pt x="875" y="75"/>
                </a:lnTo>
                <a:lnTo>
                  <a:pt x="876" y="80"/>
                </a:lnTo>
                <a:lnTo>
                  <a:pt x="877" y="82"/>
                </a:lnTo>
                <a:lnTo>
                  <a:pt x="878" y="87"/>
                </a:lnTo>
                <a:lnTo>
                  <a:pt x="879" y="87"/>
                </a:lnTo>
                <a:lnTo>
                  <a:pt x="879" y="94"/>
                </a:lnTo>
                <a:lnTo>
                  <a:pt x="880" y="92"/>
                </a:lnTo>
                <a:lnTo>
                  <a:pt x="881" y="93"/>
                </a:lnTo>
                <a:lnTo>
                  <a:pt x="882" y="91"/>
                </a:lnTo>
                <a:lnTo>
                  <a:pt x="883" y="88"/>
                </a:lnTo>
                <a:lnTo>
                  <a:pt x="884" y="93"/>
                </a:lnTo>
                <a:lnTo>
                  <a:pt x="884" y="97"/>
                </a:lnTo>
                <a:lnTo>
                  <a:pt x="885" y="92"/>
                </a:lnTo>
                <a:lnTo>
                  <a:pt x="886" y="92"/>
                </a:lnTo>
                <a:lnTo>
                  <a:pt x="887" y="111"/>
                </a:lnTo>
                <a:lnTo>
                  <a:pt x="888" y="105"/>
                </a:lnTo>
                <a:lnTo>
                  <a:pt x="889" y="105"/>
                </a:lnTo>
                <a:lnTo>
                  <a:pt x="890" y="105"/>
                </a:lnTo>
                <a:lnTo>
                  <a:pt x="891" y="105"/>
                </a:lnTo>
                <a:lnTo>
                  <a:pt x="892" y="87"/>
                </a:lnTo>
                <a:lnTo>
                  <a:pt x="893" y="85"/>
                </a:lnTo>
                <a:lnTo>
                  <a:pt x="894" y="84"/>
                </a:lnTo>
                <a:lnTo>
                  <a:pt x="894" y="90"/>
                </a:lnTo>
                <a:lnTo>
                  <a:pt x="895" y="89"/>
                </a:lnTo>
                <a:lnTo>
                  <a:pt x="896" y="89"/>
                </a:lnTo>
                <a:lnTo>
                  <a:pt x="897" y="94"/>
                </a:lnTo>
                <a:lnTo>
                  <a:pt x="898" y="89"/>
                </a:lnTo>
                <a:lnTo>
                  <a:pt x="899" y="84"/>
                </a:lnTo>
                <a:lnTo>
                  <a:pt x="900" y="82"/>
                </a:lnTo>
                <a:lnTo>
                  <a:pt x="901" y="86"/>
                </a:lnTo>
                <a:lnTo>
                  <a:pt x="901" y="81"/>
                </a:lnTo>
                <a:lnTo>
                  <a:pt x="902" y="78"/>
                </a:lnTo>
                <a:lnTo>
                  <a:pt x="903" y="81"/>
                </a:lnTo>
                <a:lnTo>
                  <a:pt x="904" y="82"/>
                </a:lnTo>
                <a:lnTo>
                  <a:pt x="905" y="85"/>
                </a:lnTo>
                <a:lnTo>
                  <a:pt x="906" y="93"/>
                </a:lnTo>
                <a:lnTo>
                  <a:pt x="907" y="99"/>
                </a:lnTo>
                <a:lnTo>
                  <a:pt x="908" y="92"/>
                </a:lnTo>
                <a:lnTo>
                  <a:pt x="908" y="92"/>
                </a:lnTo>
                <a:lnTo>
                  <a:pt x="909" y="85"/>
                </a:lnTo>
                <a:lnTo>
                  <a:pt x="910" y="77"/>
                </a:lnTo>
                <a:lnTo>
                  <a:pt x="911" y="76"/>
                </a:lnTo>
                <a:lnTo>
                  <a:pt x="912" y="78"/>
                </a:lnTo>
                <a:lnTo>
                  <a:pt x="913" y="80"/>
                </a:lnTo>
                <a:lnTo>
                  <a:pt x="914" y="76"/>
                </a:lnTo>
                <a:lnTo>
                  <a:pt x="915" y="81"/>
                </a:lnTo>
                <a:lnTo>
                  <a:pt x="916" y="74"/>
                </a:lnTo>
                <a:lnTo>
                  <a:pt x="917" y="72"/>
                </a:lnTo>
                <a:lnTo>
                  <a:pt x="917" y="76"/>
                </a:lnTo>
                <a:lnTo>
                  <a:pt x="918" y="81"/>
                </a:lnTo>
                <a:lnTo>
                  <a:pt x="919" y="77"/>
                </a:lnTo>
                <a:lnTo>
                  <a:pt x="920" y="85"/>
                </a:lnTo>
                <a:lnTo>
                  <a:pt x="921" y="92"/>
                </a:lnTo>
                <a:lnTo>
                  <a:pt x="922" y="86"/>
                </a:lnTo>
                <a:lnTo>
                  <a:pt x="923" y="90"/>
                </a:lnTo>
                <a:lnTo>
                  <a:pt x="923" y="94"/>
                </a:lnTo>
                <a:lnTo>
                  <a:pt x="924" y="90"/>
                </a:lnTo>
                <a:lnTo>
                  <a:pt x="925" y="87"/>
                </a:lnTo>
                <a:lnTo>
                  <a:pt x="926" y="83"/>
                </a:lnTo>
                <a:lnTo>
                  <a:pt x="927" y="81"/>
                </a:lnTo>
                <a:lnTo>
                  <a:pt x="928" y="88"/>
                </a:lnTo>
                <a:lnTo>
                  <a:pt x="929" y="83"/>
                </a:lnTo>
                <a:lnTo>
                  <a:pt x="930" y="89"/>
                </a:lnTo>
                <a:lnTo>
                  <a:pt x="931" y="93"/>
                </a:lnTo>
                <a:lnTo>
                  <a:pt x="931" y="93"/>
                </a:lnTo>
                <a:lnTo>
                  <a:pt x="932" y="93"/>
                </a:lnTo>
                <a:lnTo>
                  <a:pt x="933" y="97"/>
                </a:lnTo>
                <a:lnTo>
                  <a:pt x="934" y="93"/>
                </a:lnTo>
                <a:lnTo>
                  <a:pt x="935" y="97"/>
                </a:lnTo>
                <a:lnTo>
                  <a:pt x="936" y="92"/>
                </a:lnTo>
                <a:lnTo>
                  <a:pt x="937" y="86"/>
                </a:lnTo>
                <a:lnTo>
                  <a:pt x="938" y="90"/>
                </a:lnTo>
                <a:lnTo>
                  <a:pt x="939" y="91"/>
                </a:lnTo>
                <a:lnTo>
                  <a:pt x="940" y="89"/>
                </a:lnTo>
                <a:lnTo>
                  <a:pt x="940" y="89"/>
                </a:lnTo>
                <a:lnTo>
                  <a:pt x="941" y="85"/>
                </a:lnTo>
                <a:lnTo>
                  <a:pt x="942" y="80"/>
                </a:lnTo>
                <a:lnTo>
                  <a:pt x="943" y="76"/>
                </a:lnTo>
                <a:lnTo>
                  <a:pt x="944" y="78"/>
                </a:lnTo>
                <a:lnTo>
                  <a:pt x="945" y="86"/>
                </a:lnTo>
                <a:lnTo>
                  <a:pt x="945" y="82"/>
                </a:lnTo>
                <a:lnTo>
                  <a:pt x="946" y="88"/>
                </a:lnTo>
                <a:lnTo>
                  <a:pt x="947" y="88"/>
                </a:lnTo>
                <a:lnTo>
                  <a:pt x="948" y="82"/>
                </a:lnTo>
                <a:lnTo>
                  <a:pt x="949" y="74"/>
                </a:lnTo>
                <a:lnTo>
                  <a:pt x="950" y="78"/>
                </a:lnTo>
                <a:lnTo>
                  <a:pt x="951" y="75"/>
                </a:lnTo>
                <a:lnTo>
                  <a:pt x="952" y="84"/>
                </a:lnTo>
                <a:lnTo>
                  <a:pt x="953" y="84"/>
                </a:lnTo>
                <a:lnTo>
                  <a:pt x="954" y="81"/>
                </a:lnTo>
                <a:lnTo>
                  <a:pt x="955" y="80"/>
                </a:lnTo>
                <a:lnTo>
                  <a:pt x="955" y="82"/>
                </a:lnTo>
                <a:lnTo>
                  <a:pt x="956" y="79"/>
                </a:lnTo>
                <a:lnTo>
                  <a:pt x="957" y="75"/>
                </a:lnTo>
                <a:lnTo>
                  <a:pt x="958" y="78"/>
                </a:lnTo>
                <a:lnTo>
                  <a:pt x="959" y="91"/>
                </a:lnTo>
                <a:lnTo>
                  <a:pt x="960" y="90"/>
                </a:lnTo>
                <a:lnTo>
                  <a:pt x="961" y="89"/>
                </a:lnTo>
                <a:lnTo>
                  <a:pt x="962" y="96"/>
                </a:lnTo>
                <a:lnTo>
                  <a:pt x="962" y="101"/>
                </a:lnTo>
                <a:lnTo>
                  <a:pt x="963" y="87"/>
                </a:lnTo>
                <a:lnTo>
                  <a:pt x="964" y="83"/>
                </a:lnTo>
                <a:lnTo>
                  <a:pt x="965" y="80"/>
                </a:lnTo>
                <a:lnTo>
                  <a:pt x="966" y="88"/>
                </a:lnTo>
                <a:lnTo>
                  <a:pt x="967" y="86"/>
                </a:lnTo>
                <a:lnTo>
                  <a:pt x="968" y="89"/>
                </a:lnTo>
                <a:lnTo>
                  <a:pt x="969" y="95"/>
                </a:lnTo>
                <a:lnTo>
                  <a:pt x="969" y="94"/>
                </a:lnTo>
                <a:lnTo>
                  <a:pt x="970" y="92"/>
                </a:lnTo>
                <a:lnTo>
                  <a:pt x="971" y="100"/>
                </a:lnTo>
                <a:lnTo>
                  <a:pt x="972" y="100"/>
                </a:lnTo>
                <a:lnTo>
                  <a:pt x="973" y="96"/>
                </a:lnTo>
                <a:lnTo>
                  <a:pt x="974" y="96"/>
                </a:lnTo>
                <a:lnTo>
                  <a:pt x="975" y="84"/>
                </a:lnTo>
                <a:lnTo>
                  <a:pt x="976" y="72"/>
                </a:lnTo>
                <a:lnTo>
                  <a:pt x="977" y="85"/>
                </a:lnTo>
                <a:lnTo>
                  <a:pt x="978" y="90"/>
                </a:lnTo>
                <a:lnTo>
                  <a:pt x="978" y="90"/>
                </a:lnTo>
                <a:lnTo>
                  <a:pt x="979" y="95"/>
                </a:lnTo>
                <a:lnTo>
                  <a:pt x="980" y="99"/>
                </a:lnTo>
                <a:lnTo>
                  <a:pt x="981" y="89"/>
                </a:lnTo>
                <a:lnTo>
                  <a:pt x="982" y="102"/>
                </a:lnTo>
                <a:lnTo>
                  <a:pt x="983" y="113"/>
                </a:lnTo>
                <a:lnTo>
                  <a:pt x="984" y="118"/>
                </a:lnTo>
                <a:lnTo>
                  <a:pt x="984" y="113"/>
                </a:lnTo>
                <a:lnTo>
                  <a:pt x="985" y="111"/>
                </a:lnTo>
                <a:lnTo>
                  <a:pt x="986" y="96"/>
                </a:lnTo>
                <a:lnTo>
                  <a:pt x="987" y="90"/>
                </a:lnTo>
                <a:lnTo>
                  <a:pt x="988" y="89"/>
                </a:lnTo>
                <a:lnTo>
                  <a:pt x="989" y="94"/>
                </a:lnTo>
                <a:lnTo>
                  <a:pt x="990" y="93"/>
                </a:lnTo>
                <a:lnTo>
                  <a:pt x="991" y="90"/>
                </a:lnTo>
                <a:lnTo>
                  <a:pt x="992" y="87"/>
                </a:lnTo>
                <a:lnTo>
                  <a:pt x="992" y="83"/>
                </a:lnTo>
                <a:lnTo>
                  <a:pt x="993" y="81"/>
                </a:lnTo>
                <a:lnTo>
                  <a:pt x="994" y="90"/>
                </a:lnTo>
                <a:lnTo>
                  <a:pt x="995" y="92"/>
                </a:lnTo>
                <a:lnTo>
                  <a:pt x="996" y="88"/>
                </a:lnTo>
                <a:lnTo>
                  <a:pt x="997" y="94"/>
                </a:lnTo>
                <a:lnTo>
                  <a:pt x="998" y="94"/>
                </a:lnTo>
                <a:lnTo>
                  <a:pt x="999" y="88"/>
                </a:lnTo>
                <a:lnTo>
                  <a:pt x="1000" y="95"/>
                </a:lnTo>
                <a:lnTo>
                  <a:pt x="1000" y="99"/>
                </a:lnTo>
                <a:lnTo>
                  <a:pt x="1001" y="90"/>
                </a:lnTo>
                <a:lnTo>
                  <a:pt x="1002" y="94"/>
                </a:lnTo>
                <a:lnTo>
                  <a:pt x="1003" y="93"/>
                </a:lnTo>
                <a:lnTo>
                  <a:pt x="1004" y="82"/>
                </a:lnTo>
                <a:lnTo>
                  <a:pt x="1005" y="80"/>
                </a:lnTo>
                <a:lnTo>
                  <a:pt x="1006" y="77"/>
                </a:lnTo>
                <a:lnTo>
                  <a:pt x="1006" y="73"/>
                </a:lnTo>
                <a:lnTo>
                  <a:pt x="1007" y="79"/>
                </a:lnTo>
                <a:lnTo>
                  <a:pt x="1008" y="89"/>
                </a:lnTo>
                <a:lnTo>
                  <a:pt x="1009" y="99"/>
                </a:lnTo>
                <a:lnTo>
                  <a:pt x="1010" y="97"/>
                </a:lnTo>
                <a:lnTo>
                  <a:pt x="1011" y="98"/>
                </a:lnTo>
                <a:lnTo>
                  <a:pt x="1012" y="84"/>
                </a:lnTo>
                <a:lnTo>
                  <a:pt x="1013" y="80"/>
                </a:lnTo>
                <a:lnTo>
                  <a:pt x="1014" y="70"/>
                </a:lnTo>
                <a:lnTo>
                  <a:pt x="1015" y="81"/>
                </a:lnTo>
                <a:lnTo>
                  <a:pt x="1016" y="81"/>
                </a:lnTo>
                <a:lnTo>
                  <a:pt x="1016" y="84"/>
                </a:lnTo>
                <a:lnTo>
                  <a:pt x="1017" y="84"/>
                </a:lnTo>
                <a:lnTo>
                  <a:pt x="1018" y="87"/>
                </a:lnTo>
                <a:lnTo>
                  <a:pt x="1019" y="82"/>
                </a:lnTo>
                <a:lnTo>
                  <a:pt x="1020" y="80"/>
                </a:lnTo>
                <a:lnTo>
                  <a:pt x="1021" y="80"/>
                </a:lnTo>
                <a:lnTo>
                  <a:pt x="1022" y="84"/>
                </a:lnTo>
                <a:lnTo>
                  <a:pt x="1022" y="85"/>
                </a:lnTo>
                <a:lnTo>
                  <a:pt x="1023" y="86"/>
                </a:lnTo>
                <a:lnTo>
                  <a:pt x="1024" y="86"/>
                </a:lnTo>
                <a:lnTo>
                  <a:pt x="1025" y="84"/>
                </a:lnTo>
                <a:lnTo>
                  <a:pt x="1026" y="73"/>
                </a:lnTo>
                <a:lnTo>
                  <a:pt x="1027" y="68"/>
                </a:lnTo>
                <a:lnTo>
                  <a:pt x="1028" y="68"/>
                </a:lnTo>
                <a:lnTo>
                  <a:pt x="1029" y="71"/>
                </a:lnTo>
                <a:lnTo>
                  <a:pt x="1030" y="76"/>
                </a:lnTo>
                <a:lnTo>
                  <a:pt x="1030" y="81"/>
                </a:lnTo>
                <a:lnTo>
                  <a:pt x="1031" y="84"/>
                </a:lnTo>
                <a:lnTo>
                  <a:pt x="1032" y="88"/>
                </a:lnTo>
                <a:lnTo>
                  <a:pt x="1033" y="91"/>
                </a:lnTo>
                <a:lnTo>
                  <a:pt x="1034" y="83"/>
                </a:lnTo>
                <a:lnTo>
                  <a:pt x="1035" y="86"/>
                </a:lnTo>
                <a:lnTo>
                  <a:pt x="1036" y="84"/>
                </a:lnTo>
                <a:lnTo>
                  <a:pt x="1037" y="76"/>
                </a:lnTo>
                <a:lnTo>
                  <a:pt x="1038" y="72"/>
                </a:lnTo>
                <a:lnTo>
                  <a:pt x="1039" y="77"/>
                </a:lnTo>
                <a:lnTo>
                  <a:pt x="1039" y="76"/>
                </a:lnTo>
                <a:lnTo>
                  <a:pt x="1040" y="82"/>
                </a:lnTo>
                <a:lnTo>
                  <a:pt x="1041" y="88"/>
                </a:lnTo>
                <a:lnTo>
                  <a:pt x="1042" y="90"/>
                </a:lnTo>
                <a:lnTo>
                  <a:pt x="1043" y="90"/>
                </a:lnTo>
                <a:lnTo>
                  <a:pt x="1044" y="82"/>
                </a:lnTo>
                <a:lnTo>
                  <a:pt x="1044" y="76"/>
                </a:lnTo>
                <a:lnTo>
                  <a:pt x="1045" y="70"/>
                </a:lnTo>
                <a:lnTo>
                  <a:pt x="1046" y="67"/>
                </a:lnTo>
                <a:lnTo>
                  <a:pt x="1047" y="71"/>
                </a:lnTo>
                <a:lnTo>
                  <a:pt x="1048" y="75"/>
                </a:lnTo>
                <a:lnTo>
                  <a:pt x="1049" y="75"/>
                </a:lnTo>
                <a:lnTo>
                  <a:pt x="1050" y="78"/>
                </a:lnTo>
                <a:lnTo>
                  <a:pt x="1051" y="78"/>
                </a:lnTo>
                <a:lnTo>
                  <a:pt x="1052" y="73"/>
                </a:lnTo>
                <a:lnTo>
                  <a:pt x="1053" y="74"/>
                </a:lnTo>
                <a:lnTo>
                  <a:pt x="1054" y="78"/>
                </a:lnTo>
                <a:lnTo>
                  <a:pt x="1054" y="84"/>
                </a:lnTo>
                <a:lnTo>
                  <a:pt x="1055" y="86"/>
                </a:lnTo>
                <a:lnTo>
                  <a:pt x="1056" y="90"/>
                </a:lnTo>
                <a:lnTo>
                  <a:pt x="1057" y="94"/>
                </a:lnTo>
                <a:lnTo>
                  <a:pt x="1058" y="94"/>
                </a:lnTo>
                <a:lnTo>
                  <a:pt x="1059" y="88"/>
                </a:lnTo>
                <a:lnTo>
                  <a:pt x="1060" y="81"/>
                </a:lnTo>
                <a:lnTo>
                  <a:pt x="1061" y="76"/>
                </a:lnTo>
                <a:lnTo>
                  <a:pt x="1061" y="71"/>
                </a:lnTo>
                <a:lnTo>
                  <a:pt x="1062" y="68"/>
                </a:lnTo>
                <a:lnTo>
                  <a:pt x="1063" y="75"/>
                </a:lnTo>
                <a:lnTo>
                  <a:pt x="1064" y="74"/>
                </a:lnTo>
                <a:lnTo>
                  <a:pt x="1065" y="87"/>
                </a:lnTo>
                <a:lnTo>
                  <a:pt x="1066" y="89"/>
                </a:lnTo>
                <a:lnTo>
                  <a:pt x="1067" y="98"/>
                </a:lnTo>
                <a:lnTo>
                  <a:pt x="1068" y="94"/>
                </a:lnTo>
                <a:lnTo>
                  <a:pt x="1068" y="96"/>
                </a:lnTo>
                <a:lnTo>
                  <a:pt x="1069" y="93"/>
                </a:lnTo>
                <a:lnTo>
                  <a:pt x="1070" y="102"/>
                </a:lnTo>
                <a:lnTo>
                  <a:pt x="1071" y="96"/>
                </a:lnTo>
                <a:lnTo>
                  <a:pt x="1072" y="96"/>
                </a:lnTo>
                <a:lnTo>
                  <a:pt x="1073" y="96"/>
                </a:lnTo>
                <a:lnTo>
                  <a:pt x="1074" y="82"/>
                </a:lnTo>
                <a:lnTo>
                  <a:pt x="1075" y="78"/>
                </a:lnTo>
                <a:lnTo>
                  <a:pt x="1076" y="80"/>
                </a:lnTo>
                <a:lnTo>
                  <a:pt x="1077" y="75"/>
                </a:lnTo>
                <a:lnTo>
                  <a:pt x="1077" y="79"/>
                </a:lnTo>
                <a:lnTo>
                  <a:pt x="1078" y="84"/>
                </a:lnTo>
                <a:lnTo>
                  <a:pt x="1079" y="85"/>
                </a:lnTo>
                <a:lnTo>
                  <a:pt x="1080" y="79"/>
                </a:lnTo>
                <a:lnTo>
                  <a:pt x="1081" y="84"/>
                </a:lnTo>
                <a:lnTo>
                  <a:pt x="1082" y="76"/>
                </a:lnTo>
                <a:lnTo>
                  <a:pt x="1083" y="74"/>
                </a:lnTo>
                <a:lnTo>
                  <a:pt x="1083" y="71"/>
                </a:lnTo>
                <a:lnTo>
                  <a:pt x="1084" y="74"/>
                </a:lnTo>
                <a:lnTo>
                  <a:pt x="1085" y="78"/>
                </a:lnTo>
                <a:lnTo>
                  <a:pt x="1086" y="86"/>
                </a:lnTo>
                <a:lnTo>
                  <a:pt x="1087" y="89"/>
                </a:lnTo>
                <a:lnTo>
                  <a:pt x="1088" y="86"/>
                </a:lnTo>
                <a:lnTo>
                  <a:pt x="1089" y="93"/>
                </a:lnTo>
                <a:lnTo>
                  <a:pt x="1090" y="98"/>
                </a:lnTo>
                <a:lnTo>
                  <a:pt x="1091" y="94"/>
                </a:lnTo>
                <a:lnTo>
                  <a:pt x="1091" y="96"/>
                </a:lnTo>
                <a:lnTo>
                  <a:pt x="1092" y="98"/>
                </a:lnTo>
                <a:lnTo>
                  <a:pt x="1093" y="99"/>
                </a:lnTo>
                <a:lnTo>
                  <a:pt x="1094" y="85"/>
                </a:lnTo>
                <a:lnTo>
                  <a:pt x="1095" y="86"/>
                </a:lnTo>
                <a:lnTo>
                  <a:pt x="1096" y="83"/>
                </a:lnTo>
                <a:lnTo>
                  <a:pt x="1097" y="78"/>
                </a:lnTo>
                <a:lnTo>
                  <a:pt x="1098" y="67"/>
                </a:lnTo>
                <a:lnTo>
                  <a:pt x="1099" y="62"/>
                </a:lnTo>
                <a:lnTo>
                  <a:pt x="1100" y="58"/>
                </a:lnTo>
                <a:lnTo>
                  <a:pt x="1100" y="57"/>
                </a:lnTo>
                <a:lnTo>
                  <a:pt x="1101" y="65"/>
                </a:lnTo>
                <a:lnTo>
                  <a:pt x="1102" y="71"/>
                </a:lnTo>
                <a:lnTo>
                  <a:pt x="1103" y="78"/>
                </a:lnTo>
                <a:lnTo>
                  <a:pt x="1104" y="83"/>
                </a:lnTo>
                <a:lnTo>
                  <a:pt x="1105" y="89"/>
                </a:lnTo>
                <a:lnTo>
                  <a:pt x="1105" y="80"/>
                </a:lnTo>
                <a:lnTo>
                  <a:pt x="1106" y="94"/>
                </a:lnTo>
                <a:lnTo>
                  <a:pt x="1107" y="85"/>
                </a:lnTo>
                <a:lnTo>
                  <a:pt x="1108" y="91"/>
                </a:lnTo>
                <a:lnTo>
                  <a:pt x="1109" y="87"/>
                </a:lnTo>
                <a:lnTo>
                  <a:pt x="1110" y="98"/>
                </a:lnTo>
                <a:lnTo>
                  <a:pt x="1111" y="78"/>
                </a:lnTo>
                <a:lnTo>
                  <a:pt x="1112" y="87"/>
                </a:lnTo>
                <a:lnTo>
                  <a:pt x="1113" y="80"/>
                </a:lnTo>
                <a:lnTo>
                  <a:pt x="1114" y="80"/>
                </a:lnTo>
                <a:lnTo>
                  <a:pt x="1115" y="70"/>
                </a:lnTo>
                <a:lnTo>
                  <a:pt x="1115" y="79"/>
                </a:lnTo>
                <a:lnTo>
                  <a:pt x="1116" y="75"/>
                </a:lnTo>
                <a:lnTo>
                  <a:pt x="1117" y="68"/>
                </a:lnTo>
                <a:lnTo>
                  <a:pt x="1118" y="74"/>
                </a:lnTo>
                <a:lnTo>
                  <a:pt x="1119" y="73"/>
                </a:lnTo>
                <a:lnTo>
                  <a:pt x="1120" y="61"/>
                </a:lnTo>
                <a:lnTo>
                  <a:pt x="1121" y="67"/>
                </a:lnTo>
                <a:lnTo>
                  <a:pt x="1122" y="77"/>
                </a:lnTo>
                <a:lnTo>
                  <a:pt x="1122" y="75"/>
                </a:lnTo>
                <a:lnTo>
                  <a:pt x="1123" y="80"/>
                </a:lnTo>
                <a:lnTo>
                  <a:pt x="1124" y="92"/>
                </a:lnTo>
                <a:lnTo>
                  <a:pt x="1125" y="88"/>
                </a:lnTo>
                <a:lnTo>
                  <a:pt x="1126" y="87"/>
                </a:lnTo>
                <a:lnTo>
                  <a:pt x="1127" y="80"/>
                </a:lnTo>
                <a:lnTo>
                  <a:pt x="1128" y="81"/>
                </a:lnTo>
                <a:lnTo>
                  <a:pt x="1129" y="76"/>
                </a:lnTo>
                <a:lnTo>
                  <a:pt x="1129" y="89"/>
                </a:lnTo>
                <a:lnTo>
                  <a:pt x="1130" y="94"/>
                </a:lnTo>
                <a:lnTo>
                  <a:pt x="1131" y="110"/>
                </a:lnTo>
                <a:lnTo>
                  <a:pt x="1132" y="108"/>
                </a:lnTo>
                <a:lnTo>
                  <a:pt x="1133" y="115"/>
                </a:lnTo>
                <a:lnTo>
                  <a:pt x="1134" y="112"/>
                </a:lnTo>
                <a:lnTo>
                  <a:pt x="1135" y="108"/>
                </a:lnTo>
                <a:lnTo>
                  <a:pt x="1136" y="90"/>
                </a:lnTo>
                <a:lnTo>
                  <a:pt x="1137" y="116"/>
                </a:lnTo>
                <a:lnTo>
                  <a:pt x="1138" y="118"/>
                </a:lnTo>
                <a:lnTo>
                  <a:pt x="1138" y="123"/>
                </a:lnTo>
                <a:lnTo>
                  <a:pt x="1139" y="140"/>
                </a:lnTo>
                <a:lnTo>
                  <a:pt x="1140" y="164"/>
                </a:lnTo>
                <a:lnTo>
                  <a:pt x="1141" y="159"/>
                </a:lnTo>
                <a:lnTo>
                  <a:pt x="1142" y="169"/>
                </a:lnTo>
                <a:lnTo>
                  <a:pt x="1143" y="171"/>
                </a:lnTo>
                <a:lnTo>
                  <a:pt x="1144" y="176"/>
                </a:lnTo>
                <a:lnTo>
                  <a:pt x="1144" y="166"/>
                </a:lnTo>
                <a:lnTo>
                  <a:pt x="1145" y="157"/>
                </a:lnTo>
                <a:lnTo>
                  <a:pt x="1146" y="139"/>
                </a:lnTo>
                <a:lnTo>
                  <a:pt x="1147" y="138"/>
                </a:lnTo>
                <a:lnTo>
                  <a:pt x="1148" y="119"/>
                </a:lnTo>
                <a:lnTo>
                  <a:pt x="1149" y="114"/>
                </a:lnTo>
                <a:lnTo>
                  <a:pt x="1150" y="98"/>
                </a:lnTo>
                <a:lnTo>
                  <a:pt x="1151" y="102"/>
                </a:lnTo>
                <a:lnTo>
                  <a:pt x="1152" y="82"/>
                </a:lnTo>
                <a:lnTo>
                  <a:pt x="1152" y="71"/>
                </a:lnTo>
                <a:lnTo>
                  <a:pt x="1153" y="67"/>
                </a:lnTo>
                <a:lnTo>
                  <a:pt x="1154" y="75"/>
                </a:lnTo>
                <a:lnTo>
                  <a:pt x="1155" y="80"/>
                </a:lnTo>
                <a:lnTo>
                  <a:pt x="1156" y="93"/>
                </a:lnTo>
                <a:lnTo>
                  <a:pt x="1157" y="106"/>
                </a:lnTo>
                <a:lnTo>
                  <a:pt x="1158" y="111"/>
                </a:lnTo>
                <a:lnTo>
                  <a:pt x="1159" y="114"/>
                </a:lnTo>
                <a:lnTo>
                  <a:pt x="1160" y="116"/>
                </a:lnTo>
                <a:lnTo>
                  <a:pt x="1161" y="117"/>
                </a:lnTo>
                <a:lnTo>
                  <a:pt x="1161" y="123"/>
                </a:lnTo>
                <a:lnTo>
                  <a:pt x="1162" y="123"/>
                </a:lnTo>
                <a:lnTo>
                  <a:pt x="1163" y="129"/>
                </a:lnTo>
                <a:lnTo>
                  <a:pt x="1164" y="142"/>
                </a:lnTo>
                <a:lnTo>
                  <a:pt x="1165" y="152"/>
                </a:lnTo>
                <a:lnTo>
                  <a:pt x="1166" y="158"/>
                </a:lnTo>
                <a:lnTo>
                  <a:pt x="1166" y="171"/>
                </a:lnTo>
                <a:lnTo>
                  <a:pt x="1167" y="168"/>
                </a:lnTo>
                <a:lnTo>
                  <a:pt x="1168" y="153"/>
                </a:lnTo>
                <a:lnTo>
                  <a:pt x="1169" y="139"/>
                </a:lnTo>
                <a:lnTo>
                  <a:pt x="1170" y="123"/>
                </a:lnTo>
                <a:lnTo>
                  <a:pt x="1171" y="112"/>
                </a:lnTo>
                <a:lnTo>
                  <a:pt x="1172" y="104"/>
                </a:lnTo>
                <a:lnTo>
                  <a:pt x="1173" y="93"/>
                </a:lnTo>
                <a:lnTo>
                  <a:pt x="1174" y="91"/>
                </a:lnTo>
                <a:lnTo>
                  <a:pt x="1175" y="82"/>
                </a:lnTo>
                <a:lnTo>
                  <a:pt x="1176" y="78"/>
                </a:lnTo>
                <a:lnTo>
                  <a:pt x="1176" y="84"/>
                </a:lnTo>
                <a:lnTo>
                  <a:pt x="1177" y="89"/>
                </a:lnTo>
                <a:lnTo>
                  <a:pt x="1178" y="95"/>
                </a:lnTo>
                <a:lnTo>
                  <a:pt x="1179" y="96"/>
                </a:lnTo>
                <a:lnTo>
                  <a:pt x="1180" y="104"/>
                </a:lnTo>
                <a:lnTo>
                  <a:pt x="1181" y="97"/>
                </a:lnTo>
                <a:lnTo>
                  <a:pt x="1182" y="87"/>
                </a:lnTo>
                <a:lnTo>
                  <a:pt x="1183" y="75"/>
                </a:lnTo>
                <a:lnTo>
                  <a:pt x="1183" y="98"/>
                </a:lnTo>
                <a:lnTo>
                  <a:pt x="1184" y="102"/>
                </a:lnTo>
                <a:lnTo>
                  <a:pt x="1185" y="114"/>
                </a:lnTo>
                <a:lnTo>
                  <a:pt x="1186" y="141"/>
                </a:lnTo>
                <a:lnTo>
                  <a:pt x="1187" y="169"/>
                </a:lnTo>
                <a:lnTo>
                  <a:pt x="1188" y="178"/>
                </a:lnTo>
                <a:lnTo>
                  <a:pt x="1189" y="180"/>
                </a:lnTo>
                <a:lnTo>
                  <a:pt x="1190" y="187"/>
                </a:lnTo>
                <a:lnTo>
                  <a:pt x="1190" y="181"/>
                </a:lnTo>
                <a:lnTo>
                  <a:pt x="1191" y="171"/>
                </a:lnTo>
                <a:lnTo>
                  <a:pt x="1192" y="158"/>
                </a:lnTo>
                <a:lnTo>
                  <a:pt x="1193" y="154"/>
                </a:lnTo>
                <a:lnTo>
                  <a:pt x="1194" y="133"/>
                </a:lnTo>
                <a:lnTo>
                  <a:pt x="1195" y="120"/>
                </a:lnTo>
                <a:lnTo>
                  <a:pt x="1196" y="100"/>
                </a:lnTo>
                <a:lnTo>
                  <a:pt x="1197" y="82"/>
                </a:lnTo>
                <a:lnTo>
                  <a:pt x="1198" y="76"/>
                </a:lnTo>
                <a:lnTo>
                  <a:pt x="1199" y="77"/>
                </a:lnTo>
                <a:lnTo>
                  <a:pt x="1199" y="82"/>
                </a:lnTo>
                <a:lnTo>
                  <a:pt x="1200" y="83"/>
                </a:lnTo>
                <a:lnTo>
                  <a:pt x="1201" y="89"/>
                </a:lnTo>
                <a:lnTo>
                  <a:pt x="1202" y="77"/>
                </a:lnTo>
                <a:lnTo>
                  <a:pt x="1203" y="72"/>
                </a:lnTo>
                <a:lnTo>
                  <a:pt x="1204" y="79"/>
                </a:lnTo>
                <a:lnTo>
                  <a:pt x="1205" y="109"/>
                </a:lnTo>
                <a:lnTo>
                  <a:pt x="1205" y="110"/>
                </a:lnTo>
                <a:lnTo>
                  <a:pt x="1206" y="141"/>
                </a:lnTo>
                <a:lnTo>
                  <a:pt x="1207" y="171"/>
                </a:lnTo>
                <a:lnTo>
                  <a:pt x="1208" y="180"/>
                </a:lnTo>
                <a:lnTo>
                  <a:pt x="1209" y="176"/>
                </a:lnTo>
                <a:lnTo>
                  <a:pt x="1210" y="190"/>
                </a:lnTo>
                <a:lnTo>
                  <a:pt x="1211" y="191"/>
                </a:lnTo>
                <a:lnTo>
                  <a:pt x="1212" y="171"/>
                </a:lnTo>
                <a:lnTo>
                  <a:pt x="1213" y="157"/>
                </a:lnTo>
                <a:lnTo>
                  <a:pt x="1214" y="135"/>
                </a:lnTo>
                <a:lnTo>
                  <a:pt x="1214" y="123"/>
                </a:lnTo>
                <a:lnTo>
                  <a:pt x="1215" y="118"/>
                </a:lnTo>
                <a:lnTo>
                  <a:pt x="1216" y="120"/>
                </a:lnTo>
                <a:lnTo>
                  <a:pt x="1217" y="120"/>
                </a:lnTo>
                <a:lnTo>
                  <a:pt x="1218" y="123"/>
                </a:lnTo>
                <a:lnTo>
                  <a:pt x="1219" y="118"/>
                </a:lnTo>
                <a:lnTo>
                  <a:pt x="1220" y="104"/>
                </a:lnTo>
                <a:lnTo>
                  <a:pt x="1221" y="96"/>
                </a:lnTo>
                <a:lnTo>
                  <a:pt x="1221" y="89"/>
                </a:lnTo>
                <a:lnTo>
                  <a:pt x="1222" y="85"/>
                </a:lnTo>
                <a:lnTo>
                  <a:pt x="1223" y="76"/>
                </a:lnTo>
                <a:lnTo>
                  <a:pt x="1224" y="57"/>
                </a:lnTo>
                <a:lnTo>
                  <a:pt x="1225" y="49"/>
                </a:lnTo>
                <a:lnTo>
                  <a:pt x="1226" y="54"/>
                </a:lnTo>
                <a:lnTo>
                  <a:pt x="1227" y="78"/>
                </a:lnTo>
                <a:lnTo>
                  <a:pt x="1228" y="93"/>
                </a:lnTo>
                <a:lnTo>
                  <a:pt x="1228" y="129"/>
                </a:lnTo>
                <a:lnTo>
                  <a:pt x="1229" y="161"/>
                </a:lnTo>
                <a:lnTo>
                  <a:pt x="1230" y="192"/>
                </a:lnTo>
                <a:lnTo>
                  <a:pt x="1231" y="201"/>
                </a:lnTo>
                <a:lnTo>
                  <a:pt x="1232" y="232"/>
                </a:lnTo>
                <a:lnTo>
                  <a:pt x="1233" y="241"/>
                </a:lnTo>
                <a:lnTo>
                  <a:pt x="1234" y="250"/>
                </a:lnTo>
                <a:lnTo>
                  <a:pt x="1235" y="231"/>
                </a:lnTo>
                <a:lnTo>
                  <a:pt x="1236" y="221"/>
                </a:lnTo>
                <a:lnTo>
                  <a:pt x="1237" y="207"/>
                </a:lnTo>
                <a:lnTo>
                  <a:pt x="1237" y="209"/>
                </a:lnTo>
                <a:lnTo>
                  <a:pt x="1238" y="208"/>
                </a:lnTo>
                <a:lnTo>
                  <a:pt x="1239" y="212"/>
                </a:lnTo>
                <a:lnTo>
                  <a:pt x="1240" y="221"/>
                </a:lnTo>
                <a:lnTo>
                  <a:pt x="1241" y="238"/>
                </a:lnTo>
                <a:lnTo>
                  <a:pt x="1242" y="215"/>
                </a:lnTo>
                <a:lnTo>
                  <a:pt x="1243" y="183"/>
                </a:lnTo>
                <a:lnTo>
                  <a:pt x="1243" y="157"/>
                </a:lnTo>
                <a:lnTo>
                  <a:pt x="1244" y="131"/>
                </a:lnTo>
                <a:lnTo>
                  <a:pt x="1245" y="83"/>
                </a:lnTo>
                <a:lnTo>
                  <a:pt x="1246" y="70"/>
                </a:lnTo>
                <a:lnTo>
                  <a:pt x="1247" y="77"/>
                </a:lnTo>
                <a:lnTo>
                  <a:pt x="1248" y="97"/>
                </a:lnTo>
                <a:lnTo>
                  <a:pt x="1249" y="96"/>
                </a:lnTo>
                <a:lnTo>
                  <a:pt x="1250" y="114"/>
                </a:lnTo>
                <a:lnTo>
                  <a:pt x="1251" y="132"/>
                </a:lnTo>
                <a:lnTo>
                  <a:pt x="1251" y="159"/>
                </a:lnTo>
                <a:lnTo>
                  <a:pt x="1252" y="188"/>
                </a:lnTo>
                <a:lnTo>
                  <a:pt x="1253" y="228"/>
                </a:lnTo>
                <a:lnTo>
                  <a:pt x="1254" y="262"/>
                </a:lnTo>
                <a:lnTo>
                  <a:pt x="1255" y="291"/>
                </a:lnTo>
                <a:lnTo>
                  <a:pt x="1256" y="289"/>
                </a:lnTo>
                <a:lnTo>
                  <a:pt x="1257" y="282"/>
                </a:lnTo>
                <a:lnTo>
                  <a:pt x="1258" y="270"/>
                </a:lnTo>
                <a:lnTo>
                  <a:pt x="1259" y="259"/>
                </a:lnTo>
                <a:lnTo>
                  <a:pt x="1260" y="254"/>
                </a:lnTo>
                <a:lnTo>
                  <a:pt x="1260" y="261"/>
                </a:lnTo>
                <a:lnTo>
                  <a:pt x="1261" y="253"/>
                </a:lnTo>
                <a:lnTo>
                  <a:pt x="1262" y="274"/>
                </a:lnTo>
                <a:lnTo>
                  <a:pt x="1263" y="288"/>
                </a:lnTo>
                <a:lnTo>
                  <a:pt x="1264" y="285"/>
                </a:lnTo>
                <a:lnTo>
                  <a:pt x="1265" y="278"/>
                </a:lnTo>
                <a:lnTo>
                  <a:pt x="1265" y="288"/>
                </a:lnTo>
                <a:lnTo>
                  <a:pt x="1266" y="272"/>
                </a:lnTo>
                <a:lnTo>
                  <a:pt x="1267" y="276"/>
                </a:lnTo>
                <a:lnTo>
                  <a:pt x="1268" y="272"/>
                </a:lnTo>
                <a:lnTo>
                  <a:pt x="1269" y="282"/>
                </a:lnTo>
                <a:lnTo>
                  <a:pt x="1270" y="282"/>
                </a:lnTo>
                <a:lnTo>
                  <a:pt x="1271" y="263"/>
                </a:lnTo>
                <a:lnTo>
                  <a:pt x="1272" y="220"/>
                </a:lnTo>
                <a:lnTo>
                  <a:pt x="1273" y="201"/>
                </a:lnTo>
                <a:lnTo>
                  <a:pt x="1274" y="169"/>
                </a:lnTo>
                <a:lnTo>
                  <a:pt x="1275" y="142"/>
                </a:lnTo>
                <a:lnTo>
                  <a:pt x="1275" y="142"/>
                </a:lnTo>
                <a:lnTo>
                  <a:pt x="1276" y="141"/>
                </a:lnTo>
                <a:lnTo>
                  <a:pt x="1277" y="127"/>
                </a:lnTo>
                <a:lnTo>
                  <a:pt x="1278" y="115"/>
                </a:lnTo>
                <a:lnTo>
                  <a:pt x="1279" y="91"/>
                </a:lnTo>
                <a:lnTo>
                  <a:pt x="1280" y="71"/>
                </a:lnTo>
                <a:lnTo>
                  <a:pt x="1281" y="66"/>
                </a:lnTo>
                <a:lnTo>
                  <a:pt x="1282" y="78"/>
                </a:lnTo>
                <a:lnTo>
                  <a:pt x="1282" y="111"/>
                </a:lnTo>
                <a:lnTo>
                  <a:pt x="1283" y="153"/>
                </a:lnTo>
                <a:lnTo>
                  <a:pt x="1284" y="163"/>
                </a:lnTo>
                <a:lnTo>
                  <a:pt x="1285" y="162"/>
                </a:lnTo>
                <a:lnTo>
                  <a:pt x="1286" y="148"/>
                </a:lnTo>
                <a:lnTo>
                  <a:pt x="1287" y="122"/>
                </a:lnTo>
                <a:lnTo>
                  <a:pt x="1288" y="103"/>
                </a:lnTo>
                <a:lnTo>
                  <a:pt x="1289" y="103"/>
                </a:lnTo>
                <a:lnTo>
                  <a:pt x="1289" y="109"/>
                </a:lnTo>
                <a:lnTo>
                  <a:pt x="1290" y="120"/>
                </a:lnTo>
                <a:lnTo>
                  <a:pt x="1291" y="136"/>
                </a:lnTo>
                <a:lnTo>
                  <a:pt x="1292" y="146"/>
                </a:lnTo>
                <a:lnTo>
                  <a:pt x="1293" y="150"/>
                </a:lnTo>
                <a:lnTo>
                  <a:pt x="1294" y="157"/>
                </a:lnTo>
                <a:lnTo>
                  <a:pt x="1295" y="176"/>
                </a:lnTo>
                <a:lnTo>
                  <a:pt x="1296" y="172"/>
                </a:lnTo>
                <a:lnTo>
                  <a:pt x="1297" y="178"/>
                </a:lnTo>
                <a:lnTo>
                  <a:pt x="1298" y="193"/>
                </a:lnTo>
                <a:lnTo>
                  <a:pt x="1298" y="203"/>
                </a:lnTo>
                <a:lnTo>
                  <a:pt x="1299" y="200"/>
                </a:lnTo>
                <a:lnTo>
                  <a:pt x="1300" y="210"/>
                </a:lnTo>
                <a:lnTo>
                  <a:pt x="1301" y="211"/>
                </a:lnTo>
                <a:lnTo>
                  <a:pt x="1302" y="207"/>
                </a:lnTo>
                <a:lnTo>
                  <a:pt x="1303" y="202"/>
                </a:lnTo>
                <a:lnTo>
                  <a:pt x="1304" y="206"/>
                </a:lnTo>
                <a:lnTo>
                  <a:pt x="1304" y="207"/>
                </a:lnTo>
                <a:lnTo>
                  <a:pt x="1305" y="206"/>
                </a:lnTo>
                <a:lnTo>
                  <a:pt x="1306" y="190"/>
                </a:lnTo>
                <a:lnTo>
                  <a:pt x="1307" y="182"/>
                </a:lnTo>
                <a:lnTo>
                  <a:pt x="1308" y="152"/>
                </a:lnTo>
                <a:lnTo>
                  <a:pt x="1309" y="126"/>
                </a:lnTo>
                <a:lnTo>
                  <a:pt x="1310" y="108"/>
                </a:lnTo>
                <a:lnTo>
                  <a:pt x="1311" y="102"/>
                </a:lnTo>
                <a:lnTo>
                  <a:pt x="1312" y="97"/>
                </a:lnTo>
                <a:lnTo>
                  <a:pt x="1312" y="103"/>
                </a:lnTo>
                <a:lnTo>
                  <a:pt x="1313" y="103"/>
                </a:lnTo>
                <a:lnTo>
                  <a:pt x="1314" y="98"/>
                </a:lnTo>
                <a:lnTo>
                  <a:pt x="1315" y="99"/>
                </a:lnTo>
                <a:lnTo>
                  <a:pt x="1316" y="94"/>
                </a:lnTo>
                <a:lnTo>
                  <a:pt x="1317" y="93"/>
                </a:lnTo>
                <a:lnTo>
                  <a:pt x="1318" y="100"/>
                </a:lnTo>
                <a:lnTo>
                  <a:pt x="1319" y="94"/>
                </a:lnTo>
                <a:lnTo>
                  <a:pt x="1320" y="89"/>
                </a:lnTo>
                <a:lnTo>
                  <a:pt x="1321" y="85"/>
                </a:lnTo>
                <a:lnTo>
                  <a:pt x="1321" y="70"/>
                </a:lnTo>
                <a:lnTo>
                  <a:pt x="1322" y="48"/>
                </a:lnTo>
                <a:lnTo>
                  <a:pt x="1323" y="56"/>
                </a:lnTo>
                <a:lnTo>
                  <a:pt x="1324" y="67"/>
                </a:lnTo>
                <a:lnTo>
                  <a:pt x="1325" y="68"/>
                </a:lnTo>
                <a:lnTo>
                  <a:pt x="1326" y="107"/>
                </a:lnTo>
                <a:lnTo>
                  <a:pt x="1326" y="145"/>
                </a:lnTo>
                <a:lnTo>
                  <a:pt x="1327" y="166"/>
                </a:lnTo>
                <a:lnTo>
                  <a:pt x="1328" y="184"/>
                </a:lnTo>
                <a:lnTo>
                  <a:pt x="1329" y="210"/>
                </a:lnTo>
                <a:lnTo>
                  <a:pt x="1330" y="202"/>
                </a:lnTo>
                <a:lnTo>
                  <a:pt x="1331" y="187"/>
                </a:lnTo>
                <a:lnTo>
                  <a:pt x="1332" y="170"/>
                </a:lnTo>
                <a:lnTo>
                  <a:pt x="1333" y="159"/>
                </a:lnTo>
                <a:lnTo>
                  <a:pt x="1334" y="150"/>
                </a:lnTo>
                <a:lnTo>
                  <a:pt x="1335" y="140"/>
                </a:lnTo>
                <a:lnTo>
                  <a:pt x="1336" y="148"/>
                </a:lnTo>
                <a:lnTo>
                  <a:pt x="1336" y="159"/>
                </a:lnTo>
                <a:lnTo>
                  <a:pt x="1337" y="185"/>
                </a:lnTo>
                <a:lnTo>
                  <a:pt x="1338" y="197"/>
                </a:lnTo>
                <a:lnTo>
                  <a:pt x="1339" y="196"/>
                </a:lnTo>
                <a:lnTo>
                  <a:pt x="1340" y="177"/>
                </a:lnTo>
                <a:lnTo>
                  <a:pt x="1341" y="153"/>
                </a:lnTo>
                <a:lnTo>
                  <a:pt x="1342" y="118"/>
                </a:lnTo>
                <a:lnTo>
                  <a:pt x="1343" y="92"/>
                </a:lnTo>
                <a:lnTo>
                  <a:pt x="1343" y="86"/>
                </a:lnTo>
                <a:lnTo>
                  <a:pt x="1344" y="89"/>
                </a:lnTo>
                <a:lnTo>
                  <a:pt x="1345" y="106"/>
                </a:lnTo>
                <a:lnTo>
                  <a:pt x="1346" y="111"/>
                </a:lnTo>
                <a:lnTo>
                  <a:pt x="1347" y="124"/>
                </a:lnTo>
                <a:lnTo>
                  <a:pt x="1348" y="134"/>
                </a:lnTo>
                <a:lnTo>
                  <a:pt x="1349" y="149"/>
                </a:lnTo>
                <a:lnTo>
                  <a:pt x="1350" y="157"/>
                </a:lnTo>
                <a:lnTo>
                  <a:pt x="1350" y="177"/>
                </a:lnTo>
                <a:lnTo>
                  <a:pt x="1351" y="194"/>
                </a:lnTo>
                <a:lnTo>
                  <a:pt x="1352" y="204"/>
                </a:lnTo>
                <a:lnTo>
                  <a:pt x="1353" y="209"/>
                </a:lnTo>
                <a:lnTo>
                  <a:pt x="1354" y="205"/>
                </a:lnTo>
                <a:lnTo>
                  <a:pt x="1355" y="208"/>
                </a:lnTo>
                <a:lnTo>
                  <a:pt x="1356" y="217"/>
                </a:lnTo>
                <a:lnTo>
                  <a:pt x="1357" y="231"/>
                </a:lnTo>
                <a:lnTo>
                  <a:pt x="1358" y="243"/>
                </a:lnTo>
                <a:lnTo>
                  <a:pt x="1359" y="268"/>
                </a:lnTo>
                <a:lnTo>
                  <a:pt x="1359" y="294"/>
                </a:lnTo>
                <a:lnTo>
                  <a:pt x="1360" y="307"/>
                </a:lnTo>
                <a:lnTo>
                  <a:pt x="1361" y="319"/>
                </a:lnTo>
                <a:lnTo>
                  <a:pt x="1362" y="318"/>
                </a:lnTo>
                <a:lnTo>
                  <a:pt x="1363" y="302"/>
                </a:lnTo>
                <a:lnTo>
                  <a:pt x="1364" y="266"/>
                </a:lnTo>
                <a:lnTo>
                  <a:pt x="1365" y="229"/>
                </a:lnTo>
                <a:lnTo>
                  <a:pt x="1365" y="209"/>
                </a:lnTo>
                <a:lnTo>
                  <a:pt x="1366" y="199"/>
                </a:lnTo>
                <a:lnTo>
                  <a:pt x="1367" y="200"/>
                </a:lnTo>
                <a:lnTo>
                  <a:pt x="1368" y="192"/>
                </a:lnTo>
                <a:lnTo>
                  <a:pt x="1369" y="174"/>
                </a:lnTo>
                <a:lnTo>
                  <a:pt x="1370" y="161"/>
                </a:lnTo>
                <a:lnTo>
                  <a:pt x="1371" y="133"/>
                </a:lnTo>
                <a:lnTo>
                  <a:pt x="1372" y="105"/>
                </a:lnTo>
                <a:lnTo>
                  <a:pt x="1373" y="95"/>
                </a:lnTo>
                <a:lnTo>
                  <a:pt x="1374" y="109"/>
                </a:lnTo>
                <a:lnTo>
                  <a:pt x="1374" y="94"/>
                </a:lnTo>
                <a:lnTo>
                  <a:pt x="1375" y="97"/>
                </a:lnTo>
                <a:lnTo>
                  <a:pt x="1376" y="86"/>
                </a:lnTo>
                <a:lnTo>
                  <a:pt x="1377" y="73"/>
                </a:lnTo>
                <a:lnTo>
                  <a:pt x="1378" y="56"/>
                </a:lnTo>
                <a:lnTo>
                  <a:pt x="1379" y="62"/>
                </a:lnTo>
                <a:lnTo>
                  <a:pt x="1380" y="69"/>
                </a:lnTo>
                <a:lnTo>
                  <a:pt x="1381" y="90"/>
                </a:lnTo>
                <a:lnTo>
                  <a:pt x="1382" y="111"/>
                </a:lnTo>
                <a:lnTo>
                  <a:pt x="1382" y="127"/>
                </a:lnTo>
                <a:lnTo>
                  <a:pt x="1383" y="128"/>
                </a:lnTo>
                <a:lnTo>
                  <a:pt x="1384" y="123"/>
                </a:lnTo>
                <a:lnTo>
                  <a:pt x="1385" y="113"/>
                </a:lnTo>
                <a:lnTo>
                  <a:pt x="1386" y="107"/>
                </a:lnTo>
                <a:lnTo>
                  <a:pt x="1387" y="116"/>
                </a:lnTo>
                <a:lnTo>
                  <a:pt x="1388" y="117"/>
                </a:lnTo>
                <a:lnTo>
                  <a:pt x="1388" y="131"/>
                </a:lnTo>
                <a:lnTo>
                  <a:pt x="1389" y="138"/>
                </a:lnTo>
                <a:lnTo>
                  <a:pt x="1390" y="144"/>
                </a:lnTo>
                <a:lnTo>
                  <a:pt x="1391" y="138"/>
                </a:lnTo>
                <a:lnTo>
                  <a:pt x="1392" y="147"/>
                </a:lnTo>
                <a:lnTo>
                  <a:pt x="1393" y="144"/>
                </a:lnTo>
                <a:lnTo>
                  <a:pt x="1394" y="161"/>
                </a:lnTo>
                <a:lnTo>
                  <a:pt x="1395" y="168"/>
                </a:lnTo>
                <a:lnTo>
                  <a:pt x="1396" y="171"/>
                </a:lnTo>
                <a:lnTo>
                  <a:pt x="1397" y="186"/>
                </a:lnTo>
                <a:lnTo>
                  <a:pt x="1397" y="193"/>
                </a:lnTo>
                <a:lnTo>
                  <a:pt x="1398" y="193"/>
                </a:lnTo>
                <a:lnTo>
                  <a:pt x="1399" y="203"/>
                </a:lnTo>
                <a:lnTo>
                  <a:pt x="1400" y="215"/>
                </a:lnTo>
                <a:lnTo>
                  <a:pt x="1401" y="215"/>
                </a:lnTo>
                <a:lnTo>
                  <a:pt x="1402" y="218"/>
                </a:lnTo>
                <a:lnTo>
                  <a:pt x="1403" y="218"/>
                </a:lnTo>
                <a:lnTo>
                  <a:pt x="1404" y="210"/>
                </a:lnTo>
                <a:lnTo>
                  <a:pt x="1404" y="198"/>
                </a:lnTo>
                <a:lnTo>
                  <a:pt x="1405" y="173"/>
                </a:lnTo>
                <a:lnTo>
                  <a:pt x="1406" y="157"/>
                </a:lnTo>
                <a:lnTo>
                  <a:pt x="1407" y="131"/>
                </a:lnTo>
                <a:lnTo>
                  <a:pt x="1408" y="105"/>
                </a:lnTo>
                <a:lnTo>
                  <a:pt x="1409" y="87"/>
                </a:lnTo>
                <a:lnTo>
                  <a:pt x="1410" y="85"/>
                </a:lnTo>
                <a:lnTo>
                  <a:pt x="1411" y="89"/>
                </a:lnTo>
                <a:lnTo>
                  <a:pt x="1411" y="96"/>
                </a:lnTo>
                <a:lnTo>
                  <a:pt x="1412" y="101"/>
                </a:lnTo>
                <a:lnTo>
                  <a:pt x="1413" y="111"/>
                </a:lnTo>
                <a:lnTo>
                  <a:pt x="1414" y="110"/>
                </a:lnTo>
                <a:lnTo>
                  <a:pt x="1415" y="98"/>
                </a:lnTo>
                <a:lnTo>
                  <a:pt x="1416" y="98"/>
                </a:lnTo>
                <a:lnTo>
                  <a:pt x="1417" y="94"/>
                </a:lnTo>
                <a:lnTo>
                  <a:pt x="1418" y="84"/>
                </a:lnTo>
                <a:lnTo>
                  <a:pt x="1419" y="85"/>
                </a:lnTo>
                <a:lnTo>
                  <a:pt x="1420" y="96"/>
                </a:lnTo>
                <a:lnTo>
                  <a:pt x="1420" y="90"/>
                </a:lnTo>
                <a:lnTo>
                  <a:pt x="1421" y="99"/>
                </a:lnTo>
                <a:lnTo>
                  <a:pt x="1422" y="99"/>
                </a:lnTo>
                <a:lnTo>
                  <a:pt x="1423" y="102"/>
                </a:lnTo>
                <a:lnTo>
                  <a:pt x="1424" y="93"/>
                </a:lnTo>
                <a:lnTo>
                  <a:pt x="1425" y="89"/>
                </a:lnTo>
                <a:lnTo>
                  <a:pt x="1426" y="88"/>
                </a:lnTo>
                <a:lnTo>
                  <a:pt x="1426" y="91"/>
                </a:lnTo>
                <a:lnTo>
                  <a:pt x="1427" y="89"/>
                </a:lnTo>
                <a:lnTo>
                  <a:pt x="1428" y="89"/>
                </a:lnTo>
                <a:lnTo>
                  <a:pt x="1429" y="94"/>
                </a:lnTo>
                <a:lnTo>
                  <a:pt x="1430" y="93"/>
                </a:lnTo>
                <a:lnTo>
                  <a:pt x="1431" y="89"/>
                </a:lnTo>
                <a:lnTo>
                  <a:pt x="1432" y="88"/>
                </a:lnTo>
                <a:lnTo>
                  <a:pt x="1433" y="88"/>
                </a:lnTo>
                <a:lnTo>
                  <a:pt x="1434" y="91"/>
                </a:lnTo>
                <a:lnTo>
                  <a:pt x="1435" y="88"/>
                </a:lnTo>
                <a:lnTo>
                  <a:pt x="1435" y="92"/>
                </a:lnTo>
                <a:lnTo>
                  <a:pt x="1436" y="85"/>
                </a:lnTo>
                <a:lnTo>
                  <a:pt x="1437" y="88"/>
                </a:lnTo>
                <a:lnTo>
                  <a:pt x="1438" y="92"/>
                </a:lnTo>
                <a:lnTo>
                  <a:pt x="1439" y="82"/>
                </a:lnTo>
                <a:lnTo>
                  <a:pt x="1440" y="77"/>
                </a:lnTo>
                <a:lnTo>
                  <a:pt x="1441" y="80"/>
                </a:lnTo>
                <a:lnTo>
                  <a:pt x="1442" y="85"/>
                </a:lnTo>
                <a:lnTo>
                  <a:pt x="1442" y="79"/>
                </a:lnTo>
                <a:lnTo>
                  <a:pt x="1443" y="86"/>
                </a:lnTo>
                <a:lnTo>
                  <a:pt x="1444" y="86"/>
                </a:lnTo>
                <a:lnTo>
                  <a:pt x="1445" y="86"/>
                </a:lnTo>
                <a:lnTo>
                  <a:pt x="1446" y="89"/>
                </a:lnTo>
                <a:lnTo>
                  <a:pt x="1447" y="90"/>
                </a:lnTo>
                <a:lnTo>
                  <a:pt x="1448" y="87"/>
                </a:lnTo>
                <a:lnTo>
                  <a:pt x="1449" y="84"/>
                </a:lnTo>
                <a:lnTo>
                  <a:pt x="1449" y="91"/>
                </a:lnTo>
                <a:lnTo>
                  <a:pt x="1450" y="96"/>
                </a:lnTo>
                <a:lnTo>
                  <a:pt x="1451" y="98"/>
                </a:lnTo>
                <a:lnTo>
                  <a:pt x="1452" y="104"/>
                </a:lnTo>
                <a:lnTo>
                  <a:pt x="1453" y="110"/>
                </a:lnTo>
                <a:lnTo>
                  <a:pt x="1454" y="107"/>
                </a:lnTo>
                <a:lnTo>
                  <a:pt x="1455" y="98"/>
                </a:lnTo>
                <a:lnTo>
                  <a:pt x="1456" y="92"/>
                </a:lnTo>
                <a:lnTo>
                  <a:pt x="1457" y="94"/>
                </a:lnTo>
                <a:lnTo>
                  <a:pt x="1458" y="92"/>
                </a:lnTo>
                <a:lnTo>
                  <a:pt x="1458" y="93"/>
                </a:lnTo>
                <a:lnTo>
                  <a:pt x="1459" y="82"/>
                </a:lnTo>
                <a:lnTo>
                  <a:pt x="1460" y="79"/>
                </a:lnTo>
                <a:lnTo>
                  <a:pt x="1461" y="75"/>
                </a:lnTo>
                <a:lnTo>
                  <a:pt x="1462" y="82"/>
                </a:lnTo>
                <a:lnTo>
                  <a:pt x="1463" y="74"/>
                </a:lnTo>
                <a:lnTo>
                  <a:pt x="1464" y="84"/>
                </a:lnTo>
                <a:lnTo>
                  <a:pt x="1464" y="85"/>
                </a:lnTo>
                <a:lnTo>
                  <a:pt x="1465" y="101"/>
                </a:lnTo>
                <a:lnTo>
                  <a:pt x="1466" y="95"/>
                </a:lnTo>
                <a:lnTo>
                  <a:pt x="1467" y="98"/>
                </a:lnTo>
                <a:lnTo>
                  <a:pt x="1468" y="98"/>
                </a:lnTo>
                <a:lnTo>
                  <a:pt x="1469" y="105"/>
                </a:lnTo>
                <a:lnTo>
                  <a:pt x="1470" y="87"/>
                </a:lnTo>
                <a:lnTo>
                  <a:pt x="1471" y="90"/>
                </a:lnTo>
                <a:lnTo>
                  <a:pt x="1472" y="97"/>
                </a:lnTo>
                <a:lnTo>
                  <a:pt x="1472" y="108"/>
                </a:lnTo>
                <a:lnTo>
                  <a:pt x="1473" y="100"/>
                </a:lnTo>
                <a:lnTo>
                  <a:pt x="1474" y="104"/>
                </a:lnTo>
                <a:lnTo>
                  <a:pt x="1475" y="104"/>
                </a:lnTo>
                <a:lnTo>
                  <a:pt x="1476" y="104"/>
                </a:lnTo>
                <a:lnTo>
                  <a:pt x="1477" y="96"/>
                </a:lnTo>
                <a:lnTo>
                  <a:pt x="1478" y="108"/>
                </a:lnTo>
                <a:lnTo>
                  <a:pt x="1479" y="109"/>
                </a:lnTo>
                <a:lnTo>
                  <a:pt x="1480" y="106"/>
                </a:lnTo>
                <a:lnTo>
                  <a:pt x="1481" y="109"/>
                </a:lnTo>
                <a:lnTo>
                  <a:pt x="1481" y="107"/>
                </a:lnTo>
                <a:lnTo>
                  <a:pt x="1482" y="96"/>
                </a:lnTo>
                <a:lnTo>
                  <a:pt x="1483" y="92"/>
                </a:lnTo>
                <a:lnTo>
                  <a:pt x="1484" y="84"/>
                </a:lnTo>
                <a:lnTo>
                  <a:pt x="1485" y="69"/>
                </a:lnTo>
                <a:lnTo>
                  <a:pt x="1486" y="85"/>
                </a:lnTo>
                <a:lnTo>
                  <a:pt x="1486" y="104"/>
                </a:lnTo>
                <a:lnTo>
                  <a:pt x="1487" y="129"/>
                </a:lnTo>
                <a:lnTo>
                  <a:pt x="1488" y="161"/>
                </a:lnTo>
                <a:lnTo>
                  <a:pt x="1489" y="187"/>
                </a:lnTo>
                <a:lnTo>
                  <a:pt x="1490" y="190"/>
                </a:lnTo>
                <a:lnTo>
                  <a:pt x="1491" y="199"/>
                </a:lnTo>
                <a:lnTo>
                  <a:pt x="1492" y="190"/>
                </a:lnTo>
                <a:lnTo>
                  <a:pt x="1493" y="176"/>
                </a:lnTo>
                <a:lnTo>
                  <a:pt x="1494" y="161"/>
                </a:lnTo>
                <a:lnTo>
                  <a:pt x="1495" y="143"/>
                </a:lnTo>
                <a:lnTo>
                  <a:pt x="1496" y="117"/>
                </a:lnTo>
                <a:lnTo>
                  <a:pt x="1496" y="116"/>
                </a:lnTo>
                <a:lnTo>
                  <a:pt x="1497" y="116"/>
                </a:lnTo>
                <a:lnTo>
                  <a:pt x="1498" y="122"/>
                </a:lnTo>
                <a:lnTo>
                  <a:pt x="1499" y="109"/>
                </a:lnTo>
                <a:lnTo>
                  <a:pt x="1500" y="111"/>
                </a:lnTo>
                <a:lnTo>
                  <a:pt x="1501" y="94"/>
                </a:lnTo>
                <a:lnTo>
                  <a:pt x="1502" y="70"/>
                </a:lnTo>
                <a:lnTo>
                  <a:pt x="1503" y="54"/>
                </a:lnTo>
                <a:lnTo>
                  <a:pt x="1503" y="68"/>
                </a:lnTo>
                <a:lnTo>
                  <a:pt x="1504" y="74"/>
                </a:lnTo>
                <a:lnTo>
                  <a:pt x="1505" y="83"/>
                </a:lnTo>
                <a:lnTo>
                  <a:pt x="1506" y="119"/>
                </a:lnTo>
                <a:lnTo>
                  <a:pt x="1507" y="148"/>
                </a:lnTo>
                <a:lnTo>
                  <a:pt x="1508" y="172"/>
                </a:lnTo>
                <a:lnTo>
                  <a:pt x="1509" y="192"/>
                </a:lnTo>
                <a:lnTo>
                  <a:pt x="1510" y="209"/>
                </a:lnTo>
                <a:lnTo>
                  <a:pt x="1510" y="201"/>
                </a:lnTo>
                <a:lnTo>
                  <a:pt x="1511" y="189"/>
                </a:lnTo>
                <a:lnTo>
                  <a:pt x="1512" y="171"/>
                </a:lnTo>
                <a:lnTo>
                  <a:pt x="1513" y="159"/>
                </a:lnTo>
                <a:lnTo>
                  <a:pt x="1514" y="144"/>
                </a:lnTo>
                <a:lnTo>
                  <a:pt x="1515" y="143"/>
                </a:lnTo>
                <a:lnTo>
                  <a:pt x="1516" y="147"/>
                </a:lnTo>
                <a:lnTo>
                  <a:pt x="1517" y="170"/>
                </a:lnTo>
                <a:lnTo>
                  <a:pt x="1518" y="183"/>
                </a:lnTo>
                <a:lnTo>
                  <a:pt x="1519" y="202"/>
                </a:lnTo>
                <a:lnTo>
                  <a:pt x="1519" y="198"/>
                </a:lnTo>
                <a:lnTo>
                  <a:pt x="1520" y="178"/>
                </a:lnTo>
                <a:lnTo>
                  <a:pt x="1521" y="150"/>
                </a:lnTo>
                <a:lnTo>
                  <a:pt x="1522" y="134"/>
                </a:lnTo>
                <a:lnTo>
                  <a:pt x="1523" y="107"/>
                </a:lnTo>
                <a:lnTo>
                  <a:pt x="1524" y="97"/>
                </a:lnTo>
                <a:lnTo>
                  <a:pt x="1525" y="105"/>
                </a:lnTo>
                <a:lnTo>
                  <a:pt x="1525" y="122"/>
                </a:lnTo>
                <a:lnTo>
                  <a:pt x="1526" y="119"/>
                </a:lnTo>
                <a:lnTo>
                  <a:pt x="1527" y="133"/>
                </a:lnTo>
                <a:lnTo>
                  <a:pt x="1528" y="151"/>
                </a:lnTo>
                <a:lnTo>
                  <a:pt x="1529" y="162"/>
                </a:lnTo>
                <a:lnTo>
                  <a:pt x="1530" y="166"/>
                </a:lnTo>
                <a:lnTo>
                  <a:pt x="1531" y="179"/>
                </a:lnTo>
                <a:lnTo>
                  <a:pt x="1532" y="192"/>
                </a:lnTo>
                <a:lnTo>
                  <a:pt x="1533" y="195"/>
                </a:lnTo>
                <a:lnTo>
                  <a:pt x="1533" y="197"/>
                </a:lnTo>
                <a:lnTo>
                  <a:pt x="1534" y="206"/>
                </a:lnTo>
                <a:lnTo>
                  <a:pt x="1535" y="222"/>
                </a:lnTo>
                <a:lnTo>
                  <a:pt x="1536" y="229"/>
                </a:lnTo>
                <a:lnTo>
                  <a:pt x="1537" y="239"/>
                </a:lnTo>
                <a:lnTo>
                  <a:pt x="1538" y="248"/>
                </a:lnTo>
                <a:lnTo>
                  <a:pt x="1539" y="240"/>
                </a:lnTo>
                <a:lnTo>
                  <a:pt x="1540" y="232"/>
                </a:lnTo>
                <a:lnTo>
                  <a:pt x="1541" y="252"/>
                </a:lnTo>
                <a:lnTo>
                  <a:pt x="1542" y="261"/>
                </a:lnTo>
                <a:lnTo>
                  <a:pt x="1542" y="264"/>
                </a:lnTo>
                <a:lnTo>
                  <a:pt x="1543" y="257"/>
                </a:lnTo>
                <a:lnTo>
                  <a:pt x="1544" y="253"/>
                </a:lnTo>
                <a:lnTo>
                  <a:pt x="1545" y="220"/>
                </a:lnTo>
                <a:lnTo>
                  <a:pt x="1546" y="211"/>
                </a:lnTo>
                <a:lnTo>
                  <a:pt x="1547" y="210"/>
                </a:lnTo>
                <a:lnTo>
                  <a:pt x="1548" y="215"/>
                </a:lnTo>
                <a:lnTo>
                  <a:pt x="1548" y="200"/>
                </a:lnTo>
                <a:lnTo>
                  <a:pt x="1549" y="204"/>
                </a:lnTo>
                <a:lnTo>
                  <a:pt x="1550" y="183"/>
                </a:lnTo>
                <a:lnTo>
                  <a:pt x="1551" y="158"/>
                </a:lnTo>
                <a:lnTo>
                  <a:pt x="1552" y="145"/>
                </a:lnTo>
                <a:lnTo>
                  <a:pt x="1553" y="150"/>
                </a:lnTo>
                <a:lnTo>
                  <a:pt x="1554" y="131"/>
                </a:lnTo>
                <a:lnTo>
                  <a:pt x="1555" y="126"/>
                </a:lnTo>
                <a:lnTo>
                  <a:pt x="1556" y="122"/>
                </a:lnTo>
                <a:lnTo>
                  <a:pt x="1557" y="99"/>
                </a:lnTo>
                <a:lnTo>
                  <a:pt x="1557" y="80"/>
                </a:lnTo>
                <a:lnTo>
                  <a:pt x="1558" y="82"/>
                </a:lnTo>
                <a:lnTo>
                  <a:pt x="1559" y="74"/>
                </a:lnTo>
                <a:lnTo>
                  <a:pt x="1560" y="76"/>
                </a:lnTo>
                <a:lnTo>
                  <a:pt x="1561" y="99"/>
                </a:lnTo>
                <a:lnTo>
                  <a:pt x="1562" y="107"/>
                </a:lnTo>
                <a:lnTo>
                  <a:pt x="1563" y="106"/>
                </a:lnTo>
                <a:lnTo>
                  <a:pt x="1564" y="108"/>
                </a:lnTo>
                <a:lnTo>
                  <a:pt x="1564" y="111"/>
                </a:lnTo>
                <a:lnTo>
                  <a:pt x="1565" y="118"/>
                </a:lnTo>
                <a:lnTo>
                  <a:pt x="1566" y="129"/>
                </a:lnTo>
                <a:lnTo>
                  <a:pt x="1567" y="147"/>
                </a:lnTo>
                <a:lnTo>
                  <a:pt x="1568" y="167"/>
                </a:lnTo>
                <a:lnTo>
                  <a:pt x="1569" y="185"/>
                </a:lnTo>
                <a:lnTo>
                  <a:pt x="1570" y="179"/>
                </a:lnTo>
                <a:lnTo>
                  <a:pt x="1571" y="180"/>
                </a:lnTo>
                <a:lnTo>
                  <a:pt x="1571" y="176"/>
                </a:lnTo>
                <a:lnTo>
                  <a:pt x="1572" y="168"/>
                </a:lnTo>
                <a:lnTo>
                  <a:pt x="1573" y="158"/>
                </a:lnTo>
                <a:lnTo>
                  <a:pt x="1574" y="170"/>
                </a:lnTo>
                <a:lnTo>
                  <a:pt x="1575" y="177"/>
                </a:lnTo>
                <a:lnTo>
                  <a:pt x="1576" y="185"/>
                </a:lnTo>
                <a:lnTo>
                  <a:pt x="1577" y="195"/>
                </a:lnTo>
                <a:lnTo>
                  <a:pt x="1578" y="212"/>
                </a:lnTo>
                <a:lnTo>
                  <a:pt x="1579" y="210"/>
                </a:lnTo>
                <a:lnTo>
                  <a:pt x="1580" y="205"/>
                </a:lnTo>
                <a:lnTo>
                  <a:pt x="1581" y="199"/>
                </a:lnTo>
                <a:lnTo>
                  <a:pt x="1581" y="201"/>
                </a:lnTo>
                <a:lnTo>
                  <a:pt x="1582" y="193"/>
                </a:lnTo>
                <a:lnTo>
                  <a:pt x="1583" y="181"/>
                </a:lnTo>
                <a:lnTo>
                  <a:pt x="1584" y="177"/>
                </a:lnTo>
                <a:lnTo>
                  <a:pt x="1585" y="167"/>
                </a:lnTo>
                <a:lnTo>
                  <a:pt x="1586" y="146"/>
                </a:lnTo>
                <a:lnTo>
                  <a:pt x="1586" y="130"/>
                </a:lnTo>
                <a:lnTo>
                  <a:pt x="1587" y="114"/>
                </a:lnTo>
                <a:lnTo>
                  <a:pt x="1588" y="95"/>
                </a:lnTo>
                <a:lnTo>
                  <a:pt x="1589" y="89"/>
                </a:lnTo>
                <a:lnTo>
                  <a:pt x="1590" y="91"/>
                </a:lnTo>
                <a:lnTo>
                  <a:pt x="1591" y="87"/>
                </a:lnTo>
                <a:lnTo>
                  <a:pt x="1592" y="85"/>
                </a:lnTo>
                <a:lnTo>
                  <a:pt x="1593" y="86"/>
                </a:lnTo>
                <a:lnTo>
                  <a:pt x="1594" y="84"/>
                </a:lnTo>
                <a:lnTo>
                  <a:pt x="1595" y="72"/>
                </a:lnTo>
                <a:lnTo>
                  <a:pt x="1595" y="75"/>
                </a:lnTo>
                <a:lnTo>
                  <a:pt x="1596" y="86"/>
                </a:lnTo>
                <a:lnTo>
                  <a:pt x="1597" y="80"/>
                </a:lnTo>
                <a:lnTo>
                  <a:pt x="1598" y="76"/>
                </a:lnTo>
                <a:lnTo>
                  <a:pt x="1599" y="76"/>
                </a:lnTo>
                <a:lnTo>
                  <a:pt x="1600" y="75"/>
                </a:lnTo>
                <a:lnTo>
                  <a:pt x="1601" y="69"/>
                </a:lnTo>
                <a:lnTo>
                  <a:pt x="1602" y="78"/>
                </a:lnTo>
                <a:lnTo>
                  <a:pt x="1603" y="91"/>
                </a:lnTo>
                <a:lnTo>
                  <a:pt x="1603" y="93"/>
                </a:lnTo>
                <a:lnTo>
                  <a:pt x="1604" y="95"/>
                </a:lnTo>
                <a:lnTo>
                  <a:pt x="1605" y="95"/>
                </a:lnTo>
                <a:lnTo>
                  <a:pt x="1606" y="94"/>
                </a:lnTo>
                <a:lnTo>
                  <a:pt x="1607" y="89"/>
                </a:lnTo>
                <a:lnTo>
                  <a:pt x="1608" y="99"/>
                </a:lnTo>
                <a:lnTo>
                  <a:pt x="1609" y="88"/>
                </a:lnTo>
                <a:lnTo>
                  <a:pt x="1609" y="82"/>
                </a:lnTo>
                <a:lnTo>
                  <a:pt x="1610" y="83"/>
                </a:lnTo>
                <a:lnTo>
                  <a:pt x="1611" y="79"/>
                </a:lnTo>
                <a:lnTo>
                  <a:pt x="1612" y="75"/>
                </a:lnTo>
                <a:lnTo>
                  <a:pt x="1613" y="78"/>
                </a:lnTo>
                <a:lnTo>
                  <a:pt x="1614" y="83"/>
                </a:lnTo>
                <a:lnTo>
                  <a:pt x="1615" y="83"/>
                </a:lnTo>
                <a:lnTo>
                  <a:pt x="1616" y="85"/>
                </a:lnTo>
                <a:lnTo>
                  <a:pt x="1617" y="86"/>
                </a:lnTo>
                <a:lnTo>
                  <a:pt x="1618" y="93"/>
                </a:lnTo>
                <a:lnTo>
                  <a:pt x="1618" y="98"/>
                </a:lnTo>
                <a:lnTo>
                  <a:pt x="1619" y="94"/>
                </a:lnTo>
                <a:lnTo>
                  <a:pt x="1620" y="87"/>
                </a:lnTo>
                <a:lnTo>
                  <a:pt x="1621" y="85"/>
                </a:lnTo>
                <a:lnTo>
                  <a:pt x="1622" y="82"/>
                </a:lnTo>
                <a:lnTo>
                  <a:pt x="1623" y="80"/>
                </a:lnTo>
                <a:lnTo>
                  <a:pt x="1624" y="80"/>
                </a:lnTo>
                <a:lnTo>
                  <a:pt x="1625" y="88"/>
                </a:lnTo>
                <a:lnTo>
                  <a:pt x="1625" y="83"/>
                </a:lnTo>
                <a:lnTo>
                  <a:pt x="1626" y="79"/>
                </a:lnTo>
                <a:lnTo>
                  <a:pt x="1627" y="79"/>
                </a:lnTo>
                <a:lnTo>
                  <a:pt x="1628" y="80"/>
                </a:lnTo>
                <a:lnTo>
                  <a:pt x="1629" y="75"/>
                </a:lnTo>
                <a:lnTo>
                  <a:pt x="1630" y="73"/>
                </a:lnTo>
                <a:lnTo>
                  <a:pt x="1631" y="81"/>
                </a:lnTo>
                <a:lnTo>
                  <a:pt x="1632" y="85"/>
                </a:lnTo>
                <a:lnTo>
                  <a:pt x="1632" y="91"/>
                </a:lnTo>
                <a:lnTo>
                  <a:pt x="1633" y="99"/>
                </a:lnTo>
                <a:lnTo>
                  <a:pt x="1634" y="112"/>
                </a:lnTo>
                <a:lnTo>
                  <a:pt x="1635" y="126"/>
                </a:lnTo>
                <a:lnTo>
                  <a:pt x="1636" y="129"/>
                </a:lnTo>
                <a:lnTo>
                  <a:pt x="1637" y="137"/>
                </a:lnTo>
                <a:lnTo>
                  <a:pt x="1638" y="138"/>
                </a:lnTo>
                <a:lnTo>
                  <a:pt x="1639" y="147"/>
                </a:lnTo>
                <a:lnTo>
                  <a:pt x="1640" y="142"/>
                </a:lnTo>
                <a:lnTo>
                  <a:pt x="1641" y="143"/>
                </a:lnTo>
                <a:lnTo>
                  <a:pt x="1641" y="143"/>
                </a:lnTo>
                <a:lnTo>
                  <a:pt x="1642" y="135"/>
                </a:lnTo>
                <a:lnTo>
                  <a:pt x="1643" y="129"/>
                </a:lnTo>
                <a:lnTo>
                  <a:pt x="1644" y="134"/>
                </a:lnTo>
                <a:lnTo>
                  <a:pt x="1645" y="153"/>
                </a:lnTo>
                <a:lnTo>
                  <a:pt x="1646" y="160"/>
                </a:lnTo>
                <a:lnTo>
                  <a:pt x="1647" y="170"/>
                </a:lnTo>
                <a:lnTo>
                  <a:pt x="1647" y="171"/>
                </a:lnTo>
                <a:lnTo>
                  <a:pt x="1648" y="158"/>
                </a:lnTo>
                <a:lnTo>
                  <a:pt x="1649" y="153"/>
                </a:lnTo>
                <a:lnTo>
                  <a:pt x="1650" y="147"/>
                </a:lnTo>
                <a:lnTo>
                  <a:pt x="1651" y="149"/>
                </a:lnTo>
                <a:lnTo>
                  <a:pt x="1652" y="152"/>
                </a:lnTo>
                <a:lnTo>
                  <a:pt x="1653" y="147"/>
                </a:lnTo>
                <a:lnTo>
                  <a:pt x="1654" y="151"/>
                </a:lnTo>
                <a:lnTo>
                  <a:pt x="1655" y="127"/>
                </a:lnTo>
                <a:lnTo>
                  <a:pt x="1656" y="131"/>
                </a:lnTo>
                <a:lnTo>
                  <a:pt x="1656" y="133"/>
                </a:lnTo>
                <a:lnTo>
                  <a:pt x="1657" y="138"/>
                </a:lnTo>
                <a:lnTo>
                  <a:pt x="1658" y="114"/>
                </a:lnTo>
                <a:lnTo>
                  <a:pt x="1659" y="128"/>
                </a:lnTo>
                <a:lnTo>
                  <a:pt x="1660" y="115"/>
                </a:lnTo>
                <a:lnTo>
                  <a:pt x="1661" y="112"/>
                </a:lnTo>
                <a:lnTo>
                  <a:pt x="1662" y="118"/>
                </a:lnTo>
                <a:lnTo>
                  <a:pt x="1663" y="137"/>
                </a:lnTo>
                <a:lnTo>
                  <a:pt x="1663" y="151"/>
                </a:lnTo>
                <a:lnTo>
                  <a:pt x="1664" y="164"/>
                </a:lnTo>
                <a:lnTo>
                  <a:pt x="1665" y="158"/>
                </a:lnTo>
                <a:lnTo>
                  <a:pt x="1666" y="165"/>
                </a:lnTo>
                <a:lnTo>
                  <a:pt x="1667" y="146"/>
                </a:lnTo>
                <a:lnTo>
                  <a:pt x="1668" y="138"/>
                </a:lnTo>
                <a:lnTo>
                  <a:pt x="1669" y="123"/>
                </a:lnTo>
                <a:lnTo>
                  <a:pt x="1670" y="119"/>
                </a:lnTo>
                <a:lnTo>
                  <a:pt x="1670" y="99"/>
                </a:lnTo>
                <a:lnTo>
                  <a:pt x="1671" y="95"/>
                </a:lnTo>
                <a:lnTo>
                  <a:pt x="1672" y="84"/>
                </a:lnTo>
                <a:lnTo>
                  <a:pt x="1673" y="76"/>
                </a:lnTo>
                <a:lnTo>
                  <a:pt x="1674" y="76"/>
                </a:lnTo>
                <a:lnTo>
                  <a:pt x="1675" y="76"/>
                </a:lnTo>
                <a:lnTo>
                  <a:pt x="1676" y="71"/>
                </a:lnTo>
                <a:lnTo>
                  <a:pt x="1677" y="65"/>
                </a:lnTo>
                <a:lnTo>
                  <a:pt x="1678" y="75"/>
                </a:lnTo>
                <a:lnTo>
                  <a:pt x="1679" y="72"/>
                </a:lnTo>
                <a:lnTo>
                  <a:pt x="1679" y="75"/>
                </a:lnTo>
                <a:lnTo>
                  <a:pt x="1680" y="78"/>
                </a:lnTo>
                <a:lnTo>
                  <a:pt x="1681" y="90"/>
                </a:lnTo>
                <a:lnTo>
                  <a:pt x="1682" y="90"/>
                </a:lnTo>
                <a:lnTo>
                  <a:pt x="1683" y="85"/>
                </a:lnTo>
                <a:lnTo>
                  <a:pt x="1684" y="81"/>
                </a:lnTo>
                <a:lnTo>
                  <a:pt x="1685" y="77"/>
                </a:lnTo>
                <a:lnTo>
                  <a:pt x="1685" y="66"/>
                </a:lnTo>
                <a:lnTo>
                  <a:pt x="1686" y="65"/>
                </a:lnTo>
                <a:lnTo>
                  <a:pt x="1687" y="72"/>
                </a:lnTo>
                <a:lnTo>
                  <a:pt x="1688" y="73"/>
                </a:lnTo>
                <a:lnTo>
                  <a:pt x="1689" y="79"/>
                </a:lnTo>
                <a:lnTo>
                  <a:pt x="1690" y="82"/>
                </a:lnTo>
                <a:lnTo>
                  <a:pt x="1691" y="79"/>
                </a:lnTo>
                <a:lnTo>
                  <a:pt x="1692" y="78"/>
                </a:lnTo>
                <a:lnTo>
                  <a:pt x="1693" y="81"/>
                </a:lnTo>
                <a:lnTo>
                  <a:pt x="1693" y="85"/>
                </a:lnTo>
                <a:lnTo>
                  <a:pt x="1694" y="92"/>
                </a:lnTo>
                <a:lnTo>
                  <a:pt x="1695" y="93"/>
                </a:lnTo>
                <a:lnTo>
                  <a:pt x="1696" y="91"/>
                </a:lnTo>
                <a:lnTo>
                  <a:pt x="1697" y="93"/>
                </a:lnTo>
                <a:lnTo>
                  <a:pt x="1698" y="94"/>
                </a:lnTo>
                <a:lnTo>
                  <a:pt x="1699" y="91"/>
                </a:lnTo>
                <a:lnTo>
                  <a:pt x="1700" y="99"/>
                </a:lnTo>
                <a:lnTo>
                  <a:pt x="1701" y="101"/>
                </a:lnTo>
                <a:lnTo>
                  <a:pt x="1702" y="104"/>
                </a:lnTo>
                <a:lnTo>
                  <a:pt x="1702" y="108"/>
                </a:lnTo>
                <a:lnTo>
                  <a:pt x="1703" y="113"/>
                </a:lnTo>
                <a:lnTo>
                  <a:pt x="1704" y="105"/>
                </a:lnTo>
                <a:lnTo>
                  <a:pt x="1705" y="102"/>
                </a:lnTo>
                <a:lnTo>
                  <a:pt x="1706" y="95"/>
                </a:lnTo>
                <a:lnTo>
                  <a:pt x="1707" y="85"/>
                </a:lnTo>
                <a:lnTo>
                  <a:pt x="1708" y="81"/>
                </a:lnTo>
                <a:lnTo>
                  <a:pt x="1708" y="83"/>
                </a:lnTo>
                <a:lnTo>
                  <a:pt x="1709" y="87"/>
                </a:lnTo>
                <a:lnTo>
                  <a:pt x="1710" y="90"/>
                </a:lnTo>
                <a:lnTo>
                  <a:pt x="1711" y="94"/>
                </a:lnTo>
                <a:lnTo>
                  <a:pt x="1712" y="90"/>
                </a:lnTo>
                <a:lnTo>
                  <a:pt x="1713" y="93"/>
                </a:lnTo>
                <a:lnTo>
                  <a:pt x="1714" y="94"/>
                </a:lnTo>
                <a:lnTo>
                  <a:pt x="1715" y="90"/>
                </a:lnTo>
                <a:lnTo>
                  <a:pt x="1716" y="86"/>
                </a:lnTo>
                <a:lnTo>
                  <a:pt x="1717" y="85"/>
                </a:lnTo>
                <a:lnTo>
                  <a:pt x="1717" y="78"/>
                </a:lnTo>
                <a:lnTo>
                  <a:pt x="1718" y="75"/>
                </a:lnTo>
                <a:lnTo>
                  <a:pt x="1719" y="85"/>
                </a:lnTo>
                <a:lnTo>
                  <a:pt x="1720" y="91"/>
                </a:lnTo>
                <a:lnTo>
                  <a:pt x="1721" y="90"/>
                </a:lnTo>
                <a:lnTo>
                  <a:pt x="1722" y="93"/>
                </a:lnTo>
                <a:lnTo>
                  <a:pt x="1723" y="81"/>
                </a:lnTo>
                <a:lnTo>
                  <a:pt x="1724" y="79"/>
                </a:lnTo>
                <a:lnTo>
                  <a:pt x="1724" y="68"/>
                </a:lnTo>
                <a:lnTo>
                  <a:pt x="1725" y="83"/>
                </a:lnTo>
                <a:lnTo>
                  <a:pt x="1726" y="89"/>
                </a:lnTo>
                <a:lnTo>
                  <a:pt x="1727" y="114"/>
                </a:lnTo>
                <a:lnTo>
                  <a:pt x="1728" y="121"/>
                </a:lnTo>
                <a:lnTo>
                  <a:pt x="1729" y="139"/>
                </a:lnTo>
                <a:lnTo>
                  <a:pt x="1730" y="128"/>
                </a:lnTo>
                <a:lnTo>
                  <a:pt x="1731" y="130"/>
                </a:lnTo>
                <a:lnTo>
                  <a:pt x="1731" y="135"/>
                </a:lnTo>
                <a:lnTo>
                  <a:pt x="1732" y="147"/>
                </a:lnTo>
                <a:lnTo>
                  <a:pt x="1733" y="157"/>
                </a:lnTo>
                <a:lnTo>
                  <a:pt x="1734" y="181"/>
                </a:lnTo>
                <a:lnTo>
                  <a:pt x="1735" y="185"/>
                </a:lnTo>
                <a:lnTo>
                  <a:pt x="1736" y="183"/>
                </a:lnTo>
                <a:lnTo>
                  <a:pt x="1737" y="180"/>
                </a:lnTo>
                <a:lnTo>
                  <a:pt x="1738" y="173"/>
                </a:lnTo>
                <a:lnTo>
                  <a:pt x="1739" y="163"/>
                </a:lnTo>
                <a:lnTo>
                  <a:pt x="1740" y="162"/>
                </a:lnTo>
                <a:lnTo>
                  <a:pt x="1741" y="157"/>
                </a:lnTo>
                <a:lnTo>
                  <a:pt x="1741" y="147"/>
                </a:lnTo>
                <a:lnTo>
                  <a:pt x="1742" y="151"/>
                </a:lnTo>
                <a:lnTo>
                  <a:pt x="1743" y="149"/>
                </a:lnTo>
                <a:lnTo>
                  <a:pt x="1744" y="145"/>
                </a:lnTo>
                <a:lnTo>
                  <a:pt x="1745" y="134"/>
                </a:lnTo>
                <a:lnTo>
                  <a:pt x="1746" y="126"/>
                </a:lnTo>
                <a:lnTo>
                  <a:pt x="1746" y="103"/>
                </a:lnTo>
                <a:lnTo>
                  <a:pt x="1747" y="95"/>
                </a:lnTo>
                <a:lnTo>
                  <a:pt x="1748" y="95"/>
                </a:lnTo>
                <a:lnTo>
                  <a:pt x="1749" y="103"/>
                </a:lnTo>
                <a:lnTo>
                  <a:pt x="1750" y="113"/>
                </a:lnTo>
                <a:lnTo>
                  <a:pt x="1751" y="114"/>
                </a:lnTo>
                <a:lnTo>
                  <a:pt x="1752" y="112"/>
                </a:lnTo>
                <a:lnTo>
                  <a:pt x="1753" y="103"/>
                </a:lnTo>
                <a:lnTo>
                  <a:pt x="1754" y="95"/>
                </a:lnTo>
                <a:lnTo>
                  <a:pt x="1755" y="81"/>
                </a:lnTo>
                <a:lnTo>
                  <a:pt x="1755" y="84"/>
                </a:lnTo>
                <a:lnTo>
                  <a:pt x="1756" y="105"/>
                </a:lnTo>
                <a:lnTo>
                  <a:pt x="1757" y="122"/>
                </a:lnTo>
                <a:lnTo>
                  <a:pt x="1758" y="153"/>
                </a:lnTo>
                <a:lnTo>
                  <a:pt x="1759" y="183"/>
                </a:lnTo>
                <a:lnTo>
                  <a:pt x="1760" y="213"/>
                </a:lnTo>
                <a:lnTo>
                  <a:pt x="1761" y="219"/>
                </a:lnTo>
                <a:lnTo>
                  <a:pt x="1762" y="236"/>
                </a:lnTo>
                <a:lnTo>
                  <a:pt x="1763" y="232"/>
                </a:lnTo>
                <a:lnTo>
                  <a:pt x="1763" y="231"/>
                </a:lnTo>
                <a:lnTo>
                  <a:pt x="1764" y="227"/>
                </a:lnTo>
                <a:lnTo>
                  <a:pt x="1765" y="229"/>
                </a:lnTo>
                <a:lnTo>
                  <a:pt x="1766" y="230"/>
                </a:lnTo>
                <a:lnTo>
                  <a:pt x="1767" y="235"/>
                </a:lnTo>
                <a:lnTo>
                  <a:pt x="1768" y="246"/>
                </a:lnTo>
                <a:lnTo>
                  <a:pt x="1769" y="251"/>
                </a:lnTo>
                <a:lnTo>
                  <a:pt x="1769" y="270"/>
                </a:lnTo>
                <a:lnTo>
                  <a:pt x="1770" y="282"/>
                </a:lnTo>
                <a:lnTo>
                  <a:pt x="1771" y="295"/>
                </a:lnTo>
                <a:lnTo>
                  <a:pt x="1772" y="299"/>
                </a:lnTo>
                <a:lnTo>
                  <a:pt x="1773" y="305"/>
                </a:lnTo>
                <a:lnTo>
                  <a:pt x="1774" y="293"/>
                </a:lnTo>
                <a:lnTo>
                  <a:pt x="1775" y="284"/>
                </a:lnTo>
                <a:lnTo>
                  <a:pt x="1776" y="277"/>
                </a:lnTo>
                <a:lnTo>
                  <a:pt x="1777" y="272"/>
                </a:lnTo>
                <a:lnTo>
                  <a:pt x="1778" y="271"/>
                </a:lnTo>
                <a:lnTo>
                  <a:pt x="1778" y="275"/>
                </a:lnTo>
                <a:lnTo>
                  <a:pt x="1779" y="282"/>
                </a:lnTo>
                <a:lnTo>
                  <a:pt x="1780" y="283"/>
                </a:lnTo>
                <a:lnTo>
                  <a:pt x="1781" y="285"/>
                </a:lnTo>
                <a:lnTo>
                  <a:pt x="1782" y="292"/>
                </a:lnTo>
                <a:lnTo>
                  <a:pt x="1783" y="296"/>
                </a:lnTo>
                <a:lnTo>
                  <a:pt x="1784" y="294"/>
                </a:lnTo>
                <a:lnTo>
                  <a:pt x="1785" y="291"/>
                </a:lnTo>
                <a:lnTo>
                  <a:pt x="1785" y="293"/>
                </a:lnTo>
                <a:lnTo>
                  <a:pt x="1786" y="290"/>
                </a:lnTo>
                <a:lnTo>
                  <a:pt x="1787" y="292"/>
                </a:lnTo>
                <a:lnTo>
                  <a:pt x="1788" y="298"/>
                </a:lnTo>
                <a:lnTo>
                  <a:pt x="1789" y="307"/>
                </a:lnTo>
                <a:lnTo>
                  <a:pt x="1790" y="315"/>
                </a:lnTo>
                <a:lnTo>
                  <a:pt x="1791" y="316"/>
                </a:lnTo>
                <a:lnTo>
                  <a:pt x="1792" y="305"/>
                </a:lnTo>
                <a:lnTo>
                  <a:pt x="1792" y="294"/>
                </a:lnTo>
                <a:lnTo>
                  <a:pt x="1793" y="283"/>
                </a:lnTo>
                <a:lnTo>
                  <a:pt x="1794" y="274"/>
                </a:lnTo>
                <a:lnTo>
                  <a:pt x="1795" y="268"/>
                </a:lnTo>
                <a:lnTo>
                  <a:pt x="1796" y="273"/>
                </a:lnTo>
                <a:lnTo>
                  <a:pt x="1797" y="281"/>
                </a:lnTo>
                <a:lnTo>
                  <a:pt x="1798" y="287"/>
                </a:lnTo>
                <a:lnTo>
                  <a:pt x="1799" y="286"/>
                </a:lnTo>
                <a:lnTo>
                  <a:pt x="1800" y="289"/>
                </a:lnTo>
                <a:lnTo>
                  <a:pt x="1801" y="285"/>
                </a:lnTo>
                <a:lnTo>
                  <a:pt x="1802" y="282"/>
                </a:lnTo>
                <a:lnTo>
                  <a:pt x="1802" y="275"/>
                </a:lnTo>
                <a:lnTo>
                  <a:pt x="1803" y="279"/>
                </a:lnTo>
                <a:lnTo>
                  <a:pt x="1804" y="285"/>
                </a:lnTo>
                <a:lnTo>
                  <a:pt x="1805" y="291"/>
                </a:lnTo>
                <a:lnTo>
                  <a:pt x="1806" y="294"/>
                </a:lnTo>
                <a:lnTo>
                  <a:pt x="1807" y="298"/>
                </a:lnTo>
                <a:lnTo>
                  <a:pt x="1807" y="301"/>
                </a:lnTo>
                <a:lnTo>
                  <a:pt x="1808" y="304"/>
                </a:lnTo>
                <a:lnTo>
                  <a:pt x="1809" y="312"/>
                </a:lnTo>
                <a:lnTo>
                  <a:pt x="1810" y="318"/>
                </a:lnTo>
                <a:lnTo>
                  <a:pt x="1811" y="320"/>
                </a:lnTo>
                <a:lnTo>
                  <a:pt x="1812" y="323"/>
                </a:lnTo>
                <a:lnTo>
                  <a:pt x="1813" y="324"/>
                </a:lnTo>
                <a:lnTo>
                  <a:pt x="1814" y="320"/>
                </a:lnTo>
                <a:lnTo>
                  <a:pt x="1815" y="315"/>
                </a:lnTo>
                <a:lnTo>
                  <a:pt x="1816" y="312"/>
                </a:lnTo>
                <a:lnTo>
                  <a:pt x="1816" y="305"/>
                </a:lnTo>
                <a:lnTo>
                  <a:pt x="1817" y="289"/>
                </a:lnTo>
                <a:lnTo>
                  <a:pt x="1818" y="277"/>
                </a:lnTo>
                <a:lnTo>
                  <a:pt x="1819" y="265"/>
                </a:lnTo>
                <a:lnTo>
                  <a:pt x="1820" y="247"/>
                </a:lnTo>
                <a:lnTo>
                  <a:pt x="1821" y="229"/>
                </a:lnTo>
                <a:lnTo>
                  <a:pt x="1822" y="217"/>
                </a:lnTo>
                <a:lnTo>
                  <a:pt x="1823" y="201"/>
                </a:lnTo>
                <a:lnTo>
                  <a:pt x="1823" y="188"/>
                </a:lnTo>
                <a:lnTo>
                  <a:pt x="1824" y="191"/>
                </a:lnTo>
                <a:lnTo>
                  <a:pt x="1825" y="182"/>
                </a:lnTo>
                <a:lnTo>
                  <a:pt x="1826" y="176"/>
                </a:lnTo>
                <a:lnTo>
                  <a:pt x="1827" y="160"/>
                </a:lnTo>
                <a:lnTo>
                  <a:pt x="1828" y="147"/>
                </a:lnTo>
                <a:lnTo>
                  <a:pt x="1829" y="123"/>
                </a:lnTo>
                <a:lnTo>
                  <a:pt x="1830" y="109"/>
                </a:lnTo>
                <a:lnTo>
                  <a:pt x="1830" y="93"/>
                </a:lnTo>
                <a:lnTo>
                  <a:pt x="1831" y="91"/>
                </a:lnTo>
                <a:lnTo>
                  <a:pt x="1832" y="92"/>
                </a:lnTo>
                <a:lnTo>
                  <a:pt x="1833" y="94"/>
                </a:lnTo>
                <a:lnTo>
                  <a:pt x="1834" y="113"/>
                </a:lnTo>
                <a:lnTo>
                  <a:pt x="1835" y="116"/>
                </a:lnTo>
                <a:lnTo>
                  <a:pt x="1836" y="122"/>
                </a:lnTo>
                <a:lnTo>
                  <a:pt x="1837" y="129"/>
                </a:lnTo>
                <a:lnTo>
                  <a:pt x="1838" y="117"/>
                </a:lnTo>
                <a:lnTo>
                  <a:pt x="1839" y="94"/>
                </a:lnTo>
                <a:lnTo>
                  <a:pt x="1839" y="90"/>
                </a:lnTo>
                <a:lnTo>
                  <a:pt x="1840" y="89"/>
                </a:lnTo>
                <a:lnTo>
                  <a:pt x="1841" y="76"/>
                </a:lnTo>
                <a:lnTo>
                  <a:pt x="1842" y="79"/>
                </a:lnTo>
                <a:lnTo>
                  <a:pt x="1843" y="84"/>
                </a:lnTo>
                <a:lnTo>
                  <a:pt x="1844" y="80"/>
                </a:lnTo>
                <a:lnTo>
                  <a:pt x="1845" y="86"/>
                </a:lnTo>
                <a:lnTo>
                  <a:pt x="1845" y="95"/>
                </a:lnTo>
                <a:lnTo>
                  <a:pt x="1846" y="122"/>
                </a:lnTo>
                <a:lnTo>
                  <a:pt x="1847" y="162"/>
                </a:lnTo>
                <a:lnTo>
                  <a:pt x="1848" y="216"/>
                </a:lnTo>
                <a:lnTo>
                  <a:pt x="1849" y="255"/>
                </a:lnTo>
                <a:lnTo>
                  <a:pt x="1850" y="277"/>
                </a:lnTo>
                <a:lnTo>
                  <a:pt x="1851" y="294"/>
                </a:lnTo>
                <a:lnTo>
                  <a:pt x="1852" y="274"/>
                </a:lnTo>
                <a:lnTo>
                  <a:pt x="1853" y="253"/>
                </a:lnTo>
                <a:lnTo>
                  <a:pt x="1853" y="230"/>
                </a:lnTo>
                <a:lnTo>
                  <a:pt x="1854" y="226"/>
                </a:lnTo>
                <a:lnTo>
                  <a:pt x="1855" y="218"/>
                </a:lnTo>
                <a:lnTo>
                  <a:pt x="1856" y="227"/>
                </a:lnTo>
                <a:lnTo>
                  <a:pt x="1857" y="228"/>
                </a:lnTo>
                <a:lnTo>
                  <a:pt x="1858" y="231"/>
                </a:lnTo>
                <a:lnTo>
                  <a:pt x="1859" y="228"/>
                </a:lnTo>
                <a:lnTo>
                  <a:pt x="1860" y="236"/>
                </a:lnTo>
                <a:lnTo>
                  <a:pt x="1861" y="244"/>
                </a:lnTo>
                <a:lnTo>
                  <a:pt x="1862" y="251"/>
                </a:lnTo>
                <a:lnTo>
                  <a:pt x="1862" y="260"/>
                </a:lnTo>
                <a:lnTo>
                  <a:pt x="1863" y="279"/>
                </a:lnTo>
                <a:lnTo>
                  <a:pt x="1864" y="287"/>
                </a:lnTo>
                <a:lnTo>
                  <a:pt x="1865" y="295"/>
                </a:lnTo>
                <a:lnTo>
                  <a:pt x="1866" y="304"/>
                </a:lnTo>
                <a:lnTo>
                  <a:pt x="1867" y="309"/>
                </a:lnTo>
                <a:lnTo>
                  <a:pt x="1868" y="308"/>
                </a:lnTo>
                <a:lnTo>
                  <a:pt x="1868" y="303"/>
                </a:lnTo>
                <a:lnTo>
                  <a:pt x="1869" y="299"/>
                </a:lnTo>
                <a:lnTo>
                  <a:pt x="1870" y="297"/>
                </a:lnTo>
                <a:lnTo>
                  <a:pt x="1871" y="302"/>
                </a:lnTo>
                <a:lnTo>
                  <a:pt x="1872" y="302"/>
                </a:lnTo>
                <a:lnTo>
                  <a:pt x="1873" y="302"/>
                </a:lnTo>
                <a:lnTo>
                  <a:pt x="1874" y="297"/>
                </a:lnTo>
                <a:lnTo>
                  <a:pt x="1875" y="287"/>
                </a:lnTo>
                <a:lnTo>
                  <a:pt x="1876" y="272"/>
                </a:lnTo>
                <a:lnTo>
                  <a:pt x="1877" y="270"/>
                </a:lnTo>
                <a:lnTo>
                  <a:pt x="1877" y="268"/>
                </a:lnTo>
                <a:lnTo>
                  <a:pt x="1878" y="269"/>
                </a:lnTo>
                <a:lnTo>
                  <a:pt x="1879" y="277"/>
                </a:lnTo>
                <a:lnTo>
                  <a:pt x="1880" y="282"/>
                </a:lnTo>
                <a:lnTo>
                  <a:pt x="1881" y="278"/>
                </a:lnTo>
                <a:lnTo>
                  <a:pt x="1882" y="276"/>
                </a:lnTo>
                <a:lnTo>
                  <a:pt x="1883" y="277"/>
                </a:lnTo>
                <a:lnTo>
                  <a:pt x="1884" y="270"/>
                </a:lnTo>
                <a:lnTo>
                  <a:pt x="1884" y="280"/>
                </a:lnTo>
                <a:lnTo>
                  <a:pt x="1885" y="284"/>
                </a:lnTo>
                <a:lnTo>
                  <a:pt x="1886" y="291"/>
                </a:lnTo>
                <a:lnTo>
                  <a:pt x="1887" y="295"/>
                </a:lnTo>
                <a:lnTo>
                  <a:pt x="1888" y="302"/>
                </a:lnTo>
                <a:lnTo>
                  <a:pt x="1889" y="294"/>
                </a:lnTo>
                <a:lnTo>
                  <a:pt x="1890" y="291"/>
                </a:lnTo>
                <a:lnTo>
                  <a:pt x="1891" y="284"/>
                </a:lnTo>
                <a:lnTo>
                  <a:pt x="1891" y="283"/>
                </a:lnTo>
                <a:lnTo>
                  <a:pt x="1892" y="279"/>
                </a:lnTo>
                <a:lnTo>
                  <a:pt x="1893" y="267"/>
                </a:lnTo>
                <a:lnTo>
                  <a:pt x="1894" y="259"/>
                </a:lnTo>
                <a:lnTo>
                  <a:pt x="1895" y="257"/>
                </a:lnTo>
                <a:lnTo>
                  <a:pt x="1896" y="251"/>
                </a:lnTo>
                <a:lnTo>
                  <a:pt x="1897" y="254"/>
                </a:lnTo>
                <a:lnTo>
                  <a:pt x="1898" y="259"/>
                </a:lnTo>
                <a:lnTo>
                  <a:pt x="1899" y="266"/>
                </a:lnTo>
                <a:lnTo>
                  <a:pt x="1900" y="271"/>
                </a:lnTo>
                <a:lnTo>
                  <a:pt x="1901" y="274"/>
                </a:lnTo>
                <a:lnTo>
                  <a:pt x="1901" y="281"/>
                </a:lnTo>
                <a:lnTo>
                  <a:pt x="1902" y="286"/>
                </a:lnTo>
                <a:lnTo>
                  <a:pt x="1903" y="304"/>
                </a:lnTo>
                <a:lnTo>
                  <a:pt x="1904" y="310"/>
                </a:lnTo>
                <a:lnTo>
                  <a:pt x="1905" y="317"/>
                </a:lnTo>
                <a:lnTo>
                  <a:pt x="1906" y="309"/>
                </a:lnTo>
                <a:lnTo>
                  <a:pt x="1906" y="313"/>
                </a:lnTo>
                <a:lnTo>
                  <a:pt x="1907" y="302"/>
                </a:lnTo>
                <a:lnTo>
                  <a:pt x="1908" y="300"/>
                </a:lnTo>
                <a:lnTo>
                  <a:pt x="1909" y="299"/>
                </a:lnTo>
                <a:lnTo>
                  <a:pt x="1910" y="303"/>
                </a:lnTo>
                <a:lnTo>
                  <a:pt x="1911" y="298"/>
                </a:lnTo>
                <a:lnTo>
                  <a:pt x="1912" y="277"/>
                </a:lnTo>
                <a:lnTo>
                  <a:pt x="1913" y="257"/>
                </a:lnTo>
                <a:lnTo>
                  <a:pt x="1914" y="227"/>
                </a:lnTo>
                <a:lnTo>
                  <a:pt x="1915" y="197"/>
                </a:lnTo>
                <a:lnTo>
                  <a:pt x="1915" y="162"/>
                </a:lnTo>
                <a:lnTo>
                  <a:pt x="1916" y="141"/>
                </a:lnTo>
                <a:lnTo>
                  <a:pt x="1917" y="119"/>
                </a:lnTo>
                <a:lnTo>
                  <a:pt x="1918" y="109"/>
                </a:lnTo>
                <a:lnTo>
                  <a:pt x="1919" y="93"/>
                </a:lnTo>
                <a:lnTo>
                  <a:pt x="1920" y="95"/>
                </a:lnTo>
                <a:lnTo>
                  <a:pt x="1921" y="92"/>
                </a:lnTo>
                <a:lnTo>
                  <a:pt x="1922" y="90"/>
                </a:lnTo>
                <a:lnTo>
                  <a:pt x="1923" y="94"/>
                </a:lnTo>
                <a:lnTo>
                  <a:pt x="1923" y="95"/>
                </a:lnTo>
                <a:lnTo>
                  <a:pt x="1924" y="87"/>
                </a:lnTo>
                <a:lnTo>
                  <a:pt x="1925" y="86"/>
                </a:lnTo>
                <a:lnTo>
                  <a:pt x="1926" y="94"/>
                </a:lnTo>
                <a:lnTo>
                  <a:pt x="1927" y="94"/>
                </a:lnTo>
                <a:lnTo>
                  <a:pt x="1928" y="94"/>
                </a:lnTo>
                <a:lnTo>
                  <a:pt x="1929" y="103"/>
                </a:lnTo>
                <a:lnTo>
                  <a:pt x="1929" y="100"/>
                </a:lnTo>
                <a:lnTo>
                  <a:pt x="1930" y="89"/>
                </a:lnTo>
                <a:lnTo>
                  <a:pt x="1931" y="73"/>
                </a:lnTo>
                <a:lnTo>
                  <a:pt x="1932" y="82"/>
                </a:lnTo>
                <a:lnTo>
                  <a:pt x="1933" y="72"/>
                </a:lnTo>
                <a:lnTo>
                  <a:pt x="1934" y="80"/>
                </a:lnTo>
                <a:lnTo>
                  <a:pt x="1935" y="87"/>
                </a:lnTo>
                <a:lnTo>
                  <a:pt x="1936" y="95"/>
                </a:lnTo>
                <a:lnTo>
                  <a:pt x="1937" y="93"/>
                </a:lnTo>
                <a:lnTo>
                  <a:pt x="1938" y="101"/>
                </a:lnTo>
                <a:lnTo>
                  <a:pt x="1938" y="97"/>
                </a:lnTo>
                <a:lnTo>
                  <a:pt x="1939" y="102"/>
                </a:lnTo>
                <a:lnTo>
                  <a:pt x="1940" y="102"/>
                </a:lnTo>
                <a:lnTo>
                  <a:pt x="1941" y="106"/>
                </a:lnTo>
                <a:lnTo>
                  <a:pt x="1942" y="99"/>
                </a:lnTo>
                <a:lnTo>
                  <a:pt x="1943" y="97"/>
                </a:lnTo>
                <a:lnTo>
                  <a:pt x="1944" y="89"/>
                </a:lnTo>
                <a:lnTo>
                  <a:pt x="1945" y="86"/>
                </a:lnTo>
                <a:lnTo>
                  <a:pt x="1945" y="79"/>
                </a:lnTo>
                <a:lnTo>
                  <a:pt x="1946" y="80"/>
                </a:lnTo>
                <a:lnTo>
                  <a:pt x="1947" y="80"/>
                </a:lnTo>
                <a:lnTo>
                  <a:pt x="1948" y="79"/>
                </a:lnTo>
                <a:lnTo>
                  <a:pt x="1949" y="78"/>
                </a:lnTo>
                <a:lnTo>
                  <a:pt x="1950" y="76"/>
                </a:lnTo>
                <a:lnTo>
                  <a:pt x="1951" y="78"/>
                </a:lnTo>
                <a:lnTo>
                  <a:pt x="1952" y="89"/>
                </a:lnTo>
                <a:lnTo>
                  <a:pt x="1952" y="85"/>
                </a:lnTo>
                <a:lnTo>
                  <a:pt x="1953" y="85"/>
                </a:lnTo>
                <a:lnTo>
                  <a:pt x="1954" y="87"/>
                </a:lnTo>
                <a:lnTo>
                  <a:pt x="1955" y="85"/>
                </a:lnTo>
                <a:lnTo>
                  <a:pt x="1956" y="77"/>
                </a:lnTo>
                <a:lnTo>
                  <a:pt x="1957" y="76"/>
                </a:lnTo>
                <a:lnTo>
                  <a:pt x="1958" y="73"/>
                </a:lnTo>
                <a:lnTo>
                  <a:pt x="1959" y="70"/>
                </a:lnTo>
                <a:lnTo>
                  <a:pt x="1960" y="68"/>
                </a:lnTo>
                <a:lnTo>
                  <a:pt x="1961" y="73"/>
                </a:lnTo>
                <a:lnTo>
                  <a:pt x="1962" y="77"/>
                </a:lnTo>
                <a:lnTo>
                  <a:pt x="1962" y="89"/>
                </a:lnTo>
                <a:lnTo>
                  <a:pt x="1963" y="91"/>
                </a:lnTo>
                <a:lnTo>
                  <a:pt x="1964" y="92"/>
                </a:lnTo>
                <a:lnTo>
                  <a:pt x="1965" y="91"/>
                </a:lnTo>
                <a:lnTo>
                  <a:pt x="1966" y="80"/>
                </a:lnTo>
                <a:lnTo>
                  <a:pt x="1967" y="72"/>
                </a:lnTo>
                <a:lnTo>
                  <a:pt x="1967" y="72"/>
                </a:lnTo>
                <a:lnTo>
                  <a:pt x="1968" y="85"/>
                </a:lnTo>
                <a:lnTo>
                  <a:pt x="1969" y="85"/>
                </a:lnTo>
                <a:lnTo>
                  <a:pt x="1970" y="99"/>
                </a:lnTo>
                <a:lnTo>
                  <a:pt x="1971" y="102"/>
                </a:lnTo>
                <a:lnTo>
                  <a:pt x="1972" y="97"/>
                </a:lnTo>
                <a:lnTo>
                  <a:pt x="1973" y="81"/>
                </a:lnTo>
                <a:lnTo>
                  <a:pt x="1974" y="77"/>
                </a:lnTo>
                <a:lnTo>
                  <a:pt x="1975" y="81"/>
                </a:lnTo>
                <a:lnTo>
                  <a:pt x="1976" y="81"/>
                </a:lnTo>
                <a:lnTo>
                  <a:pt x="1976" y="90"/>
                </a:lnTo>
                <a:lnTo>
                  <a:pt x="1977" y="94"/>
                </a:lnTo>
                <a:lnTo>
                  <a:pt x="1978" y="94"/>
                </a:lnTo>
                <a:lnTo>
                  <a:pt x="1979" y="90"/>
                </a:lnTo>
                <a:lnTo>
                  <a:pt x="1980" y="81"/>
                </a:lnTo>
                <a:lnTo>
                  <a:pt x="1981" y="79"/>
                </a:lnTo>
                <a:lnTo>
                  <a:pt x="1982" y="76"/>
                </a:lnTo>
                <a:lnTo>
                  <a:pt x="1983" y="78"/>
                </a:lnTo>
                <a:lnTo>
                  <a:pt x="1984" y="74"/>
                </a:lnTo>
                <a:lnTo>
                  <a:pt x="1984" y="77"/>
                </a:lnTo>
                <a:lnTo>
                  <a:pt x="1985" y="76"/>
                </a:lnTo>
                <a:lnTo>
                  <a:pt x="1986" y="77"/>
                </a:lnTo>
                <a:lnTo>
                  <a:pt x="1987" y="71"/>
                </a:lnTo>
                <a:lnTo>
                  <a:pt x="1988" y="79"/>
                </a:lnTo>
                <a:lnTo>
                  <a:pt x="1989" y="75"/>
                </a:lnTo>
                <a:lnTo>
                  <a:pt x="1990" y="73"/>
                </a:lnTo>
                <a:lnTo>
                  <a:pt x="1990" y="75"/>
                </a:lnTo>
                <a:lnTo>
                  <a:pt x="1991" y="81"/>
                </a:lnTo>
                <a:lnTo>
                  <a:pt x="1992" y="79"/>
                </a:lnTo>
                <a:lnTo>
                  <a:pt x="1993" y="87"/>
                </a:lnTo>
                <a:lnTo>
                  <a:pt x="1994" y="89"/>
                </a:lnTo>
                <a:lnTo>
                  <a:pt x="1995" y="86"/>
                </a:lnTo>
                <a:lnTo>
                  <a:pt x="1996" y="81"/>
                </a:lnTo>
                <a:lnTo>
                  <a:pt x="1997" y="76"/>
                </a:lnTo>
                <a:lnTo>
                  <a:pt x="1998" y="76"/>
                </a:lnTo>
                <a:lnTo>
                  <a:pt x="1999" y="80"/>
                </a:lnTo>
                <a:lnTo>
                  <a:pt x="1999" y="86"/>
                </a:lnTo>
                <a:lnTo>
                  <a:pt x="2000" y="85"/>
                </a:lnTo>
                <a:lnTo>
                  <a:pt x="2001" y="77"/>
                </a:lnTo>
                <a:lnTo>
                  <a:pt x="2002" y="76"/>
                </a:lnTo>
                <a:lnTo>
                  <a:pt x="2003" y="73"/>
                </a:lnTo>
                <a:lnTo>
                  <a:pt x="2004" y="71"/>
                </a:lnTo>
                <a:lnTo>
                  <a:pt x="2005" y="75"/>
                </a:lnTo>
                <a:lnTo>
                  <a:pt x="2006" y="84"/>
                </a:lnTo>
                <a:lnTo>
                  <a:pt x="2006" y="75"/>
                </a:lnTo>
                <a:lnTo>
                  <a:pt x="2007" y="73"/>
                </a:lnTo>
                <a:lnTo>
                  <a:pt x="2008" y="65"/>
                </a:lnTo>
                <a:lnTo>
                  <a:pt x="2009" y="56"/>
                </a:lnTo>
                <a:lnTo>
                  <a:pt x="2010" y="47"/>
                </a:lnTo>
                <a:lnTo>
                  <a:pt x="2011" y="50"/>
                </a:lnTo>
                <a:lnTo>
                  <a:pt x="2012" y="53"/>
                </a:lnTo>
                <a:lnTo>
                  <a:pt x="2013" y="64"/>
                </a:lnTo>
                <a:lnTo>
                  <a:pt x="2013" y="83"/>
                </a:lnTo>
                <a:lnTo>
                  <a:pt x="2014" y="99"/>
                </a:lnTo>
                <a:lnTo>
                  <a:pt x="2015" y="116"/>
                </a:lnTo>
                <a:lnTo>
                  <a:pt x="2016" y="129"/>
                </a:lnTo>
                <a:lnTo>
                  <a:pt x="2017" y="144"/>
                </a:lnTo>
                <a:lnTo>
                  <a:pt x="2018" y="157"/>
                </a:lnTo>
                <a:lnTo>
                  <a:pt x="2019" y="168"/>
                </a:lnTo>
                <a:lnTo>
                  <a:pt x="2020" y="176"/>
                </a:lnTo>
                <a:lnTo>
                  <a:pt x="2021" y="190"/>
                </a:lnTo>
                <a:lnTo>
                  <a:pt x="2022" y="190"/>
                </a:lnTo>
                <a:lnTo>
                  <a:pt x="2022" y="188"/>
                </a:lnTo>
                <a:lnTo>
                  <a:pt x="2023" y="192"/>
                </a:lnTo>
                <a:lnTo>
                  <a:pt x="2024" y="191"/>
                </a:lnTo>
                <a:lnTo>
                  <a:pt x="2025" y="178"/>
                </a:lnTo>
                <a:lnTo>
                  <a:pt x="2026" y="159"/>
                </a:lnTo>
                <a:lnTo>
                  <a:pt x="2027" y="151"/>
                </a:lnTo>
                <a:lnTo>
                  <a:pt x="2028" y="129"/>
                </a:lnTo>
                <a:lnTo>
                  <a:pt x="2028" y="109"/>
                </a:lnTo>
                <a:lnTo>
                  <a:pt x="2029" y="95"/>
                </a:lnTo>
                <a:lnTo>
                  <a:pt x="2030" y="93"/>
                </a:lnTo>
                <a:lnTo>
                  <a:pt x="2031" y="93"/>
                </a:lnTo>
                <a:lnTo>
                  <a:pt x="2032" y="81"/>
                </a:lnTo>
                <a:lnTo>
                  <a:pt x="2033" y="73"/>
                </a:lnTo>
                <a:lnTo>
                  <a:pt x="2034" y="75"/>
                </a:lnTo>
                <a:lnTo>
                  <a:pt x="2035" y="75"/>
                </a:lnTo>
                <a:lnTo>
                  <a:pt x="2036" y="64"/>
                </a:lnTo>
                <a:lnTo>
                  <a:pt x="2037" y="74"/>
                </a:lnTo>
                <a:lnTo>
                  <a:pt x="2037" y="81"/>
                </a:lnTo>
                <a:lnTo>
                  <a:pt x="2038" y="76"/>
                </a:lnTo>
                <a:lnTo>
                  <a:pt x="2039" y="79"/>
                </a:lnTo>
                <a:lnTo>
                  <a:pt x="2040" y="78"/>
                </a:lnTo>
                <a:lnTo>
                  <a:pt x="2041" y="74"/>
                </a:lnTo>
                <a:lnTo>
                  <a:pt x="2042" y="57"/>
                </a:lnTo>
                <a:lnTo>
                  <a:pt x="2043" y="57"/>
                </a:lnTo>
                <a:lnTo>
                  <a:pt x="2044" y="71"/>
                </a:lnTo>
                <a:lnTo>
                  <a:pt x="2044" y="114"/>
                </a:lnTo>
                <a:lnTo>
                  <a:pt x="2045" y="137"/>
                </a:lnTo>
                <a:lnTo>
                  <a:pt x="2046" y="171"/>
                </a:lnTo>
                <a:lnTo>
                  <a:pt x="2047" y="206"/>
                </a:lnTo>
                <a:lnTo>
                  <a:pt x="2048" y="223"/>
                </a:lnTo>
                <a:lnTo>
                  <a:pt x="2049" y="222"/>
                </a:lnTo>
                <a:lnTo>
                  <a:pt x="2050" y="240"/>
                </a:lnTo>
                <a:lnTo>
                  <a:pt x="2051" y="244"/>
                </a:lnTo>
                <a:lnTo>
                  <a:pt x="2051" y="226"/>
                </a:lnTo>
                <a:lnTo>
                  <a:pt x="2052" y="206"/>
                </a:lnTo>
                <a:lnTo>
                  <a:pt x="2053" y="181"/>
                </a:lnTo>
                <a:lnTo>
                  <a:pt x="2054" y="177"/>
                </a:lnTo>
                <a:lnTo>
                  <a:pt x="2055" y="179"/>
                </a:lnTo>
                <a:lnTo>
                  <a:pt x="2056" y="187"/>
                </a:lnTo>
                <a:lnTo>
                  <a:pt x="2057" y="200"/>
                </a:lnTo>
                <a:lnTo>
                  <a:pt x="2058" y="222"/>
                </a:lnTo>
                <a:lnTo>
                  <a:pt x="2059" y="236"/>
                </a:lnTo>
                <a:lnTo>
                  <a:pt x="2060" y="252"/>
                </a:lnTo>
                <a:lnTo>
                  <a:pt x="2061" y="238"/>
                </a:lnTo>
                <a:lnTo>
                  <a:pt x="2061" y="223"/>
                </a:lnTo>
                <a:lnTo>
                  <a:pt x="2062" y="178"/>
                </a:lnTo>
                <a:lnTo>
                  <a:pt x="2063" y="150"/>
                </a:lnTo>
                <a:lnTo>
                  <a:pt x="2064" y="109"/>
                </a:lnTo>
                <a:lnTo>
                  <a:pt x="2065" y="94"/>
                </a:lnTo>
                <a:lnTo>
                  <a:pt x="2066" y="101"/>
                </a:lnTo>
                <a:lnTo>
                  <a:pt x="2066" y="123"/>
                </a:lnTo>
                <a:lnTo>
                  <a:pt x="2067" y="113"/>
                </a:lnTo>
                <a:lnTo>
                  <a:pt x="2068" y="135"/>
                </a:lnTo>
                <a:lnTo>
                  <a:pt x="2069" y="157"/>
                </a:lnTo>
                <a:lnTo>
                  <a:pt x="2070" y="154"/>
                </a:lnTo>
                <a:lnTo>
                  <a:pt x="2071" y="170"/>
                </a:lnTo>
                <a:lnTo>
                  <a:pt x="2072" y="193"/>
                </a:lnTo>
                <a:lnTo>
                  <a:pt x="2073" y="218"/>
                </a:lnTo>
                <a:lnTo>
                  <a:pt x="2074" y="239"/>
                </a:lnTo>
                <a:lnTo>
                  <a:pt x="2075" y="255"/>
                </a:lnTo>
                <a:lnTo>
                  <a:pt x="2075" y="268"/>
                </a:lnTo>
                <a:lnTo>
                  <a:pt x="2076" y="282"/>
                </a:lnTo>
                <a:lnTo>
                  <a:pt x="2077" y="288"/>
                </a:lnTo>
                <a:lnTo>
                  <a:pt x="2078" y="291"/>
                </a:lnTo>
                <a:lnTo>
                  <a:pt x="2079" y="300"/>
                </a:lnTo>
                <a:lnTo>
                  <a:pt x="2080" y="299"/>
                </a:lnTo>
                <a:lnTo>
                  <a:pt x="2081" y="313"/>
                </a:lnTo>
                <a:lnTo>
                  <a:pt x="2082" y="314"/>
                </a:lnTo>
                <a:lnTo>
                  <a:pt x="2083" y="316"/>
                </a:lnTo>
                <a:lnTo>
                  <a:pt x="2083" y="312"/>
                </a:lnTo>
                <a:lnTo>
                  <a:pt x="2084" y="309"/>
                </a:lnTo>
                <a:lnTo>
                  <a:pt x="2085" y="283"/>
                </a:lnTo>
                <a:lnTo>
                  <a:pt x="2086" y="254"/>
                </a:lnTo>
                <a:lnTo>
                  <a:pt x="2087" y="247"/>
                </a:lnTo>
                <a:lnTo>
                  <a:pt x="2088" y="234"/>
                </a:lnTo>
                <a:lnTo>
                  <a:pt x="2089" y="223"/>
                </a:lnTo>
                <a:lnTo>
                  <a:pt x="2089" y="224"/>
                </a:lnTo>
                <a:lnTo>
                  <a:pt x="2090" y="218"/>
                </a:lnTo>
                <a:lnTo>
                  <a:pt x="2091" y="211"/>
                </a:lnTo>
                <a:lnTo>
                  <a:pt x="2092" y="208"/>
                </a:lnTo>
                <a:lnTo>
                  <a:pt x="2093" y="201"/>
                </a:lnTo>
                <a:lnTo>
                  <a:pt x="2094" y="179"/>
                </a:lnTo>
                <a:lnTo>
                  <a:pt x="2095" y="176"/>
                </a:lnTo>
                <a:lnTo>
                  <a:pt x="2096" y="165"/>
                </a:lnTo>
                <a:lnTo>
                  <a:pt x="2097" y="156"/>
                </a:lnTo>
                <a:lnTo>
                  <a:pt x="2098" y="152"/>
                </a:lnTo>
                <a:lnTo>
                  <a:pt x="2098" y="148"/>
                </a:lnTo>
                <a:lnTo>
                  <a:pt x="2099" y="147"/>
                </a:lnTo>
                <a:lnTo>
                  <a:pt x="2100" y="135"/>
                </a:lnTo>
                <a:lnTo>
                  <a:pt x="2101" y="137"/>
                </a:lnTo>
                <a:lnTo>
                  <a:pt x="2102" y="145"/>
                </a:lnTo>
                <a:lnTo>
                  <a:pt x="2103" y="160"/>
                </a:lnTo>
                <a:lnTo>
                  <a:pt x="2104" y="171"/>
                </a:lnTo>
                <a:lnTo>
                  <a:pt x="2105" y="179"/>
                </a:lnTo>
                <a:lnTo>
                  <a:pt x="2105" y="173"/>
                </a:lnTo>
                <a:lnTo>
                  <a:pt x="2106" y="163"/>
                </a:lnTo>
                <a:lnTo>
                  <a:pt x="2107" y="162"/>
                </a:lnTo>
                <a:lnTo>
                  <a:pt x="2108" y="159"/>
                </a:lnTo>
                <a:lnTo>
                  <a:pt x="2109" y="172"/>
                </a:lnTo>
                <a:lnTo>
                  <a:pt x="2110" y="196"/>
                </a:lnTo>
                <a:lnTo>
                  <a:pt x="2111" y="193"/>
                </a:lnTo>
                <a:lnTo>
                  <a:pt x="2112" y="187"/>
                </a:lnTo>
                <a:lnTo>
                  <a:pt x="2112" y="194"/>
                </a:lnTo>
                <a:lnTo>
                  <a:pt x="2113" y="190"/>
                </a:lnTo>
                <a:lnTo>
                  <a:pt x="2114" y="175"/>
                </a:lnTo>
                <a:lnTo>
                  <a:pt x="2115" y="190"/>
                </a:lnTo>
                <a:lnTo>
                  <a:pt x="2116" y="200"/>
                </a:lnTo>
                <a:lnTo>
                  <a:pt x="2117" y="209"/>
                </a:lnTo>
                <a:lnTo>
                  <a:pt x="2118" y="224"/>
                </a:lnTo>
                <a:lnTo>
                  <a:pt x="2119" y="255"/>
                </a:lnTo>
                <a:lnTo>
                  <a:pt x="2120" y="267"/>
                </a:lnTo>
                <a:lnTo>
                  <a:pt x="2121" y="283"/>
                </a:lnTo>
                <a:lnTo>
                  <a:pt x="2122" y="283"/>
                </a:lnTo>
                <a:lnTo>
                  <a:pt x="2122" y="278"/>
                </a:lnTo>
                <a:lnTo>
                  <a:pt x="2123" y="263"/>
                </a:lnTo>
                <a:lnTo>
                  <a:pt x="2124" y="255"/>
                </a:lnTo>
                <a:lnTo>
                  <a:pt x="2125" y="248"/>
                </a:lnTo>
                <a:lnTo>
                  <a:pt x="2126" y="239"/>
                </a:lnTo>
                <a:lnTo>
                  <a:pt x="2127" y="219"/>
                </a:lnTo>
                <a:lnTo>
                  <a:pt x="2127" y="203"/>
                </a:lnTo>
                <a:lnTo>
                  <a:pt x="2128" y="178"/>
                </a:lnTo>
                <a:lnTo>
                  <a:pt x="2129" y="153"/>
                </a:lnTo>
                <a:lnTo>
                  <a:pt x="2130" y="133"/>
                </a:lnTo>
                <a:lnTo>
                  <a:pt x="2131" y="135"/>
                </a:lnTo>
                <a:lnTo>
                  <a:pt x="2132" y="131"/>
                </a:lnTo>
                <a:lnTo>
                  <a:pt x="2133" y="131"/>
                </a:lnTo>
                <a:lnTo>
                  <a:pt x="2134" y="135"/>
                </a:lnTo>
                <a:lnTo>
                  <a:pt x="2135" y="133"/>
                </a:lnTo>
                <a:lnTo>
                  <a:pt x="2136" y="125"/>
                </a:lnTo>
                <a:lnTo>
                  <a:pt x="2136" y="113"/>
                </a:lnTo>
                <a:lnTo>
                  <a:pt x="2137" y="119"/>
                </a:lnTo>
                <a:lnTo>
                  <a:pt x="2138" y="118"/>
                </a:lnTo>
                <a:lnTo>
                  <a:pt x="2139" y="110"/>
                </a:lnTo>
                <a:lnTo>
                  <a:pt x="2140" y="100"/>
                </a:lnTo>
                <a:lnTo>
                  <a:pt x="2141" y="81"/>
                </a:lnTo>
                <a:lnTo>
                  <a:pt x="2142" y="61"/>
                </a:lnTo>
                <a:lnTo>
                  <a:pt x="2143" y="48"/>
                </a:lnTo>
                <a:lnTo>
                  <a:pt x="2144" y="75"/>
                </a:lnTo>
                <a:lnTo>
                  <a:pt x="2144" y="89"/>
                </a:lnTo>
                <a:lnTo>
                  <a:pt x="2145" y="129"/>
                </a:lnTo>
                <a:lnTo>
                  <a:pt x="2146" y="159"/>
                </a:lnTo>
                <a:lnTo>
                  <a:pt x="2147" y="187"/>
                </a:lnTo>
                <a:lnTo>
                  <a:pt x="2148" y="186"/>
                </a:lnTo>
                <a:lnTo>
                  <a:pt x="2149" y="197"/>
                </a:lnTo>
                <a:lnTo>
                  <a:pt x="2150" y="198"/>
                </a:lnTo>
                <a:lnTo>
                  <a:pt x="2150" y="197"/>
                </a:lnTo>
                <a:lnTo>
                  <a:pt x="2151" y="185"/>
                </a:lnTo>
                <a:lnTo>
                  <a:pt x="2152" y="194"/>
                </a:lnTo>
                <a:lnTo>
                  <a:pt x="2153" y="184"/>
                </a:lnTo>
                <a:lnTo>
                  <a:pt x="2154" y="179"/>
                </a:lnTo>
                <a:lnTo>
                  <a:pt x="2155" y="188"/>
                </a:lnTo>
                <a:lnTo>
                  <a:pt x="2156" y="209"/>
                </a:lnTo>
                <a:lnTo>
                  <a:pt x="2157" y="209"/>
                </a:lnTo>
                <a:lnTo>
                  <a:pt x="2158" y="241"/>
                </a:lnTo>
                <a:lnTo>
                  <a:pt x="2159" y="270"/>
                </a:lnTo>
                <a:lnTo>
                  <a:pt x="2159" y="260"/>
                </a:lnTo>
                <a:lnTo>
                  <a:pt x="2160" y="230"/>
                </a:lnTo>
                <a:lnTo>
                  <a:pt x="2161" y="188"/>
                </a:lnTo>
                <a:lnTo>
                  <a:pt x="2162" y="153"/>
                </a:lnTo>
                <a:lnTo>
                  <a:pt x="2163" y="106"/>
                </a:lnTo>
                <a:lnTo>
                  <a:pt x="2164" y="90"/>
                </a:lnTo>
                <a:lnTo>
                  <a:pt x="2165" y="101"/>
                </a:lnTo>
                <a:lnTo>
                  <a:pt x="2166" y="132"/>
                </a:lnTo>
                <a:lnTo>
                  <a:pt x="2166" y="142"/>
                </a:lnTo>
                <a:lnTo>
                  <a:pt x="2167" y="165"/>
                </a:lnTo>
                <a:lnTo>
                  <a:pt x="2168" y="172"/>
                </a:lnTo>
                <a:lnTo>
                  <a:pt x="2169" y="168"/>
                </a:lnTo>
                <a:lnTo>
                  <a:pt x="2170" y="197"/>
                </a:lnTo>
                <a:lnTo>
                  <a:pt x="2171" y="219"/>
                </a:lnTo>
                <a:lnTo>
                  <a:pt x="2172" y="238"/>
                </a:lnTo>
                <a:lnTo>
                  <a:pt x="2173" y="253"/>
                </a:lnTo>
                <a:lnTo>
                  <a:pt x="2173" y="259"/>
                </a:lnTo>
                <a:lnTo>
                  <a:pt x="2174" y="248"/>
                </a:lnTo>
                <a:lnTo>
                  <a:pt x="2175" y="241"/>
                </a:lnTo>
                <a:lnTo>
                  <a:pt x="2176" y="231"/>
                </a:lnTo>
                <a:lnTo>
                  <a:pt x="2177" y="219"/>
                </a:lnTo>
                <a:lnTo>
                  <a:pt x="2178" y="218"/>
                </a:lnTo>
                <a:lnTo>
                  <a:pt x="2179" y="210"/>
                </a:lnTo>
                <a:lnTo>
                  <a:pt x="2180" y="226"/>
                </a:lnTo>
                <a:lnTo>
                  <a:pt x="2181" y="254"/>
                </a:lnTo>
                <a:lnTo>
                  <a:pt x="2182" y="288"/>
                </a:lnTo>
                <a:lnTo>
                  <a:pt x="2183" y="301"/>
                </a:lnTo>
                <a:lnTo>
                  <a:pt x="2183" y="296"/>
                </a:lnTo>
                <a:lnTo>
                  <a:pt x="2184" y="273"/>
                </a:lnTo>
                <a:lnTo>
                  <a:pt x="2185" y="239"/>
                </a:lnTo>
                <a:lnTo>
                  <a:pt x="2186" y="232"/>
                </a:lnTo>
                <a:lnTo>
                  <a:pt x="2187" y="226"/>
                </a:lnTo>
                <a:lnTo>
                  <a:pt x="2188" y="232"/>
                </a:lnTo>
                <a:lnTo>
                  <a:pt x="2188" y="225"/>
                </a:lnTo>
                <a:lnTo>
                  <a:pt x="2189" y="217"/>
                </a:lnTo>
                <a:lnTo>
                  <a:pt x="2190" y="197"/>
                </a:lnTo>
                <a:lnTo>
                  <a:pt x="2191" y="181"/>
                </a:lnTo>
                <a:lnTo>
                  <a:pt x="2192" y="168"/>
                </a:lnTo>
                <a:lnTo>
                  <a:pt x="2193" y="158"/>
                </a:lnTo>
                <a:lnTo>
                  <a:pt x="2194" y="155"/>
                </a:lnTo>
                <a:lnTo>
                  <a:pt x="2195" y="136"/>
                </a:lnTo>
                <a:lnTo>
                  <a:pt x="2196" y="127"/>
                </a:lnTo>
                <a:lnTo>
                  <a:pt x="2197" y="102"/>
                </a:lnTo>
                <a:lnTo>
                  <a:pt x="2197" y="91"/>
                </a:lnTo>
                <a:lnTo>
                  <a:pt x="2198" y="74"/>
                </a:lnTo>
                <a:lnTo>
                  <a:pt x="2199" y="79"/>
                </a:lnTo>
                <a:lnTo>
                  <a:pt x="2200" y="92"/>
                </a:lnTo>
                <a:lnTo>
                  <a:pt x="2201" y="125"/>
                </a:lnTo>
                <a:lnTo>
                  <a:pt x="2202" y="150"/>
                </a:lnTo>
                <a:lnTo>
                  <a:pt x="2203" y="174"/>
                </a:lnTo>
                <a:lnTo>
                  <a:pt x="2204" y="176"/>
                </a:lnTo>
                <a:lnTo>
                  <a:pt x="2205" y="171"/>
                </a:lnTo>
                <a:lnTo>
                  <a:pt x="2205" y="162"/>
                </a:lnTo>
                <a:lnTo>
                  <a:pt x="2206" y="171"/>
                </a:lnTo>
                <a:lnTo>
                  <a:pt x="2207" y="185"/>
                </a:lnTo>
                <a:lnTo>
                  <a:pt x="2208" y="199"/>
                </a:lnTo>
                <a:lnTo>
                  <a:pt x="2209" y="214"/>
                </a:lnTo>
                <a:lnTo>
                  <a:pt x="2210" y="208"/>
                </a:lnTo>
                <a:lnTo>
                  <a:pt x="2211" y="194"/>
                </a:lnTo>
                <a:lnTo>
                  <a:pt x="2211" y="184"/>
                </a:lnTo>
                <a:lnTo>
                  <a:pt x="2212" y="183"/>
                </a:lnTo>
                <a:lnTo>
                  <a:pt x="2213" y="182"/>
                </a:lnTo>
                <a:lnTo>
                  <a:pt x="2214" y="188"/>
                </a:lnTo>
                <a:lnTo>
                  <a:pt x="2215" y="186"/>
                </a:lnTo>
                <a:lnTo>
                  <a:pt x="2216" y="191"/>
                </a:lnTo>
                <a:lnTo>
                  <a:pt x="2217" y="198"/>
                </a:lnTo>
                <a:lnTo>
                  <a:pt x="2218" y="201"/>
                </a:lnTo>
                <a:lnTo>
                  <a:pt x="2219" y="220"/>
                </a:lnTo>
                <a:lnTo>
                  <a:pt x="2220" y="240"/>
                </a:lnTo>
                <a:lnTo>
                  <a:pt x="2220" y="250"/>
                </a:lnTo>
                <a:lnTo>
                  <a:pt x="2221" y="249"/>
                </a:lnTo>
                <a:lnTo>
                  <a:pt x="2222" y="255"/>
                </a:lnTo>
                <a:lnTo>
                  <a:pt x="2223" y="241"/>
                </a:lnTo>
                <a:lnTo>
                  <a:pt x="2224" y="233"/>
                </a:lnTo>
                <a:lnTo>
                  <a:pt x="2225" y="227"/>
                </a:lnTo>
                <a:lnTo>
                  <a:pt x="2226" y="224"/>
                </a:lnTo>
                <a:lnTo>
                  <a:pt x="2227" y="208"/>
                </a:lnTo>
                <a:lnTo>
                  <a:pt x="2227" y="195"/>
                </a:lnTo>
                <a:lnTo>
                  <a:pt x="2228" y="162"/>
                </a:lnTo>
                <a:lnTo>
                  <a:pt x="2229" y="140"/>
                </a:lnTo>
                <a:lnTo>
                  <a:pt x="2230" y="131"/>
                </a:lnTo>
                <a:lnTo>
                  <a:pt x="2231" y="133"/>
                </a:lnTo>
                <a:lnTo>
                  <a:pt x="2232" y="149"/>
                </a:lnTo>
                <a:lnTo>
                  <a:pt x="2233" y="163"/>
                </a:lnTo>
                <a:lnTo>
                  <a:pt x="2234" y="159"/>
                </a:lnTo>
                <a:lnTo>
                  <a:pt x="2235" y="143"/>
                </a:lnTo>
                <a:lnTo>
                  <a:pt x="2235" y="132"/>
                </a:lnTo>
                <a:lnTo>
                  <a:pt x="2236" y="110"/>
                </a:lnTo>
                <a:lnTo>
                  <a:pt x="2237" y="112"/>
                </a:lnTo>
                <a:lnTo>
                  <a:pt x="2238" y="111"/>
                </a:lnTo>
                <a:lnTo>
                  <a:pt x="2239" y="111"/>
                </a:lnTo>
                <a:lnTo>
                  <a:pt x="2240" y="104"/>
                </a:lnTo>
                <a:lnTo>
                  <a:pt x="2241" y="103"/>
                </a:lnTo>
                <a:lnTo>
                  <a:pt x="2242" y="93"/>
                </a:lnTo>
                <a:lnTo>
                  <a:pt x="2243" y="99"/>
                </a:lnTo>
                <a:lnTo>
                  <a:pt x="2243" y="119"/>
                </a:lnTo>
                <a:lnTo>
                  <a:pt x="2244" y="122"/>
                </a:lnTo>
                <a:lnTo>
                  <a:pt x="2245" y="113"/>
                </a:lnTo>
                <a:lnTo>
                  <a:pt x="2246" y="110"/>
                </a:lnTo>
                <a:lnTo>
                  <a:pt x="2247" y="102"/>
                </a:lnTo>
                <a:lnTo>
                  <a:pt x="2248" y="82"/>
                </a:lnTo>
                <a:lnTo>
                  <a:pt x="2249" y="90"/>
                </a:lnTo>
                <a:lnTo>
                  <a:pt x="2249" y="95"/>
                </a:lnTo>
                <a:lnTo>
                  <a:pt x="2250" y="94"/>
                </a:lnTo>
                <a:lnTo>
                  <a:pt x="2251" y="89"/>
                </a:lnTo>
                <a:lnTo>
                  <a:pt x="2252" y="92"/>
                </a:lnTo>
                <a:lnTo>
                  <a:pt x="2253" y="88"/>
                </a:lnTo>
                <a:lnTo>
                  <a:pt x="2254" y="94"/>
                </a:lnTo>
                <a:lnTo>
                  <a:pt x="2255" y="99"/>
                </a:lnTo>
                <a:lnTo>
                  <a:pt x="2256" y="104"/>
                </a:lnTo>
                <a:lnTo>
                  <a:pt x="2257" y="93"/>
                </a:lnTo>
                <a:lnTo>
                  <a:pt x="2258" y="102"/>
                </a:lnTo>
                <a:lnTo>
                  <a:pt x="2258" y="95"/>
                </a:lnTo>
                <a:lnTo>
                  <a:pt x="2259" y="89"/>
                </a:lnTo>
                <a:lnTo>
                  <a:pt x="2260" y="87"/>
                </a:lnTo>
                <a:lnTo>
                  <a:pt x="2261" y="96"/>
                </a:lnTo>
                <a:lnTo>
                  <a:pt x="2262" y="84"/>
                </a:lnTo>
                <a:lnTo>
                  <a:pt x="2263" y="86"/>
                </a:lnTo>
                <a:lnTo>
                  <a:pt x="2264" y="88"/>
                </a:lnTo>
                <a:lnTo>
                  <a:pt x="2265" y="92"/>
                </a:lnTo>
                <a:lnTo>
                  <a:pt x="2265" y="85"/>
                </a:lnTo>
                <a:lnTo>
                  <a:pt x="2266" y="84"/>
                </a:lnTo>
                <a:lnTo>
                  <a:pt x="2267" y="88"/>
                </a:lnTo>
                <a:lnTo>
                  <a:pt x="2268" y="85"/>
                </a:lnTo>
                <a:lnTo>
                  <a:pt x="2269" y="86"/>
                </a:lnTo>
                <a:lnTo>
                  <a:pt x="2270" y="86"/>
                </a:lnTo>
                <a:lnTo>
                  <a:pt x="2271" y="86"/>
                </a:lnTo>
                <a:lnTo>
                  <a:pt x="2272" y="78"/>
                </a:lnTo>
                <a:lnTo>
                  <a:pt x="2272" y="75"/>
                </a:lnTo>
                <a:lnTo>
                  <a:pt x="2273" y="69"/>
                </a:lnTo>
                <a:lnTo>
                  <a:pt x="2274" y="74"/>
                </a:lnTo>
                <a:lnTo>
                  <a:pt x="2275" y="77"/>
                </a:lnTo>
                <a:lnTo>
                  <a:pt x="2276" y="82"/>
                </a:lnTo>
                <a:lnTo>
                  <a:pt x="2277" y="84"/>
                </a:lnTo>
                <a:lnTo>
                  <a:pt x="2278" y="82"/>
                </a:lnTo>
                <a:lnTo>
                  <a:pt x="2279" y="110"/>
                </a:lnTo>
                <a:lnTo>
                  <a:pt x="2280" y="124"/>
                </a:lnTo>
                <a:lnTo>
                  <a:pt x="2281" y="140"/>
                </a:lnTo>
                <a:lnTo>
                  <a:pt x="2282" y="174"/>
                </a:lnTo>
                <a:lnTo>
                  <a:pt x="2282" y="211"/>
                </a:lnTo>
                <a:lnTo>
                  <a:pt x="2283" y="220"/>
                </a:lnTo>
                <a:lnTo>
                  <a:pt x="2284" y="243"/>
                </a:lnTo>
                <a:lnTo>
                  <a:pt x="2285" y="254"/>
                </a:lnTo>
                <a:lnTo>
                  <a:pt x="2286" y="238"/>
                </a:lnTo>
                <a:lnTo>
                  <a:pt x="2287" y="224"/>
                </a:lnTo>
                <a:lnTo>
                  <a:pt x="2287" y="204"/>
                </a:lnTo>
                <a:lnTo>
                  <a:pt x="2288" y="174"/>
                </a:lnTo>
                <a:lnTo>
                  <a:pt x="2289" y="155"/>
                </a:lnTo>
                <a:lnTo>
                  <a:pt x="2290" y="146"/>
                </a:lnTo>
                <a:lnTo>
                  <a:pt x="2291" y="154"/>
                </a:lnTo>
                <a:lnTo>
                  <a:pt x="2292" y="157"/>
                </a:lnTo>
                <a:lnTo>
                  <a:pt x="2293" y="186"/>
                </a:lnTo>
                <a:lnTo>
                  <a:pt x="2294" y="212"/>
                </a:lnTo>
                <a:lnTo>
                  <a:pt x="2295" y="223"/>
                </a:lnTo>
                <a:lnTo>
                  <a:pt x="2296" y="201"/>
                </a:lnTo>
                <a:lnTo>
                  <a:pt x="2296" y="178"/>
                </a:lnTo>
                <a:lnTo>
                  <a:pt x="2297" y="138"/>
                </a:lnTo>
                <a:lnTo>
                  <a:pt x="2298" y="115"/>
                </a:lnTo>
                <a:lnTo>
                  <a:pt x="2299" y="91"/>
                </a:lnTo>
                <a:lnTo>
                  <a:pt x="2300" y="87"/>
                </a:lnTo>
                <a:lnTo>
                  <a:pt x="2301" y="107"/>
                </a:lnTo>
                <a:lnTo>
                  <a:pt x="2302" y="120"/>
                </a:lnTo>
                <a:lnTo>
                  <a:pt x="2303" y="123"/>
                </a:lnTo>
                <a:lnTo>
                  <a:pt x="2304" y="145"/>
                </a:lnTo>
                <a:lnTo>
                  <a:pt x="2304" y="166"/>
                </a:lnTo>
                <a:lnTo>
                  <a:pt x="2305" y="178"/>
                </a:lnTo>
                <a:lnTo>
                  <a:pt x="2306" y="212"/>
                </a:lnTo>
                <a:lnTo>
                  <a:pt x="2307" y="238"/>
                </a:lnTo>
                <a:lnTo>
                  <a:pt x="2308" y="279"/>
                </a:lnTo>
                <a:lnTo>
                  <a:pt x="2309" y="301"/>
                </a:lnTo>
                <a:lnTo>
                  <a:pt x="2310" y="299"/>
                </a:lnTo>
                <a:lnTo>
                  <a:pt x="2310" y="292"/>
                </a:lnTo>
                <a:lnTo>
                  <a:pt x="2311" y="294"/>
                </a:lnTo>
                <a:lnTo>
                  <a:pt x="2312" y="280"/>
                </a:lnTo>
                <a:lnTo>
                  <a:pt x="2313" y="273"/>
                </a:lnTo>
                <a:lnTo>
                  <a:pt x="2314" y="288"/>
                </a:lnTo>
                <a:lnTo>
                  <a:pt x="2315" y="305"/>
                </a:lnTo>
                <a:lnTo>
                  <a:pt x="2316" y="320"/>
                </a:lnTo>
                <a:lnTo>
                  <a:pt x="2317" y="329"/>
                </a:lnTo>
                <a:lnTo>
                  <a:pt x="2318" y="330"/>
                </a:lnTo>
                <a:lnTo>
                  <a:pt x="2319" y="325"/>
                </a:lnTo>
                <a:lnTo>
                  <a:pt x="2319" y="298"/>
                </a:lnTo>
                <a:lnTo>
                  <a:pt x="2320" y="282"/>
                </a:lnTo>
                <a:lnTo>
                  <a:pt x="2321" y="275"/>
                </a:lnTo>
                <a:lnTo>
                  <a:pt x="2322" y="283"/>
                </a:lnTo>
                <a:lnTo>
                  <a:pt x="2323" y="283"/>
                </a:lnTo>
                <a:lnTo>
                  <a:pt x="2324" y="292"/>
                </a:lnTo>
                <a:lnTo>
                  <a:pt x="2325" y="270"/>
                </a:lnTo>
                <a:lnTo>
                  <a:pt x="2326" y="248"/>
                </a:lnTo>
                <a:lnTo>
                  <a:pt x="2326" y="230"/>
                </a:lnTo>
                <a:lnTo>
                  <a:pt x="2327" y="217"/>
                </a:lnTo>
                <a:lnTo>
                  <a:pt x="2328" y="207"/>
                </a:lnTo>
                <a:lnTo>
                  <a:pt x="2329" y="204"/>
                </a:lnTo>
                <a:lnTo>
                  <a:pt x="2330" y="193"/>
                </a:lnTo>
                <a:lnTo>
                  <a:pt x="2331" y="176"/>
                </a:lnTo>
                <a:lnTo>
                  <a:pt x="2332" y="152"/>
                </a:lnTo>
                <a:lnTo>
                  <a:pt x="2333" y="130"/>
                </a:lnTo>
                <a:lnTo>
                  <a:pt x="2333" y="122"/>
                </a:lnTo>
                <a:lnTo>
                  <a:pt x="2334" y="104"/>
                </a:lnTo>
                <a:lnTo>
                  <a:pt x="2335" y="101"/>
                </a:lnTo>
                <a:lnTo>
                  <a:pt x="2336" y="113"/>
                </a:lnTo>
                <a:lnTo>
                  <a:pt x="2337" y="120"/>
                </a:lnTo>
                <a:lnTo>
                  <a:pt x="2338" y="123"/>
                </a:lnTo>
                <a:lnTo>
                  <a:pt x="2339" y="133"/>
                </a:lnTo>
                <a:lnTo>
                  <a:pt x="2340" y="135"/>
                </a:lnTo>
                <a:lnTo>
                  <a:pt x="2341" y="134"/>
                </a:lnTo>
                <a:lnTo>
                  <a:pt x="2342" y="148"/>
                </a:lnTo>
                <a:lnTo>
                  <a:pt x="2343" y="171"/>
                </a:lnTo>
                <a:lnTo>
                  <a:pt x="2343" y="191"/>
                </a:lnTo>
                <a:lnTo>
                  <a:pt x="2344" y="194"/>
                </a:lnTo>
                <a:lnTo>
                  <a:pt x="2345" y="209"/>
                </a:lnTo>
                <a:lnTo>
                  <a:pt x="2346" y="205"/>
                </a:lnTo>
                <a:lnTo>
                  <a:pt x="2347" y="194"/>
                </a:lnTo>
                <a:lnTo>
                  <a:pt x="2348" y="189"/>
                </a:lnTo>
                <a:lnTo>
                  <a:pt x="2348" y="185"/>
                </a:lnTo>
                <a:lnTo>
                  <a:pt x="2349" y="182"/>
                </a:lnTo>
                <a:lnTo>
                  <a:pt x="2350" y="182"/>
                </a:lnTo>
                <a:lnTo>
                  <a:pt x="2351" y="190"/>
                </a:lnTo>
                <a:lnTo>
                  <a:pt x="2352" y="195"/>
                </a:lnTo>
                <a:lnTo>
                  <a:pt x="2353" y="213"/>
                </a:lnTo>
                <a:lnTo>
                  <a:pt x="2354" y="224"/>
                </a:lnTo>
                <a:lnTo>
                  <a:pt x="2355" y="245"/>
                </a:lnTo>
                <a:lnTo>
                  <a:pt x="2356" y="248"/>
                </a:lnTo>
                <a:lnTo>
                  <a:pt x="2357" y="254"/>
                </a:lnTo>
                <a:lnTo>
                  <a:pt x="2357" y="255"/>
                </a:lnTo>
                <a:lnTo>
                  <a:pt x="2358" y="252"/>
                </a:lnTo>
                <a:lnTo>
                  <a:pt x="2359" y="243"/>
                </a:lnTo>
                <a:lnTo>
                  <a:pt x="2360" y="230"/>
                </a:lnTo>
                <a:lnTo>
                  <a:pt x="2361" y="216"/>
                </a:lnTo>
                <a:lnTo>
                  <a:pt x="2362" y="207"/>
                </a:lnTo>
                <a:lnTo>
                  <a:pt x="2363" y="187"/>
                </a:lnTo>
                <a:lnTo>
                  <a:pt x="2364" y="154"/>
                </a:lnTo>
                <a:lnTo>
                  <a:pt x="2365" y="127"/>
                </a:lnTo>
                <a:lnTo>
                  <a:pt x="2365" y="104"/>
                </a:lnTo>
                <a:lnTo>
                  <a:pt x="2366" y="86"/>
                </a:lnTo>
                <a:lnTo>
                  <a:pt x="2367" y="79"/>
                </a:lnTo>
                <a:lnTo>
                  <a:pt x="2368" y="85"/>
                </a:lnTo>
                <a:lnTo>
                  <a:pt x="2369" y="101"/>
                </a:lnTo>
                <a:lnTo>
                  <a:pt x="2370" y="107"/>
                </a:lnTo>
                <a:lnTo>
                  <a:pt x="2371" y="110"/>
                </a:lnTo>
                <a:lnTo>
                  <a:pt x="2371" y="107"/>
                </a:lnTo>
                <a:lnTo>
                  <a:pt x="2372" y="87"/>
                </a:lnTo>
                <a:lnTo>
                  <a:pt x="2373" y="70"/>
                </a:lnTo>
                <a:lnTo>
                  <a:pt x="2374" y="61"/>
                </a:lnTo>
                <a:lnTo>
                  <a:pt x="2375" y="41"/>
                </a:lnTo>
                <a:lnTo>
                  <a:pt x="2376" y="29"/>
                </a:lnTo>
                <a:lnTo>
                  <a:pt x="2377" y="17"/>
                </a:lnTo>
                <a:lnTo>
                  <a:pt x="2378" y="8"/>
                </a:lnTo>
                <a:lnTo>
                  <a:pt x="2379" y="0"/>
                </a:lnTo>
                <a:lnTo>
                  <a:pt x="2380" y="2"/>
                </a:lnTo>
                <a:lnTo>
                  <a:pt x="2380" y="19"/>
                </a:lnTo>
                <a:lnTo>
                  <a:pt x="2381" y="63"/>
                </a:lnTo>
                <a:lnTo>
                  <a:pt x="2382" y="87"/>
                </a:lnTo>
                <a:lnTo>
                  <a:pt x="2383" y="118"/>
                </a:lnTo>
                <a:lnTo>
                  <a:pt x="2384" y="151"/>
                </a:lnTo>
                <a:lnTo>
                  <a:pt x="2385" y="168"/>
                </a:lnTo>
                <a:lnTo>
                  <a:pt x="2386" y="175"/>
                </a:lnTo>
                <a:lnTo>
                  <a:pt x="2387" y="191"/>
                </a:lnTo>
                <a:lnTo>
                  <a:pt x="2387" y="192"/>
                </a:lnTo>
                <a:lnTo>
                  <a:pt x="2388" y="187"/>
                </a:lnTo>
                <a:lnTo>
                  <a:pt x="2389" y="178"/>
                </a:lnTo>
                <a:lnTo>
                  <a:pt x="2390" y="160"/>
                </a:lnTo>
                <a:lnTo>
                  <a:pt x="2391" y="151"/>
                </a:lnTo>
                <a:lnTo>
                  <a:pt x="2392" y="159"/>
                </a:lnTo>
                <a:lnTo>
                  <a:pt x="2393" y="158"/>
                </a:lnTo>
                <a:lnTo>
                  <a:pt x="2394" y="179"/>
                </a:lnTo>
                <a:lnTo>
                  <a:pt x="2395" y="206"/>
                </a:lnTo>
                <a:lnTo>
                  <a:pt x="2395" y="233"/>
                </a:lnTo>
                <a:lnTo>
                  <a:pt x="2396" y="235"/>
                </a:lnTo>
                <a:lnTo>
                  <a:pt x="2397" y="231"/>
                </a:lnTo>
                <a:lnTo>
                  <a:pt x="2398" y="203"/>
                </a:lnTo>
                <a:lnTo>
                  <a:pt x="2399" y="179"/>
                </a:lnTo>
                <a:lnTo>
                  <a:pt x="2400" y="147"/>
                </a:lnTo>
                <a:lnTo>
                  <a:pt x="2401" y="127"/>
                </a:lnTo>
                <a:lnTo>
                  <a:pt x="2402" y="124"/>
                </a:lnTo>
                <a:lnTo>
                  <a:pt x="2403" y="129"/>
                </a:lnTo>
                <a:lnTo>
                  <a:pt x="2404" y="132"/>
                </a:lnTo>
                <a:lnTo>
                  <a:pt x="2404" y="134"/>
                </a:lnTo>
                <a:lnTo>
                  <a:pt x="2405" y="150"/>
                </a:lnTo>
                <a:lnTo>
                  <a:pt x="2406" y="167"/>
                </a:lnTo>
                <a:lnTo>
                  <a:pt x="2407" y="184"/>
                </a:lnTo>
                <a:lnTo>
                  <a:pt x="2408" y="221"/>
                </a:lnTo>
                <a:lnTo>
                  <a:pt x="2409" y="243"/>
                </a:lnTo>
                <a:lnTo>
                  <a:pt x="2409" y="248"/>
                </a:lnTo>
                <a:lnTo>
                  <a:pt x="2410" y="247"/>
                </a:lnTo>
                <a:lnTo>
                  <a:pt x="2411" y="236"/>
                </a:lnTo>
                <a:lnTo>
                  <a:pt x="2412" y="227"/>
                </a:lnTo>
                <a:lnTo>
                  <a:pt x="2413" y="229"/>
                </a:lnTo>
                <a:lnTo>
                  <a:pt x="2414" y="245"/>
                </a:lnTo>
                <a:lnTo>
                  <a:pt x="2415" y="248"/>
                </a:lnTo>
                <a:lnTo>
                  <a:pt x="2416" y="258"/>
                </a:lnTo>
                <a:lnTo>
                  <a:pt x="2417" y="247"/>
                </a:lnTo>
                <a:lnTo>
                  <a:pt x="2418" y="261"/>
                </a:lnTo>
                <a:lnTo>
                  <a:pt x="2418" y="268"/>
                </a:lnTo>
                <a:lnTo>
                  <a:pt x="2419" y="282"/>
                </a:lnTo>
                <a:lnTo>
                  <a:pt x="2420" y="282"/>
                </a:lnTo>
                <a:lnTo>
                  <a:pt x="2421" y="285"/>
                </a:lnTo>
                <a:lnTo>
                  <a:pt x="2422" y="265"/>
                </a:lnTo>
                <a:lnTo>
                  <a:pt x="2423" y="245"/>
                </a:lnTo>
                <a:lnTo>
                  <a:pt x="2424" y="241"/>
                </a:lnTo>
                <a:lnTo>
                  <a:pt x="2425" y="228"/>
                </a:lnTo>
                <a:lnTo>
                  <a:pt x="2426" y="211"/>
                </a:lnTo>
                <a:lnTo>
                  <a:pt x="2426" y="196"/>
                </a:lnTo>
                <a:lnTo>
                  <a:pt x="2427" y="168"/>
                </a:lnTo>
                <a:lnTo>
                  <a:pt x="2428" y="143"/>
                </a:lnTo>
                <a:lnTo>
                  <a:pt x="2429" y="139"/>
                </a:lnTo>
                <a:lnTo>
                  <a:pt x="2430" y="130"/>
                </a:lnTo>
                <a:lnTo>
                  <a:pt x="2431" y="124"/>
                </a:lnTo>
                <a:lnTo>
                  <a:pt x="2432" y="125"/>
                </a:lnTo>
                <a:lnTo>
                  <a:pt x="2432" y="117"/>
                </a:lnTo>
                <a:lnTo>
                  <a:pt x="2433" y="117"/>
                </a:lnTo>
                <a:lnTo>
                  <a:pt x="2434" y="116"/>
                </a:lnTo>
                <a:lnTo>
                  <a:pt x="2435" y="113"/>
                </a:lnTo>
                <a:lnTo>
                  <a:pt x="2436" y="104"/>
                </a:lnTo>
                <a:lnTo>
                  <a:pt x="2437" y="98"/>
                </a:lnTo>
                <a:lnTo>
                  <a:pt x="2438" y="87"/>
                </a:lnTo>
                <a:lnTo>
                  <a:pt x="2439" y="75"/>
                </a:lnTo>
                <a:lnTo>
                  <a:pt x="2440" y="83"/>
                </a:lnTo>
                <a:lnTo>
                  <a:pt x="2441" y="101"/>
                </a:lnTo>
                <a:lnTo>
                  <a:pt x="2442" y="113"/>
                </a:lnTo>
                <a:lnTo>
                  <a:pt x="2442" y="125"/>
                </a:lnTo>
                <a:lnTo>
                  <a:pt x="2443" y="133"/>
                </a:lnTo>
                <a:lnTo>
                  <a:pt x="2444" y="125"/>
                </a:lnTo>
                <a:lnTo>
                  <a:pt x="2445" y="132"/>
                </a:lnTo>
                <a:lnTo>
                  <a:pt x="2446" y="142"/>
                </a:lnTo>
                <a:lnTo>
                  <a:pt x="2447" y="146"/>
                </a:lnTo>
                <a:lnTo>
                  <a:pt x="2448" y="163"/>
                </a:lnTo>
                <a:lnTo>
                  <a:pt x="2448" y="169"/>
                </a:lnTo>
                <a:lnTo>
                  <a:pt x="2449" y="169"/>
                </a:lnTo>
                <a:lnTo>
                  <a:pt x="2450" y="173"/>
                </a:lnTo>
                <a:lnTo>
                  <a:pt x="2451" y="173"/>
                </a:lnTo>
                <a:lnTo>
                  <a:pt x="2452" y="166"/>
                </a:lnTo>
                <a:lnTo>
                  <a:pt x="2453" y="176"/>
                </a:lnTo>
                <a:lnTo>
                  <a:pt x="2454" y="189"/>
                </a:lnTo>
                <a:lnTo>
                  <a:pt x="2455" y="195"/>
                </a:lnTo>
                <a:lnTo>
                  <a:pt x="2456" y="211"/>
                </a:lnTo>
                <a:lnTo>
                  <a:pt x="2456" y="235"/>
                </a:lnTo>
                <a:lnTo>
                  <a:pt x="2457" y="249"/>
                </a:lnTo>
                <a:lnTo>
                  <a:pt x="2458" y="251"/>
                </a:lnTo>
                <a:lnTo>
                  <a:pt x="2459" y="255"/>
                </a:lnTo>
                <a:lnTo>
                  <a:pt x="2460" y="253"/>
                </a:lnTo>
                <a:lnTo>
                  <a:pt x="2461" y="254"/>
                </a:lnTo>
                <a:lnTo>
                  <a:pt x="2462" y="249"/>
                </a:lnTo>
                <a:lnTo>
                  <a:pt x="2463" y="254"/>
                </a:lnTo>
                <a:lnTo>
                  <a:pt x="2464" y="256"/>
                </a:lnTo>
                <a:lnTo>
                  <a:pt x="2464" y="253"/>
                </a:lnTo>
                <a:lnTo>
                  <a:pt x="2465" y="225"/>
                </a:lnTo>
                <a:lnTo>
                  <a:pt x="2466" y="205"/>
                </a:lnTo>
                <a:lnTo>
                  <a:pt x="2467" y="173"/>
                </a:lnTo>
                <a:lnTo>
                  <a:pt x="2468" y="127"/>
                </a:lnTo>
                <a:lnTo>
                  <a:pt x="2469" y="106"/>
                </a:lnTo>
                <a:lnTo>
                  <a:pt x="2470" y="104"/>
                </a:lnTo>
                <a:lnTo>
                  <a:pt x="2470" y="102"/>
                </a:lnTo>
                <a:lnTo>
                  <a:pt x="2471" y="98"/>
                </a:lnTo>
                <a:lnTo>
                  <a:pt x="2472" y="116"/>
                </a:lnTo>
                <a:lnTo>
                  <a:pt x="2473" y="113"/>
                </a:lnTo>
                <a:lnTo>
                  <a:pt x="2474" y="103"/>
                </a:lnTo>
                <a:lnTo>
                  <a:pt x="2475" y="95"/>
                </a:lnTo>
                <a:lnTo>
                  <a:pt x="2476" y="96"/>
                </a:lnTo>
                <a:lnTo>
                  <a:pt x="2477" y="88"/>
                </a:lnTo>
                <a:lnTo>
                  <a:pt x="2478" y="83"/>
                </a:lnTo>
                <a:lnTo>
                  <a:pt x="2479" y="85"/>
                </a:lnTo>
                <a:lnTo>
                  <a:pt x="2479" y="94"/>
                </a:lnTo>
                <a:lnTo>
                  <a:pt x="2480" y="80"/>
                </a:lnTo>
                <a:lnTo>
                  <a:pt x="2481" y="80"/>
                </a:lnTo>
                <a:lnTo>
                  <a:pt x="2482" y="77"/>
                </a:lnTo>
                <a:lnTo>
                  <a:pt x="2483" y="69"/>
                </a:lnTo>
                <a:lnTo>
                  <a:pt x="2484" y="65"/>
                </a:lnTo>
                <a:lnTo>
                  <a:pt x="2485" y="87"/>
                </a:lnTo>
                <a:lnTo>
                  <a:pt x="2486" y="109"/>
                </a:lnTo>
                <a:lnTo>
                  <a:pt x="2486" y="144"/>
                </a:lnTo>
                <a:lnTo>
                  <a:pt x="2487" y="184"/>
                </a:lnTo>
                <a:lnTo>
                  <a:pt x="2488" y="204"/>
                </a:lnTo>
                <a:lnTo>
                  <a:pt x="2489" y="220"/>
                </a:lnTo>
                <a:lnTo>
                  <a:pt x="2490" y="226"/>
                </a:lnTo>
                <a:lnTo>
                  <a:pt x="2491" y="215"/>
                </a:lnTo>
                <a:lnTo>
                  <a:pt x="2492" y="203"/>
                </a:lnTo>
                <a:lnTo>
                  <a:pt x="2493" y="193"/>
                </a:lnTo>
                <a:lnTo>
                  <a:pt x="2493" y="177"/>
                </a:lnTo>
                <a:lnTo>
                  <a:pt x="2494" y="166"/>
                </a:lnTo>
                <a:lnTo>
                  <a:pt x="2495" y="177"/>
                </a:lnTo>
                <a:lnTo>
                  <a:pt x="2496" y="181"/>
                </a:lnTo>
                <a:lnTo>
                  <a:pt x="2497" y="188"/>
                </a:lnTo>
                <a:lnTo>
                  <a:pt x="2498" y="198"/>
                </a:lnTo>
                <a:lnTo>
                  <a:pt x="2499" y="213"/>
                </a:lnTo>
                <a:lnTo>
                  <a:pt x="2500" y="200"/>
                </a:lnTo>
                <a:lnTo>
                  <a:pt x="2501" y="191"/>
                </a:lnTo>
                <a:lnTo>
                  <a:pt x="2502" y="167"/>
                </a:lnTo>
                <a:lnTo>
                  <a:pt x="2503" y="133"/>
                </a:lnTo>
                <a:lnTo>
                  <a:pt x="2503" y="101"/>
                </a:lnTo>
                <a:lnTo>
                  <a:pt x="2504" y="84"/>
                </a:lnTo>
                <a:lnTo>
                  <a:pt x="2505" y="67"/>
                </a:lnTo>
                <a:lnTo>
                  <a:pt x="2506" y="63"/>
                </a:lnTo>
                <a:lnTo>
                  <a:pt x="2507" y="76"/>
                </a:lnTo>
                <a:lnTo>
                  <a:pt x="2508" y="93"/>
                </a:lnTo>
                <a:lnTo>
                  <a:pt x="2508" y="106"/>
                </a:lnTo>
                <a:lnTo>
                  <a:pt x="2509" y="123"/>
                </a:lnTo>
                <a:lnTo>
                  <a:pt x="2510" y="145"/>
                </a:lnTo>
                <a:lnTo>
                  <a:pt x="2511" y="165"/>
                </a:lnTo>
                <a:lnTo>
                  <a:pt x="2512" y="184"/>
                </a:lnTo>
                <a:lnTo>
                  <a:pt x="2513" y="211"/>
                </a:lnTo>
                <a:lnTo>
                  <a:pt x="2514" y="224"/>
                </a:lnTo>
                <a:lnTo>
                  <a:pt x="2515" y="239"/>
                </a:lnTo>
                <a:lnTo>
                  <a:pt x="2516" y="237"/>
                </a:lnTo>
                <a:lnTo>
                  <a:pt x="2517" y="230"/>
                </a:lnTo>
                <a:lnTo>
                  <a:pt x="2517" y="217"/>
                </a:lnTo>
                <a:lnTo>
                  <a:pt x="2518" y="213"/>
                </a:lnTo>
                <a:lnTo>
                  <a:pt x="2519" y="207"/>
                </a:lnTo>
                <a:lnTo>
                  <a:pt x="2520" y="208"/>
                </a:lnTo>
                <a:lnTo>
                  <a:pt x="2521" y="205"/>
                </a:lnTo>
                <a:lnTo>
                  <a:pt x="2522" y="215"/>
                </a:lnTo>
                <a:lnTo>
                  <a:pt x="2523" y="239"/>
                </a:lnTo>
                <a:lnTo>
                  <a:pt x="2524" y="255"/>
                </a:lnTo>
                <a:lnTo>
                  <a:pt x="2525" y="253"/>
                </a:lnTo>
                <a:lnTo>
                  <a:pt x="2525" y="255"/>
                </a:lnTo>
                <a:lnTo>
                  <a:pt x="2526" y="245"/>
                </a:lnTo>
                <a:lnTo>
                  <a:pt x="2527" y="215"/>
                </a:lnTo>
                <a:lnTo>
                  <a:pt x="2528" y="209"/>
                </a:lnTo>
                <a:lnTo>
                  <a:pt x="2529" y="206"/>
                </a:lnTo>
                <a:lnTo>
                  <a:pt x="2530" y="191"/>
                </a:lnTo>
                <a:lnTo>
                  <a:pt x="2531" y="194"/>
                </a:lnTo>
                <a:lnTo>
                  <a:pt x="2531" y="184"/>
                </a:lnTo>
                <a:lnTo>
                  <a:pt x="2532" y="157"/>
                </a:lnTo>
                <a:lnTo>
                  <a:pt x="2533" y="149"/>
                </a:lnTo>
                <a:lnTo>
                  <a:pt x="2534" y="144"/>
                </a:lnTo>
                <a:lnTo>
                  <a:pt x="2535" y="142"/>
                </a:lnTo>
                <a:lnTo>
                  <a:pt x="2536" y="146"/>
                </a:lnTo>
                <a:lnTo>
                  <a:pt x="2537" y="147"/>
                </a:lnTo>
                <a:lnTo>
                  <a:pt x="2538" y="138"/>
                </a:lnTo>
                <a:lnTo>
                  <a:pt x="2539" y="125"/>
                </a:lnTo>
                <a:lnTo>
                  <a:pt x="2540" y="100"/>
                </a:lnTo>
                <a:lnTo>
                  <a:pt x="2540" y="79"/>
                </a:lnTo>
                <a:lnTo>
                  <a:pt x="2541" y="75"/>
                </a:lnTo>
                <a:lnTo>
                  <a:pt x="2542" y="81"/>
                </a:lnTo>
                <a:lnTo>
                  <a:pt x="2543" y="97"/>
                </a:lnTo>
                <a:lnTo>
                  <a:pt x="2544" y="112"/>
                </a:lnTo>
                <a:lnTo>
                  <a:pt x="2545" y="122"/>
                </a:lnTo>
                <a:lnTo>
                  <a:pt x="2546" y="122"/>
                </a:lnTo>
                <a:lnTo>
                  <a:pt x="2547" y="115"/>
                </a:lnTo>
                <a:lnTo>
                  <a:pt x="2547" y="110"/>
                </a:lnTo>
                <a:lnTo>
                  <a:pt x="2548" y="103"/>
                </a:lnTo>
                <a:lnTo>
                  <a:pt x="2549" y="96"/>
                </a:lnTo>
                <a:lnTo>
                  <a:pt x="2550" y="103"/>
                </a:lnTo>
                <a:lnTo>
                  <a:pt x="2551" y="107"/>
                </a:lnTo>
                <a:lnTo>
                  <a:pt x="2552" y="117"/>
                </a:lnTo>
                <a:lnTo>
                  <a:pt x="2553" y="120"/>
                </a:lnTo>
                <a:lnTo>
                  <a:pt x="2554" y="151"/>
                </a:lnTo>
                <a:lnTo>
                  <a:pt x="2555" y="160"/>
                </a:lnTo>
                <a:lnTo>
                  <a:pt x="2555" y="170"/>
                </a:lnTo>
                <a:lnTo>
                  <a:pt x="2556" y="173"/>
                </a:lnTo>
                <a:lnTo>
                  <a:pt x="2557" y="180"/>
                </a:lnTo>
                <a:lnTo>
                  <a:pt x="2558" y="174"/>
                </a:lnTo>
                <a:lnTo>
                  <a:pt x="2559" y="190"/>
                </a:lnTo>
                <a:lnTo>
                  <a:pt x="2560" y="207"/>
                </a:lnTo>
                <a:lnTo>
                  <a:pt x="2561" y="214"/>
                </a:lnTo>
                <a:lnTo>
                  <a:pt x="2562" y="229"/>
                </a:lnTo>
                <a:lnTo>
                  <a:pt x="2563" y="241"/>
                </a:lnTo>
                <a:lnTo>
                  <a:pt x="2564" y="227"/>
                </a:lnTo>
                <a:lnTo>
                  <a:pt x="2564" y="223"/>
                </a:lnTo>
                <a:lnTo>
                  <a:pt x="2565" y="219"/>
                </a:lnTo>
                <a:lnTo>
                  <a:pt x="2566" y="211"/>
                </a:lnTo>
                <a:lnTo>
                  <a:pt x="2567" y="212"/>
                </a:lnTo>
                <a:lnTo>
                  <a:pt x="2568" y="230"/>
                </a:lnTo>
                <a:lnTo>
                  <a:pt x="2569" y="233"/>
                </a:lnTo>
                <a:lnTo>
                  <a:pt x="2569" y="226"/>
                </a:lnTo>
                <a:lnTo>
                  <a:pt x="2570" y="206"/>
                </a:lnTo>
                <a:lnTo>
                  <a:pt x="2571" y="177"/>
                </a:lnTo>
                <a:lnTo>
                  <a:pt x="2572" y="139"/>
                </a:lnTo>
                <a:lnTo>
                  <a:pt x="2573" y="109"/>
                </a:lnTo>
                <a:lnTo>
                  <a:pt x="2574" y="100"/>
                </a:lnTo>
                <a:lnTo>
                  <a:pt x="2575" y="98"/>
                </a:lnTo>
                <a:lnTo>
                  <a:pt x="2576" y="104"/>
                </a:lnTo>
                <a:lnTo>
                  <a:pt x="2577" y="101"/>
                </a:lnTo>
                <a:lnTo>
                  <a:pt x="2578" y="95"/>
                </a:lnTo>
                <a:lnTo>
                  <a:pt x="2578" y="90"/>
                </a:lnTo>
                <a:lnTo>
                  <a:pt x="2579" y="84"/>
                </a:lnTo>
                <a:lnTo>
                  <a:pt x="2580" y="84"/>
                </a:lnTo>
                <a:lnTo>
                  <a:pt x="2581" y="99"/>
                </a:lnTo>
                <a:lnTo>
                  <a:pt x="2582" y="109"/>
                </a:lnTo>
                <a:lnTo>
                  <a:pt x="2583" y="105"/>
                </a:lnTo>
                <a:lnTo>
                  <a:pt x="2584" y="108"/>
                </a:lnTo>
                <a:lnTo>
                  <a:pt x="2585" y="104"/>
                </a:lnTo>
                <a:lnTo>
                  <a:pt x="2586" y="91"/>
                </a:lnTo>
                <a:lnTo>
                  <a:pt x="2586" y="90"/>
                </a:lnTo>
                <a:lnTo>
                  <a:pt x="2587" y="91"/>
                </a:lnTo>
                <a:lnTo>
                  <a:pt x="2588" y="97"/>
                </a:lnTo>
                <a:lnTo>
                  <a:pt x="2589" y="94"/>
                </a:lnTo>
                <a:lnTo>
                  <a:pt x="2590" y="93"/>
                </a:lnTo>
                <a:lnTo>
                  <a:pt x="2591" y="98"/>
                </a:lnTo>
                <a:lnTo>
                  <a:pt x="2592" y="99"/>
                </a:lnTo>
                <a:lnTo>
                  <a:pt x="2592" y="94"/>
                </a:lnTo>
                <a:lnTo>
                  <a:pt x="2593" y="87"/>
                </a:lnTo>
                <a:lnTo>
                  <a:pt x="2594" y="86"/>
                </a:lnTo>
                <a:lnTo>
                  <a:pt x="2595" y="77"/>
                </a:lnTo>
                <a:lnTo>
                  <a:pt x="2596" y="74"/>
                </a:lnTo>
                <a:lnTo>
                  <a:pt x="2597" y="75"/>
                </a:lnTo>
                <a:lnTo>
                  <a:pt x="2598" y="77"/>
                </a:lnTo>
                <a:lnTo>
                  <a:pt x="2599" y="83"/>
                </a:lnTo>
                <a:lnTo>
                  <a:pt x="2600" y="87"/>
                </a:lnTo>
                <a:lnTo>
                  <a:pt x="2601" y="89"/>
                </a:lnTo>
                <a:lnTo>
                  <a:pt x="2602" y="91"/>
                </a:lnTo>
                <a:lnTo>
                  <a:pt x="2602" y="91"/>
                </a:lnTo>
                <a:lnTo>
                  <a:pt x="2603" y="88"/>
                </a:lnTo>
                <a:lnTo>
                  <a:pt x="2604" y="86"/>
                </a:lnTo>
                <a:lnTo>
                  <a:pt x="2605" y="90"/>
                </a:lnTo>
                <a:lnTo>
                  <a:pt x="2606" y="90"/>
                </a:lnTo>
                <a:lnTo>
                  <a:pt x="2607" y="86"/>
                </a:lnTo>
                <a:lnTo>
                  <a:pt x="2608" y="84"/>
                </a:lnTo>
                <a:lnTo>
                  <a:pt x="2608" y="85"/>
                </a:lnTo>
                <a:lnTo>
                  <a:pt x="2609" y="83"/>
                </a:lnTo>
                <a:lnTo>
                  <a:pt x="2610" y="76"/>
                </a:lnTo>
                <a:lnTo>
                  <a:pt x="2611" y="89"/>
                </a:lnTo>
                <a:lnTo>
                  <a:pt x="2612" y="96"/>
                </a:lnTo>
                <a:lnTo>
                  <a:pt x="2613" y="95"/>
                </a:lnTo>
                <a:lnTo>
                  <a:pt x="2614" y="90"/>
                </a:lnTo>
                <a:lnTo>
                  <a:pt x="2615" y="92"/>
                </a:lnTo>
                <a:lnTo>
                  <a:pt x="2616" y="89"/>
                </a:lnTo>
                <a:lnTo>
                  <a:pt x="2616" y="84"/>
                </a:lnTo>
                <a:lnTo>
                  <a:pt x="2617" y="83"/>
                </a:lnTo>
                <a:lnTo>
                  <a:pt x="2618" y="79"/>
                </a:lnTo>
                <a:lnTo>
                  <a:pt x="2619" y="77"/>
                </a:lnTo>
                <a:lnTo>
                  <a:pt x="2620" y="74"/>
                </a:lnTo>
                <a:lnTo>
                  <a:pt x="2621" y="71"/>
                </a:lnTo>
                <a:lnTo>
                  <a:pt x="2622" y="70"/>
                </a:lnTo>
                <a:lnTo>
                  <a:pt x="2623" y="71"/>
                </a:lnTo>
                <a:lnTo>
                  <a:pt x="2624" y="76"/>
                </a:lnTo>
                <a:lnTo>
                  <a:pt x="2625" y="75"/>
                </a:lnTo>
                <a:lnTo>
                  <a:pt x="2625" y="79"/>
                </a:lnTo>
                <a:lnTo>
                  <a:pt x="2626" y="84"/>
                </a:lnTo>
                <a:lnTo>
                  <a:pt x="2627" y="89"/>
                </a:lnTo>
                <a:lnTo>
                  <a:pt x="2628" y="88"/>
                </a:lnTo>
                <a:lnTo>
                  <a:pt x="2629" y="81"/>
                </a:lnTo>
                <a:lnTo>
                  <a:pt x="2630" y="82"/>
                </a:lnTo>
                <a:lnTo>
                  <a:pt x="2630" y="83"/>
                </a:lnTo>
                <a:lnTo>
                  <a:pt x="2631" y="78"/>
                </a:lnTo>
                <a:lnTo>
                  <a:pt x="2632" y="85"/>
                </a:lnTo>
                <a:lnTo>
                  <a:pt x="2633" y="92"/>
                </a:lnTo>
                <a:lnTo>
                  <a:pt x="2634" y="89"/>
                </a:lnTo>
                <a:lnTo>
                  <a:pt x="2635" y="83"/>
                </a:lnTo>
                <a:lnTo>
                  <a:pt x="2636" y="86"/>
                </a:lnTo>
                <a:lnTo>
                  <a:pt x="2637" y="92"/>
                </a:lnTo>
                <a:lnTo>
                  <a:pt x="2638" y="116"/>
                </a:lnTo>
                <a:lnTo>
                  <a:pt x="2639" y="140"/>
                </a:lnTo>
                <a:lnTo>
                  <a:pt x="2639" y="182"/>
                </a:lnTo>
                <a:lnTo>
                  <a:pt x="2640" y="229"/>
                </a:lnTo>
                <a:lnTo>
                  <a:pt x="2641" y="273"/>
                </a:lnTo>
                <a:lnTo>
                  <a:pt x="2642" y="292"/>
                </a:lnTo>
                <a:lnTo>
                  <a:pt x="2643" y="301"/>
                </a:lnTo>
                <a:lnTo>
                  <a:pt x="2644" y="299"/>
                </a:lnTo>
                <a:lnTo>
                  <a:pt x="2645" y="288"/>
                </a:lnTo>
                <a:lnTo>
                  <a:pt x="2646" y="260"/>
                </a:lnTo>
                <a:lnTo>
                  <a:pt x="2647" y="240"/>
                </a:lnTo>
                <a:lnTo>
                  <a:pt x="2647" y="244"/>
                </a:lnTo>
                <a:lnTo>
                  <a:pt x="2648" y="237"/>
                </a:lnTo>
                <a:lnTo>
                  <a:pt x="2649" y="233"/>
                </a:lnTo>
                <a:lnTo>
                  <a:pt x="2650" y="234"/>
                </a:lnTo>
                <a:lnTo>
                  <a:pt x="2651" y="244"/>
                </a:lnTo>
                <a:lnTo>
                  <a:pt x="2652" y="250"/>
                </a:lnTo>
                <a:lnTo>
                  <a:pt x="2653" y="260"/>
                </a:lnTo>
                <a:lnTo>
                  <a:pt x="2653" y="267"/>
                </a:lnTo>
                <a:lnTo>
                  <a:pt x="2654" y="270"/>
                </a:lnTo>
                <a:lnTo>
                  <a:pt x="2655" y="270"/>
                </a:lnTo>
                <a:lnTo>
                  <a:pt x="2656" y="269"/>
                </a:lnTo>
                <a:lnTo>
                  <a:pt x="2657" y="267"/>
                </a:lnTo>
                <a:lnTo>
                  <a:pt x="2658" y="260"/>
                </a:lnTo>
                <a:lnTo>
                  <a:pt x="2659" y="261"/>
                </a:lnTo>
                <a:lnTo>
                  <a:pt x="2660" y="269"/>
                </a:lnTo>
                <a:lnTo>
                  <a:pt x="2661" y="266"/>
                </a:lnTo>
                <a:lnTo>
                  <a:pt x="2662" y="262"/>
                </a:lnTo>
                <a:lnTo>
                  <a:pt x="2663" y="269"/>
                </a:lnTo>
                <a:lnTo>
                  <a:pt x="2663" y="274"/>
                </a:lnTo>
                <a:lnTo>
                  <a:pt x="2664" y="266"/>
                </a:lnTo>
                <a:lnTo>
                  <a:pt x="2665" y="264"/>
                </a:lnTo>
                <a:lnTo>
                  <a:pt x="2666" y="274"/>
                </a:lnTo>
                <a:lnTo>
                  <a:pt x="2667" y="275"/>
                </a:lnTo>
                <a:lnTo>
                  <a:pt x="2668" y="269"/>
                </a:lnTo>
                <a:lnTo>
                  <a:pt x="2669" y="268"/>
                </a:lnTo>
                <a:lnTo>
                  <a:pt x="2669" y="277"/>
                </a:lnTo>
                <a:lnTo>
                  <a:pt x="2670" y="278"/>
                </a:lnTo>
                <a:lnTo>
                  <a:pt x="2671" y="280"/>
                </a:lnTo>
                <a:lnTo>
                  <a:pt x="2672" y="283"/>
                </a:lnTo>
                <a:lnTo>
                  <a:pt x="2673" y="288"/>
                </a:lnTo>
                <a:lnTo>
                  <a:pt x="2674" y="287"/>
                </a:lnTo>
                <a:lnTo>
                  <a:pt x="2675" y="284"/>
                </a:lnTo>
                <a:lnTo>
                  <a:pt x="2676" y="285"/>
                </a:lnTo>
                <a:lnTo>
                  <a:pt x="2677" y="286"/>
                </a:lnTo>
                <a:lnTo>
                  <a:pt x="2677" y="290"/>
                </a:lnTo>
                <a:lnTo>
                  <a:pt x="2678" y="291"/>
                </a:lnTo>
                <a:lnTo>
                  <a:pt x="2679" y="289"/>
                </a:lnTo>
                <a:lnTo>
                  <a:pt x="2680" y="283"/>
                </a:lnTo>
                <a:lnTo>
                  <a:pt x="2681" y="282"/>
                </a:lnTo>
                <a:lnTo>
                  <a:pt x="2682" y="280"/>
                </a:lnTo>
                <a:lnTo>
                  <a:pt x="2683" y="277"/>
                </a:lnTo>
                <a:lnTo>
                  <a:pt x="2684" y="272"/>
                </a:lnTo>
                <a:lnTo>
                  <a:pt x="2685" y="268"/>
                </a:lnTo>
                <a:lnTo>
                  <a:pt x="2685" y="269"/>
                </a:lnTo>
                <a:lnTo>
                  <a:pt x="2686" y="265"/>
                </a:lnTo>
                <a:lnTo>
                  <a:pt x="2687" y="259"/>
                </a:lnTo>
                <a:lnTo>
                  <a:pt x="2688" y="256"/>
                </a:lnTo>
                <a:lnTo>
                  <a:pt x="2689" y="248"/>
                </a:lnTo>
                <a:lnTo>
                  <a:pt x="2690" y="242"/>
                </a:lnTo>
                <a:lnTo>
                  <a:pt x="2691" y="240"/>
                </a:lnTo>
                <a:lnTo>
                  <a:pt x="2691" y="244"/>
                </a:lnTo>
                <a:lnTo>
                  <a:pt x="2692" y="232"/>
                </a:lnTo>
                <a:lnTo>
                  <a:pt x="2693" y="224"/>
                </a:lnTo>
                <a:lnTo>
                  <a:pt x="2694" y="214"/>
                </a:lnTo>
                <a:lnTo>
                  <a:pt x="2695" y="194"/>
                </a:lnTo>
                <a:lnTo>
                  <a:pt x="2696" y="174"/>
                </a:lnTo>
                <a:lnTo>
                  <a:pt x="2697" y="161"/>
                </a:lnTo>
                <a:lnTo>
                  <a:pt x="2698" y="155"/>
                </a:lnTo>
                <a:lnTo>
                  <a:pt x="2699" y="135"/>
                </a:lnTo>
                <a:lnTo>
                  <a:pt x="2700" y="128"/>
                </a:lnTo>
                <a:lnTo>
                  <a:pt x="2700" y="111"/>
                </a:lnTo>
                <a:lnTo>
                  <a:pt x="2701" y="95"/>
                </a:lnTo>
                <a:lnTo>
                  <a:pt x="2702" y="82"/>
                </a:lnTo>
                <a:lnTo>
                  <a:pt x="2703" y="84"/>
                </a:lnTo>
                <a:lnTo>
                  <a:pt x="2704" y="80"/>
                </a:lnTo>
                <a:lnTo>
                  <a:pt x="2705" y="80"/>
                </a:lnTo>
                <a:lnTo>
                  <a:pt x="2706" y="86"/>
                </a:lnTo>
                <a:lnTo>
                  <a:pt x="2707" y="92"/>
                </a:lnTo>
                <a:lnTo>
                  <a:pt x="2707" y="86"/>
                </a:lnTo>
                <a:lnTo>
                  <a:pt x="2708" y="83"/>
                </a:lnTo>
                <a:lnTo>
                  <a:pt x="2709" y="82"/>
                </a:lnTo>
                <a:lnTo>
                  <a:pt x="2710" y="88"/>
                </a:lnTo>
                <a:lnTo>
                  <a:pt x="2711" y="83"/>
                </a:lnTo>
                <a:lnTo>
                  <a:pt x="2712" y="87"/>
                </a:lnTo>
                <a:lnTo>
                  <a:pt x="2713" y="93"/>
                </a:lnTo>
                <a:lnTo>
                  <a:pt x="2714" y="93"/>
                </a:lnTo>
                <a:lnTo>
                  <a:pt x="2715" y="95"/>
                </a:lnTo>
                <a:lnTo>
                  <a:pt x="2715" y="92"/>
                </a:lnTo>
                <a:lnTo>
                  <a:pt x="2716" y="91"/>
                </a:lnTo>
                <a:lnTo>
                  <a:pt x="2717" y="82"/>
                </a:lnTo>
                <a:lnTo>
                  <a:pt x="2718" y="81"/>
                </a:lnTo>
                <a:lnTo>
                  <a:pt x="2719" y="73"/>
                </a:lnTo>
                <a:lnTo>
                  <a:pt x="2720" y="77"/>
                </a:lnTo>
                <a:lnTo>
                  <a:pt x="2721" y="79"/>
                </a:lnTo>
                <a:lnTo>
                  <a:pt x="2722" y="74"/>
                </a:lnTo>
                <a:lnTo>
                  <a:pt x="2723" y="81"/>
                </a:lnTo>
                <a:lnTo>
                  <a:pt x="2724" y="93"/>
                </a:lnTo>
                <a:lnTo>
                  <a:pt x="2724" y="86"/>
                </a:lnTo>
                <a:lnTo>
                  <a:pt x="2725" y="84"/>
                </a:lnTo>
                <a:lnTo>
                  <a:pt x="2726" y="93"/>
                </a:lnTo>
                <a:lnTo>
                  <a:pt x="2727" y="83"/>
                </a:lnTo>
                <a:lnTo>
                  <a:pt x="2728" y="69"/>
                </a:lnTo>
                <a:lnTo>
                  <a:pt x="2729" y="76"/>
                </a:lnTo>
                <a:lnTo>
                  <a:pt x="2729" y="65"/>
                </a:lnTo>
                <a:lnTo>
                  <a:pt x="2730" y="54"/>
                </a:lnTo>
                <a:lnTo>
                  <a:pt x="2731" y="55"/>
                </a:lnTo>
                <a:lnTo>
                  <a:pt x="2732" y="55"/>
                </a:lnTo>
                <a:lnTo>
                  <a:pt x="2733" y="51"/>
                </a:lnTo>
                <a:lnTo>
                  <a:pt x="2734" y="69"/>
                </a:lnTo>
                <a:lnTo>
                  <a:pt x="2735" y="87"/>
                </a:lnTo>
                <a:lnTo>
                  <a:pt x="2736" y="104"/>
                </a:lnTo>
                <a:lnTo>
                  <a:pt x="2737" y="130"/>
                </a:lnTo>
                <a:lnTo>
                  <a:pt x="2738" y="147"/>
                </a:lnTo>
                <a:lnTo>
                  <a:pt x="2738" y="169"/>
                </a:lnTo>
                <a:lnTo>
                  <a:pt x="2739" y="187"/>
                </a:lnTo>
                <a:lnTo>
                  <a:pt x="2740" y="204"/>
                </a:lnTo>
                <a:lnTo>
                  <a:pt x="2741" y="218"/>
                </a:lnTo>
                <a:lnTo>
                  <a:pt x="2742" y="234"/>
                </a:lnTo>
                <a:lnTo>
                  <a:pt x="2743" y="235"/>
                </a:lnTo>
                <a:lnTo>
                  <a:pt x="2744" y="228"/>
                </a:lnTo>
                <a:lnTo>
                  <a:pt x="2745" y="225"/>
                </a:lnTo>
                <a:lnTo>
                  <a:pt x="2746" y="222"/>
                </a:lnTo>
                <a:lnTo>
                  <a:pt x="2746" y="221"/>
                </a:lnTo>
                <a:lnTo>
                  <a:pt x="2747" y="209"/>
                </a:lnTo>
                <a:lnTo>
                  <a:pt x="2748" y="210"/>
                </a:lnTo>
                <a:lnTo>
                  <a:pt x="2749" y="202"/>
                </a:lnTo>
                <a:lnTo>
                  <a:pt x="2750" y="179"/>
                </a:lnTo>
                <a:lnTo>
                  <a:pt x="2751" y="152"/>
                </a:lnTo>
                <a:lnTo>
                  <a:pt x="2752" y="135"/>
                </a:lnTo>
                <a:lnTo>
                  <a:pt x="2752" y="114"/>
                </a:lnTo>
                <a:lnTo>
                  <a:pt x="2753" y="99"/>
                </a:lnTo>
                <a:lnTo>
                  <a:pt x="2754" y="93"/>
                </a:lnTo>
                <a:lnTo>
                  <a:pt x="2755" y="89"/>
                </a:lnTo>
                <a:lnTo>
                  <a:pt x="2756" y="92"/>
                </a:lnTo>
                <a:lnTo>
                  <a:pt x="2757" y="96"/>
                </a:lnTo>
                <a:lnTo>
                  <a:pt x="2758" y="96"/>
                </a:lnTo>
                <a:lnTo>
                  <a:pt x="2759" y="94"/>
                </a:lnTo>
                <a:lnTo>
                  <a:pt x="2760" y="92"/>
                </a:lnTo>
                <a:lnTo>
                  <a:pt x="2761" y="106"/>
                </a:lnTo>
                <a:lnTo>
                  <a:pt x="2762" y="134"/>
                </a:lnTo>
                <a:lnTo>
                  <a:pt x="2762" y="175"/>
                </a:lnTo>
                <a:lnTo>
                  <a:pt x="2763" y="219"/>
                </a:lnTo>
                <a:lnTo>
                  <a:pt x="2764" y="260"/>
                </a:lnTo>
                <a:lnTo>
                  <a:pt x="2765" y="290"/>
                </a:lnTo>
                <a:lnTo>
                  <a:pt x="2766" y="301"/>
                </a:lnTo>
                <a:lnTo>
                  <a:pt x="2767" y="283"/>
                </a:lnTo>
                <a:lnTo>
                  <a:pt x="2768" y="276"/>
                </a:lnTo>
                <a:lnTo>
                  <a:pt x="2768" y="264"/>
                </a:lnTo>
                <a:lnTo>
                  <a:pt x="2769" y="250"/>
                </a:lnTo>
                <a:lnTo>
                  <a:pt x="2770" y="245"/>
                </a:lnTo>
                <a:lnTo>
                  <a:pt x="2771" y="255"/>
                </a:lnTo>
                <a:lnTo>
                  <a:pt x="2772" y="255"/>
                </a:lnTo>
                <a:lnTo>
                  <a:pt x="2773" y="258"/>
                </a:lnTo>
                <a:lnTo>
                  <a:pt x="2774" y="260"/>
                </a:lnTo>
                <a:lnTo>
                  <a:pt x="2775" y="255"/>
                </a:lnTo>
                <a:lnTo>
                  <a:pt x="2776" y="254"/>
                </a:lnTo>
                <a:lnTo>
                  <a:pt x="2776" y="250"/>
                </a:lnTo>
                <a:lnTo>
                  <a:pt x="2777" y="254"/>
                </a:lnTo>
                <a:lnTo>
                  <a:pt x="2778" y="251"/>
                </a:lnTo>
                <a:lnTo>
                  <a:pt x="2779" y="254"/>
                </a:lnTo>
                <a:lnTo>
                  <a:pt x="2780" y="258"/>
                </a:lnTo>
                <a:lnTo>
                  <a:pt x="2781" y="262"/>
                </a:lnTo>
                <a:lnTo>
                  <a:pt x="2782" y="264"/>
                </a:lnTo>
                <a:lnTo>
                  <a:pt x="2783" y="267"/>
                </a:lnTo>
                <a:lnTo>
                  <a:pt x="2784" y="265"/>
                </a:lnTo>
                <a:lnTo>
                  <a:pt x="2785" y="260"/>
                </a:lnTo>
                <a:lnTo>
                  <a:pt x="2785" y="262"/>
                </a:lnTo>
                <a:lnTo>
                  <a:pt x="2786" y="273"/>
                </a:lnTo>
                <a:lnTo>
                  <a:pt x="2787" y="282"/>
                </a:lnTo>
                <a:lnTo>
                  <a:pt x="2788" y="288"/>
                </a:lnTo>
                <a:lnTo>
                  <a:pt x="2789" y="293"/>
                </a:lnTo>
                <a:lnTo>
                  <a:pt x="2790" y="290"/>
                </a:lnTo>
                <a:lnTo>
                  <a:pt x="2790" y="283"/>
                </a:lnTo>
                <a:lnTo>
                  <a:pt x="2791" y="276"/>
                </a:lnTo>
                <a:lnTo>
                  <a:pt x="2792" y="280"/>
                </a:lnTo>
                <a:lnTo>
                  <a:pt x="2793" y="277"/>
                </a:lnTo>
                <a:lnTo>
                  <a:pt x="2794" y="279"/>
                </a:lnTo>
                <a:lnTo>
                  <a:pt x="2795" y="271"/>
                </a:lnTo>
                <a:lnTo>
                  <a:pt x="2796" y="269"/>
                </a:lnTo>
                <a:lnTo>
                  <a:pt x="2797" y="258"/>
                </a:lnTo>
                <a:lnTo>
                  <a:pt x="2798" y="260"/>
                </a:lnTo>
                <a:lnTo>
                  <a:pt x="2799" y="258"/>
                </a:lnTo>
                <a:lnTo>
                  <a:pt x="2799" y="261"/>
                </a:lnTo>
                <a:lnTo>
                  <a:pt x="2800" y="261"/>
                </a:lnTo>
                <a:lnTo>
                  <a:pt x="2801" y="263"/>
                </a:lnTo>
                <a:lnTo>
                  <a:pt x="2802" y="264"/>
                </a:lnTo>
                <a:lnTo>
                  <a:pt x="2803" y="267"/>
                </a:lnTo>
                <a:lnTo>
                  <a:pt x="2804" y="272"/>
                </a:lnTo>
                <a:lnTo>
                  <a:pt x="2805" y="273"/>
                </a:lnTo>
                <a:lnTo>
                  <a:pt x="2806" y="276"/>
                </a:lnTo>
                <a:lnTo>
                  <a:pt x="2807" y="277"/>
                </a:lnTo>
                <a:lnTo>
                  <a:pt x="2807" y="270"/>
                </a:lnTo>
                <a:lnTo>
                  <a:pt x="2808" y="261"/>
                </a:lnTo>
                <a:lnTo>
                  <a:pt x="2809" y="258"/>
                </a:lnTo>
                <a:lnTo>
                  <a:pt x="2810" y="257"/>
                </a:lnTo>
                <a:lnTo>
                  <a:pt x="2811" y="254"/>
                </a:lnTo>
                <a:lnTo>
                  <a:pt x="2812" y="263"/>
                </a:lnTo>
                <a:lnTo>
                  <a:pt x="2813" y="266"/>
                </a:lnTo>
                <a:lnTo>
                  <a:pt x="2813" y="266"/>
                </a:lnTo>
                <a:lnTo>
                  <a:pt x="2814" y="261"/>
                </a:lnTo>
                <a:lnTo>
                  <a:pt x="2815" y="262"/>
                </a:lnTo>
                <a:lnTo>
                  <a:pt x="2816" y="259"/>
                </a:lnTo>
                <a:lnTo>
                  <a:pt x="2817" y="264"/>
                </a:lnTo>
                <a:lnTo>
                  <a:pt x="2818" y="266"/>
                </a:lnTo>
                <a:lnTo>
                  <a:pt x="2819" y="271"/>
                </a:lnTo>
                <a:lnTo>
                  <a:pt x="2820" y="276"/>
                </a:lnTo>
                <a:lnTo>
                  <a:pt x="2821" y="280"/>
                </a:lnTo>
                <a:lnTo>
                  <a:pt x="2822" y="278"/>
                </a:lnTo>
                <a:lnTo>
                  <a:pt x="2823" y="279"/>
                </a:lnTo>
                <a:lnTo>
                  <a:pt x="2823" y="275"/>
                </a:lnTo>
                <a:lnTo>
                  <a:pt x="2824" y="272"/>
                </a:lnTo>
                <a:lnTo>
                  <a:pt x="2825" y="278"/>
                </a:lnTo>
                <a:lnTo>
                  <a:pt x="2826" y="276"/>
                </a:lnTo>
                <a:lnTo>
                  <a:pt x="2827" y="281"/>
                </a:lnTo>
                <a:lnTo>
                  <a:pt x="2828" y="284"/>
                </a:lnTo>
                <a:lnTo>
                  <a:pt x="2829" y="272"/>
                </a:lnTo>
                <a:lnTo>
                  <a:pt x="2829" y="258"/>
                </a:lnTo>
                <a:lnTo>
                  <a:pt x="2830" y="246"/>
                </a:lnTo>
                <a:lnTo>
                  <a:pt x="2831" y="225"/>
                </a:lnTo>
                <a:lnTo>
                  <a:pt x="2832" y="203"/>
                </a:lnTo>
                <a:lnTo>
                  <a:pt x="2833" y="193"/>
                </a:lnTo>
                <a:lnTo>
                  <a:pt x="2834" y="171"/>
                </a:lnTo>
                <a:lnTo>
                  <a:pt x="2835" y="158"/>
                </a:lnTo>
                <a:lnTo>
                  <a:pt x="2836" y="147"/>
                </a:lnTo>
                <a:lnTo>
                  <a:pt x="2837" y="133"/>
                </a:lnTo>
                <a:lnTo>
                  <a:pt x="2837" y="117"/>
                </a:lnTo>
                <a:lnTo>
                  <a:pt x="2838" y="111"/>
                </a:lnTo>
                <a:lnTo>
                  <a:pt x="2839" y="97"/>
                </a:lnTo>
                <a:lnTo>
                  <a:pt x="2840" y="91"/>
                </a:lnTo>
                <a:lnTo>
                  <a:pt x="2841" y="90"/>
                </a:lnTo>
                <a:lnTo>
                  <a:pt x="2842" y="81"/>
                </a:lnTo>
                <a:lnTo>
                  <a:pt x="2843" y="77"/>
                </a:lnTo>
                <a:lnTo>
                  <a:pt x="2844" y="81"/>
                </a:lnTo>
                <a:lnTo>
                  <a:pt x="2845" y="82"/>
                </a:lnTo>
                <a:lnTo>
                  <a:pt x="2846" y="80"/>
                </a:lnTo>
                <a:lnTo>
                  <a:pt x="2846" y="86"/>
                </a:lnTo>
                <a:lnTo>
                  <a:pt x="2847" y="83"/>
                </a:lnTo>
                <a:lnTo>
                  <a:pt x="2848" y="78"/>
                </a:lnTo>
                <a:lnTo>
                  <a:pt x="2849" y="72"/>
                </a:lnTo>
                <a:lnTo>
                  <a:pt x="2850" y="78"/>
                </a:lnTo>
                <a:lnTo>
                  <a:pt x="2851" y="88"/>
                </a:lnTo>
                <a:lnTo>
                  <a:pt x="2851" y="95"/>
                </a:lnTo>
                <a:lnTo>
                  <a:pt x="2852" y="96"/>
                </a:lnTo>
                <a:lnTo>
                  <a:pt x="2853" y="99"/>
                </a:lnTo>
                <a:lnTo>
                  <a:pt x="2854" y="102"/>
                </a:lnTo>
                <a:lnTo>
                  <a:pt x="2855" y="105"/>
                </a:lnTo>
                <a:lnTo>
                  <a:pt x="2856" y="104"/>
                </a:lnTo>
                <a:lnTo>
                  <a:pt x="2857" y="104"/>
                </a:lnTo>
                <a:lnTo>
                  <a:pt x="2858" y="110"/>
                </a:lnTo>
                <a:lnTo>
                  <a:pt x="2859" y="114"/>
                </a:lnTo>
                <a:lnTo>
                  <a:pt x="2860" y="99"/>
                </a:lnTo>
                <a:lnTo>
                  <a:pt x="2860" y="95"/>
                </a:lnTo>
                <a:lnTo>
                  <a:pt x="2861" y="97"/>
                </a:lnTo>
                <a:lnTo>
                  <a:pt x="2862" y="89"/>
                </a:lnTo>
                <a:lnTo>
                  <a:pt x="2863" y="77"/>
                </a:lnTo>
                <a:lnTo>
                  <a:pt x="2864" y="80"/>
                </a:lnTo>
                <a:lnTo>
                  <a:pt x="2865" y="84"/>
                </a:lnTo>
                <a:lnTo>
                  <a:pt x="2866" y="85"/>
                </a:lnTo>
                <a:lnTo>
                  <a:pt x="2867" y="85"/>
                </a:lnTo>
                <a:lnTo>
                  <a:pt x="2868" y="89"/>
                </a:lnTo>
                <a:lnTo>
                  <a:pt x="2868" y="91"/>
                </a:lnTo>
                <a:lnTo>
                  <a:pt x="2869" y="85"/>
                </a:lnTo>
                <a:lnTo>
                  <a:pt x="2870" y="86"/>
                </a:lnTo>
                <a:lnTo>
                  <a:pt x="2871" y="89"/>
                </a:lnTo>
                <a:lnTo>
                  <a:pt x="2872" y="81"/>
                </a:lnTo>
                <a:lnTo>
                  <a:pt x="2873" y="81"/>
                </a:lnTo>
                <a:lnTo>
                  <a:pt x="2874" y="87"/>
                </a:lnTo>
                <a:lnTo>
                  <a:pt x="2875" y="78"/>
                </a:lnTo>
                <a:lnTo>
                  <a:pt x="2875" y="79"/>
                </a:lnTo>
                <a:lnTo>
                  <a:pt x="2876" y="90"/>
                </a:lnTo>
                <a:lnTo>
                  <a:pt x="2877" y="89"/>
                </a:lnTo>
                <a:lnTo>
                  <a:pt x="2878" y="83"/>
                </a:lnTo>
                <a:lnTo>
                  <a:pt x="2879" y="90"/>
                </a:lnTo>
                <a:lnTo>
                  <a:pt x="2880" y="87"/>
                </a:lnTo>
                <a:lnTo>
                  <a:pt x="2881" y="64"/>
                </a:lnTo>
                <a:lnTo>
                  <a:pt x="2882" y="61"/>
                </a:lnTo>
                <a:lnTo>
                  <a:pt x="2883" y="69"/>
                </a:lnTo>
                <a:lnTo>
                  <a:pt x="2884" y="72"/>
                </a:lnTo>
                <a:lnTo>
                  <a:pt x="2884" y="72"/>
                </a:lnTo>
                <a:lnTo>
                  <a:pt x="2885" y="89"/>
                </a:lnTo>
                <a:lnTo>
                  <a:pt x="2886" y="94"/>
                </a:lnTo>
                <a:lnTo>
                  <a:pt x="2887" y="90"/>
                </a:lnTo>
                <a:lnTo>
                  <a:pt x="2888" y="90"/>
                </a:lnTo>
                <a:lnTo>
                  <a:pt x="2889" y="104"/>
                </a:lnTo>
                <a:lnTo>
                  <a:pt x="2890" y="122"/>
                </a:lnTo>
                <a:lnTo>
                  <a:pt x="2890" y="139"/>
                </a:lnTo>
                <a:lnTo>
                  <a:pt x="2891" y="159"/>
                </a:lnTo>
                <a:lnTo>
                  <a:pt x="2892" y="173"/>
                </a:lnTo>
                <a:lnTo>
                  <a:pt x="2893" y="176"/>
                </a:lnTo>
                <a:lnTo>
                  <a:pt x="2894" y="173"/>
                </a:lnTo>
                <a:lnTo>
                  <a:pt x="2895" y="177"/>
                </a:lnTo>
                <a:lnTo>
                  <a:pt x="2896" y="176"/>
                </a:lnTo>
                <a:lnTo>
                  <a:pt x="2897" y="177"/>
                </a:lnTo>
                <a:lnTo>
                  <a:pt x="2898" y="174"/>
                </a:lnTo>
                <a:lnTo>
                  <a:pt x="2898" y="177"/>
                </a:lnTo>
                <a:lnTo>
                  <a:pt x="2899" y="179"/>
                </a:lnTo>
                <a:lnTo>
                  <a:pt x="2900" y="182"/>
                </a:lnTo>
                <a:lnTo>
                  <a:pt x="2901" y="181"/>
                </a:lnTo>
                <a:lnTo>
                  <a:pt x="2902" y="183"/>
                </a:lnTo>
                <a:lnTo>
                  <a:pt x="2903" y="180"/>
                </a:lnTo>
                <a:lnTo>
                  <a:pt x="2904" y="175"/>
                </a:lnTo>
                <a:lnTo>
                  <a:pt x="2905" y="166"/>
                </a:lnTo>
                <a:lnTo>
                  <a:pt x="2906" y="168"/>
                </a:lnTo>
                <a:lnTo>
                  <a:pt x="2906" y="163"/>
                </a:lnTo>
                <a:lnTo>
                  <a:pt x="2907" y="169"/>
                </a:lnTo>
                <a:lnTo>
                  <a:pt x="2908" y="163"/>
                </a:lnTo>
                <a:lnTo>
                  <a:pt x="2909" y="161"/>
                </a:lnTo>
                <a:lnTo>
                  <a:pt x="2910" y="140"/>
                </a:lnTo>
                <a:lnTo>
                  <a:pt x="2911" y="123"/>
                </a:lnTo>
                <a:lnTo>
                  <a:pt x="2912" y="107"/>
                </a:lnTo>
                <a:lnTo>
                  <a:pt x="2912" y="92"/>
                </a:lnTo>
                <a:lnTo>
                  <a:pt x="2913" y="90"/>
                </a:lnTo>
                <a:lnTo>
                  <a:pt x="2914" y="97"/>
                </a:lnTo>
                <a:lnTo>
                  <a:pt x="2915" y="104"/>
                </a:lnTo>
                <a:lnTo>
                  <a:pt x="2916" y="105"/>
                </a:lnTo>
                <a:lnTo>
                  <a:pt x="2917" y="104"/>
                </a:lnTo>
                <a:lnTo>
                  <a:pt x="2918" y="100"/>
                </a:lnTo>
                <a:lnTo>
                  <a:pt x="2919" y="89"/>
                </a:lnTo>
                <a:lnTo>
                  <a:pt x="2920" y="93"/>
                </a:lnTo>
                <a:lnTo>
                  <a:pt x="2921" y="133"/>
                </a:lnTo>
                <a:lnTo>
                  <a:pt x="2922" y="182"/>
                </a:lnTo>
                <a:lnTo>
                  <a:pt x="2922" y="220"/>
                </a:lnTo>
                <a:lnTo>
                  <a:pt x="2923" y="263"/>
                </a:lnTo>
                <a:lnTo>
                  <a:pt x="2924" y="288"/>
                </a:lnTo>
                <a:lnTo>
                  <a:pt x="2925" y="266"/>
                </a:lnTo>
                <a:lnTo>
                  <a:pt x="2926" y="234"/>
                </a:lnTo>
                <a:lnTo>
                  <a:pt x="2927" y="213"/>
                </a:lnTo>
                <a:lnTo>
                  <a:pt x="2928" y="201"/>
                </a:lnTo>
                <a:lnTo>
                  <a:pt x="2928" y="207"/>
                </a:lnTo>
                <a:lnTo>
                  <a:pt x="2929" y="221"/>
                </a:lnTo>
                <a:lnTo>
                  <a:pt x="2930" y="237"/>
                </a:lnTo>
                <a:lnTo>
                  <a:pt x="2931" y="248"/>
                </a:lnTo>
                <a:lnTo>
                  <a:pt x="2932" y="251"/>
                </a:lnTo>
                <a:lnTo>
                  <a:pt x="2933" y="243"/>
                </a:lnTo>
                <a:lnTo>
                  <a:pt x="2934" y="234"/>
                </a:lnTo>
                <a:lnTo>
                  <a:pt x="2935" y="231"/>
                </a:lnTo>
                <a:lnTo>
                  <a:pt x="2936" y="228"/>
                </a:lnTo>
                <a:lnTo>
                  <a:pt x="2936" y="233"/>
                </a:lnTo>
                <a:lnTo>
                  <a:pt x="2937" y="238"/>
                </a:lnTo>
                <a:lnTo>
                  <a:pt x="2938" y="247"/>
                </a:lnTo>
                <a:lnTo>
                  <a:pt x="2939" y="251"/>
                </a:lnTo>
                <a:lnTo>
                  <a:pt x="2940" y="258"/>
                </a:lnTo>
                <a:lnTo>
                  <a:pt x="2941" y="257"/>
                </a:lnTo>
                <a:lnTo>
                  <a:pt x="2942" y="255"/>
                </a:lnTo>
                <a:lnTo>
                  <a:pt x="2943" y="254"/>
                </a:lnTo>
                <a:lnTo>
                  <a:pt x="2944" y="250"/>
                </a:lnTo>
                <a:lnTo>
                  <a:pt x="2945" y="248"/>
                </a:lnTo>
                <a:lnTo>
                  <a:pt x="2945" y="251"/>
                </a:lnTo>
                <a:lnTo>
                  <a:pt x="2946" y="253"/>
                </a:lnTo>
                <a:lnTo>
                  <a:pt x="2947" y="251"/>
                </a:lnTo>
                <a:lnTo>
                  <a:pt x="2948" y="251"/>
                </a:lnTo>
                <a:lnTo>
                  <a:pt x="2949" y="249"/>
                </a:lnTo>
                <a:lnTo>
                  <a:pt x="2950" y="244"/>
                </a:lnTo>
                <a:lnTo>
                  <a:pt x="2950" y="239"/>
                </a:lnTo>
                <a:lnTo>
                  <a:pt x="2951" y="245"/>
                </a:lnTo>
                <a:lnTo>
                  <a:pt x="2952" y="249"/>
                </a:lnTo>
                <a:lnTo>
                  <a:pt x="2953" y="254"/>
                </a:lnTo>
                <a:lnTo>
                  <a:pt x="2954" y="261"/>
                </a:lnTo>
                <a:lnTo>
                  <a:pt x="2955" y="271"/>
                </a:lnTo>
                <a:lnTo>
                  <a:pt x="2956" y="273"/>
                </a:lnTo>
                <a:lnTo>
                  <a:pt x="2957" y="278"/>
                </a:lnTo>
                <a:lnTo>
                  <a:pt x="2958" y="282"/>
                </a:lnTo>
                <a:lnTo>
                  <a:pt x="2959" y="288"/>
                </a:lnTo>
                <a:lnTo>
                  <a:pt x="2959" y="285"/>
                </a:lnTo>
                <a:lnTo>
                  <a:pt x="2960" y="285"/>
                </a:lnTo>
                <a:lnTo>
                  <a:pt x="2961" y="283"/>
                </a:lnTo>
                <a:lnTo>
                  <a:pt x="2962" y="291"/>
                </a:lnTo>
                <a:lnTo>
                  <a:pt x="2963" y="288"/>
                </a:lnTo>
                <a:lnTo>
                  <a:pt x="2964" y="295"/>
                </a:lnTo>
                <a:lnTo>
                  <a:pt x="2965" y="293"/>
                </a:lnTo>
                <a:lnTo>
                  <a:pt x="2966" y="293"/>
                </a:lnTo>
                <a:lnTo>
                  <a:pt x="2967" y="286"/>
                </a:lnTo>
                <a:lnTo>
                  <a:pt x="2967" y="292"/>
                </a:lnTo>
                <a:lnTo>
                  <a:pt x="2968" y="288"/>
                </a:lnTo>
                <a:lnTo>
                  <a:pt x="2969" y="294"/>
                </a:lnTo>
                <a:lnTo>
                  <a:pt x="2970" y="301"/>
                </a:lnTo>
                <a:lnTo>
                  <a:pt x="2971" y="306"/>
                </a:lnTo>
                <a:lnTo>
                  <a:pt x="2972" y="302"/>
                </a:lnTo>
                <a:lnTo>
                  <a:pt x="2973" y="303"/>
                </a:lnTo>
                <a:lnTo>
                  <a:pt x="2973" y="300"/>
                </a:lnTo>
                <a:lnTo>
                  <a:pt x="2974" y="301"/>
                </a:lnTo>
                <a:lnTo>
                  <a:pt x="2975" y="300"/>
                </a:lnTo>
                <a:lnTo>
                  <a:pt x="2976" y="305"/>
                </a:lnTo>
                <a:lnTo>
                  <a:pt x="2977" y="311"/>
                </a:lnTo>
                <a:lnTo>
                  <a:pt x="2978" y="316"/>
                </a:lnTo>
                <a:lnTo>
                  <a:pt x="2979" y="312"/>
                </a:lnTo>
                <a:lnTo>
                  <a:pt x="2980" y="305"/>
                </a:lnTo>
                <a:lnTo>
                  <a:pt x="2981" y="298"/>
                </a:lnTo>
                <a:lnTo>
                  <a:pt x="2982" y="289"/>
                </a:lnTo>
                <a:lnTo>
                  <a:pt x="2983" y="284"/>
                </a:lnTo>
                <a:lnTo>
                  <a:pt x="2983" y="276"/>
                </a:lnTo>
                <a:lnTo>
                  <a:pt x="2984" y="267"/>
                </a:lnTo>
                <a:lnTo>
                  <a:pt x="2985" y="261"/>
                </a:lnTo>
                <a:lnTo>
                  <a:pt x="2986" y="255"/>
                </a:lnTo>
                <a:lnTo>
                  <a:pt x="2987" y="240"/>
                </a:lnTo>
                <a:lnTo>
                  <a:pt x="2988" y="224"/>
                </a:lnTo>
                <a:lnTo>
                  <a:pt x="2989" y="207"/>
                </a:lnTo>
                <a:lnTo>
                  <a:pt x="2989" y="186"/>
                </a:lnTo>
                <a:lnTo>
                  <a:pt x="2990" y="162"/>
                </a:lnTo>
                <a:lnTo>
                  <a:pt x="2991" y="144"/>
                </a:lnTo>
                <a:lnTo>
                  <a:pt x="2992" y="132"/>
                </a:lnTo>
                <a:lnTo>
                  <a:pt x="2993" y="125"/>
                </a:lnTo>
                <a:lnTo>
                  <a:pt x="2994" y="112"/>
                </a:lnTo>
                <a:lnTo>
                  <a:pt x="2995" y="104"/>
                </a:lnTo>
                <a:lnTo>
                  <a:pt x="2996" y="97"/>
                </a:lnTo>
                <a:lnTo>
                  <a:pt x="2997" y="93"/>
                </a:lnTo>
                <a:lnTo>
                  <a:pt x="2997" y="84"/>
                </a:lnTo>
                <a:lnTo>
                  <a:pt x="2998" y="87"/>
                </a:lnTo>
                <a:lnTo>
                  <a:pt x="2999" y="88"/>
                </a:lnTo>
                <a:lnTo>
                  <a:pt x="3000" y="91"/>
                </a:lnTo>
                <a:lnTo>
                  <a:pt x="3001" y="86"/>
                </a:lnTo>
                <a:lnTo>
                  <a:pt x="3002" y="89"/>
                </a:lnTo>
                <a:lnTo>
                  <a:pt x="3003" y="84"/>
                </a:lnTo>
                <a:lnTo>
                  <a:pt x="3004" y="82"/>
                </a:lnTo>
                <a:lnTo>
                  <a:pt x="3005" y="82"/>
                </a:lnTo>
                <a:lnTo>
                  <a:pt x="3006" y="79"/>
                </a:lnTo>
                <a:lnTo>
                  <a:pt x="3006" y="70"/>
                </a:lnTo>
                <a:lnTo>
                  <a:pt x="3007" y="68"/>
                </a:lnTo>
                <a:lnTo>
                  <a:pt x="3008" y="64"/>
                </a:lnTo>
                <a:lnTo>
                  <a:pt x="3009" y="61"/>
                </a:lnTo>
                <a:lnTo>
                  <a:pt x="3010" y="63"/>
                </a:lnTo>
                <a:lnTo>
                  <a:pt x="3011" y="76"/>
                </a:lnTo>
                <a:lnTo>
                  <a:pt x="3011" y="76"/>
                </a:lnTo>
                <a:lnTo>
                  <a:pt x="3012" y="78"/>
                </a:lnTo>
                <a:lnTo>
                  <a:pt x="3013" y="75"/>
                </a:lnTo>
                <a:lnTo>
                  <a:pt x="3014" y="81"/>
                </a:lnTo>
                <a:lnTo>
                  <a:pt x="3015" y="77"/>
                </a:lnTo>
                <a:lnTo>
                  <a:pt x="3016" y="74"/>
                </a:lnTo>
                <a:lnTo>
                  <a:pt x="3017" y="77"/>
                </a:lnTo>
                <a:lnTo>
                  <a:pt x="3018" y="86"/>
                </a:lnTo>
                <a:lnTo>
                  <a:pt x="3019" y="78"/>
                </a:lnTo>
                <a:lnTo>
                  <a:pt x="3020" y="70"/>
                </a:lnTo>
                <a:lnTo>
                  <a:pt x="3020" y="75"/>
                </a:lnTo>
                <a:lnTo>
                  <a:pt x="3021" y="67"/>
                </a:lnTo>
                <a:lnTo>
                  <a:pt x="3022" y="61"/>
                </a:lnTo>
                <a:lnTo>
                  <a:pt x="3023" y="69"/>
                </a:lnTo>
                <a:lnTo>
                  <a:pt x="3024" y="79"/>
                </a:lnTo>
                <a:lnTo>
                  <a:pt x="3025" y="83"/>
                </a:lnTo>
                <a:lnTo>
                  <a:pt x="3026" y="88"/>
                </a:lnTo>
                <a:lnTo>
                  <a:pt x="3027" y="94"/>
                </a:lnTo>
                <a:lnTo>
                  <a:pt x="3028" y="82"/>
                </a:lnTo>
                <a:lnTo>
                  <a:pt x="3028" y="85"/>
                </a:lnTo>
                <a:lnTo>
                  <a:pt x="3029" y="94"/>
                </a:lnTo>
                <a:lnTo>
                  <a:pt x="3030" y="98"/>
                </a:lnTo>
                <a:lnTo>
                  <a:pt x="3031" y="88"/>
                </a:lnTo>
                <a:lnTo>
                  <a:pt x="3032" y="98"/>
                </a:lnTo>
                <a:lnTo>
                  <a:pt x="3033" y="98"/>
                </a:lnTo>
                <a:lnTo>
                  <a:pt x="3034" y="83"/>
                </a:lnTo>
                <a:lnTo>
                  <a:pt x="3035" y="84"/>
                </a:lnTo>
                <a:lnTo>
                  <a:pt x="3035" y="88"/>
                </a:lnTo>
                <a:lnTo>
                  <a:pt x="3036" y="94"/>
                </a:lnTo>
                <a:lnTo>
                  <a:pt x="3037" y="90"/>
                </a:lnTo>
                <a:lnTo>
                  <a:pt x="3038" y="95"/>
                </a:lnTo>
                <a:lnTo>
                  <a:pt x="3039" y="93"/>
                </a:lnTo>
                <a:lnTo>
                  <a:pt x="3040" y="98"/>
                </a:lnTo>
                <a:lnTo>
                  <a:pt x="3041" y="93"/>
                </a:lnTo>
                <a:lnTo>
                  <a:pt x="3042" y="98"/>
                </a:lnTo>
                <a:lnTo>
                  <a:pt x="3043" y="95"/>
                </a:lnTo>
                <a:lnTo>
                  <a:pt x="3044" y="86"/>
                </a:lnTo>
                <a:lnTo>
                  <a:pt x="3044" y="81"/>
                </a:lnTo>
                <a:lnTo>
                  <a:pt x="3045" y="76"/>
                </a:lnTo>
                <a:lnTo>
                  <a:pt x="3046" y="67"/>
                </a:lnTo>
                <a:lnTo>
                  <a:pt x="3047" y="69"/>
                </a:lnTo>
                <a:lnTo>
                  <a:pt x="3048" y="78"/>
                </a:lnTo>
                <a:lnTo>
                  <a:pt x="3049" y="75"/>
                </a:lnTo>
                <a:lnTo>
                  <a:pt x="3050" y="84"/>
                </a:lnTo>
                <a:lnTo>
                  <a:pt x="3050" y="85"/>
                </a:lnTo>
                <a:lnTo>
                  <a:pt x="3051" y="80"/>
                </a:lnTo>
                <a:lnTo>
                  <a:pt x="3052" y="86"/>
                </a:lnTo>
                <a:lnTo>
                  <a:pt x="3053" y="89"/>
                </a:lnTo>
                <a:lnTo>
                  <a:pt x="3054" y="80"/>
                </a:lnTo>
                <a:lnTo>
                  <a:pt x="3055" y="80"/>
                </a:lnTo>
                <a:lnTo>
                  <a:pt x="3056" y="79"/>
                </a:lnTo>
                <a:lnTo>
                  <a:pt x="3057" y="66"/>
                </a:lnTo>
                <a:lnTo>
                  <a:pt x="3058" y="65"/>
                </a:lnTo>
                <a:lnTo>
                  <a:pt x="3058" y="65"/>
                </a:lnTo>
                <a:lnTo>
                  <a:pt x="3059" y="67"/>
                </a:lnTo>
                <a:lnTo>
                  <a:pt x="3060" y="68"/>
                </a:lnTo>
                <a:lnTo>
                  <a:pt x="3061" y="73"/>
                </a:lnTo>
                <a:lnTo>
                  <a:pt x="3062" y="73"/>
                </a:lnTo>
                <a:lnTo>
                  <a:pt x="3063" y="73"/>
                </a:lnTo>
                <a:lnTo>
                  <a:pt x="3064" y="71"/>
                </a:lnTo>
                <a:lnTo>
                  <a:pt x="3065" y="80"/>
                </a:lnTo>
                <a:lnTo>
                  <a:pt x="3066" y="81"/>
                </a:lnTo>
                <a:lnTo>
                  <a:pt x="3067" y="80"/>
                </a:lnTo>
                <a:lnTo>
                  <a:pt x="3067" y="80"/>
                </a:lnTo>
                <a:lnTo>
                  <a:pt x="3068" y="73"/>
                </a:lnTo>
                <a:lnTo>
                  <a:pt x="3069" y="75"/>
                </a:lnTo>
                <a:lnTo>
                  <a:pt x="3070" y="77"/>
                </a:lnTo>
                <a:lnTo>
                  <a:pt x="3071" y="83"/>
                </a:lnTo>
                <a:lnTo>
                  <a:pt x="3072" y="84"/>
                </a:lnTo>
                <a:lnTo>
                  <a:pt x="3072" y="93"/>
                </a:lnTo>
                <a:lnTo>
                  <a:pt x="3073" y="104"/>
                </a:lnTo>
                <a:lnTo>
                  <a:pt x="3074" y="129"/>
                </a:lnTo>
                <a:lnTo>
                  <a:pt x="3075" y="138"/>
                </a:lnTo>
                <a:lnTo>
                  <a:pt x="3076" y="168"/>
                </a:lnTo>
                <a:lnTo>
                  <a:pt x="3077" y="196"/>
                </a:lnTo>
                <a:lnTo>
                  <a:pt x="3078" y="209"/>
                </a:lnTo>
                <a:lnTo>
                  <a:pt x="3079" y="215"/>
                </a:lnTo>
                <a:lnTo>
                  <a:pt x="3080" y="230"/>
                </a:lnTo>
                <a:lnTo>
                  <a:pt x="3081" y="227"/>
                </a:lnTo>
                <a:lnTo>
                  <a:pt x="3082" y="226"/>
                </a:lnTo>
                <a:lnTo>
                  <a:pt x="3082" y="205"/>
                </a:lnTo>
                <a:lnTo>
                  <a:pt x="3083" y="187"/>
                </a:lnTo>
                <a:lnTo>
                  <a:pt x="3084" y="163"/>
                </a:lnTo>
                <a:lnTo>
                  <a:pt x="3085" y="148"/>
                </a:lnTo>
                <a:lnTo>
                  <a:pt x="3086" y="138"/>
                </a:lnTo>
                <a:lnTo>
                  <a:pt x="3087" y="145"/>
                </a:lnTo>
                <a:lnTo>
                  <a:pt x="3088" y="142"/>
                </a:lnTo>
                <a:lnTo>
                  <a:pt x="3089" y="120"/>
                </a:lnTo>
                <a:lnTo>
                  <a:pt x="3089" y="103"/>
                </a:lnTo>
                <a:lnTo>
                  <a:pt x="3090" y="82"/>
                </a:lnTo>
                <a:lnTo>
                  <a:pt x="3091" y="70"/>
                </a:lnTo>
                <a:lnTo>
                  <a:pt x="3092" y="111"/>
                </a:lnTo>
                <a:lnTo>
                  <a:pt x="3093" y="145"/>
                </a:lnTo>
                <a:lnTo>
                  <a:pt x="3094" y="197"/>
                </a:lnTo>
                <a:lnTo>
                  <a:pt x="3095" y="229"/>
                </a:lnTo>
                <a:lnTo>
                  <a:pt x="3096" y="266"/>
                </a:lnTo>
                <a:lnTo>
                  <a:pt x="3096" y="254"/>
                </a:lnTo>
                <a:lnTo>
                  <a:pt x="3097" y="265"/>
                </a:lnTo>
                <a:lnTo>
                  <a:pt x="3098" y="247"/>
                </a:lnTo>
                <a:lnTo>
                  <a:pt x="3099" y="243"/>
                </a:lnTo>
                <a:lnTo>
                  <a:pt x="3100" y="237"/>
                </a:lnTo>
                <a:lnTo>
                  <a:pt x="3101" y="222"/>
                </a:lnTo>
                <a:lnTo>
                  <a:pt x="3102" y="210"/>
                </a:lnTo>
                <a:lnTo>
                  <a:pt x="3103" y="200"/>
                </a:lnTo>
                <a:lnTo>
                  <a:pt x="3104" y="206"/>
                </a:lnTo>
                <a:lnTo>
                  <a:pt x="3105" y="223"/>
                </a:lnTo>
                <a:lnTo>
                  <a:pt x="3105" y="238"/>
                </a:lnTo>
                <a:lnTo>
                  <a:pt x="3106" y="257"/>
                </a:lnTo>
                <a:lnTo>
                  <a:pt x="3107" y="267"/>
                </a:lnTo>
                <a:lnTo>
                  <a:pt x="3108" y="232"/>
                </a:lnTo>
                <a:lnTo>
                  <a:pt x="3109" y="192"/>
                </a:lnTo>
                <a:lnTo>
                  <a:pt x="3110" y="173"/>
                </a:lnTo>
                <a:lnTo>
                  <a:pt x="3111" y="151"/>
                </a:lnTo>
                <a:lnTo>
                  <a:pt x="3111" y="130"/>
                </a:lnTo>
                <a:lnTo>
                  <a:pt x="3112" y="149"/>
                </a:lnTo>
                <a:lnTo>
                  <a:pt x="3113" y="155"/>
                </a:lnTo>
                <a:lnTo>
                  <a:pt x="3114" y="157"/>
                </a:lnTo>
                <a:lnTo>
                  <a:pt x="3115" y="164"/>
                </a:lnTo>
                <a:lnTo>
                  <a:pt x="3116" y="185"/>
                </a:lnTo>
                <a:lnTo>
                  <a:pt x="3117" y="194"/>
                </a:lnTo>
                <a:lnTo>
                  <a:pt x="3118" y="210"/>
                </a:lnTo>
                <a:lnTo>
                  <a:pt x="3119" y="247"/>
                </a:lnTo>
                <a:lnTo>
                  <a:pt x="3119" y="273"/>
                </a:lnTo>
                <a:lnTo>
                  <a:pt x="3120" y="298"/>
                </a:lnTo>
                <a:lnTo>
                  <a:pt x="3121" y="311"/>
                </a:lnTo>
                <a:lnTo>
                  <a:pt x="3122" y="302"/>
                </a:lnTo>
                <a:lnTo>
                  <a:pt x="3123" y="291"/>
                </a:lnTo>
                <a:lnTo>
                  <a:pt x="3124" y="288"/>
                </a:lnTo>
                <a:lnTo>
                  <a:pt x="3125" y="278"/>
                </a:lnTo>
                <a:lnTo>
                  <a:pt x="3126" y="294"/>
                </a:lnTo>
                <a:lnTo>
                  <a:pt x="3127" y="325"/>
                </a:lnTo>
                <a:lnTo>
                  <a:pt x="3127" y="327"/>
                </a:lnTo>
                <a:lnTo>
                  <a:pt x="3128" y="344"/>
                </a:lnTo>
                <a:lnTo>
                  <a:pt x="3129" y="358"/>
                </a:lnTo>
                <a:lnTo>
                  <a:pt x="3130" y="357"/>
                </a:lnTo>
                <a:lnTo>
                  <a:pt x="3131" y="333"/>
                </a:lnTo>
                <a:lnTo>
                  <a:pt x="3132" y="325"/>
                </a:lnTo>
                <a:lnTo>
                  <a:pt x="3133" y="299"/>
                </a:lnTo>
                <a:lnTo>
                  <a:pt x="3133" y="295"/>
                </a:lnTo>
                <a:lnTo>
                  <a:pt x="3134" y="284"/>
                </a:lnTo>
                <a:lnTo>
                  <a:pt x="3135" y="274"/>
                </a:lnTo>
                <a:lnTo>
                  <a:pt x="3136" y="267"/>
                </a:lnTo>
                <a:lnTo>
                  <a:pt x="3137" y="245"/>
                </a:lnTo>
                <a:lnTo>
                  <a:pt x="3138" y="203"/>
                </a:lnTo>
                <a:lnTo>
                  <a:pt x="3139" y="198"/>
                </a:lnTo>
                <a:lnTo>
                  <a:pt x="3140" y="204"/>
                </a:lnTo>
                <a:lnTo>
                  <a:pt x="3141" y="186"/>
                </a:lnTo>
                <a:lnTo>
                  <a:pt x="3142" y="179"/>
                </a:lnTo>
                <a:lnTo>
                  <a:pt x="3143" y="189"/>
                </a:lnTo>
                <a:lnTo>
                  <a:pt x="3143" y="171"/>
                </a:lnTo>
                <a:lnTo>
                  <a:pt x="3144" y="150"/>
                </a:lnTo>
                <a:lnTo>
                  <a:pt x="3145" y="137"/>
                </a:lnTo>
                <a:lnTo>
                  <a:pt x="3146" y="133"/>
                </a:lnTo>
                <a:lnTo>
                  <a:pt x="3147" y="120"/>
                </a:lnTo>
                <a:lnTo>
                  <a:pt x="3148" y="123"/>
                </a:lnTo>
                <a:lnTo>
                  <a:pt x="3149" y="139"/>
                </a:lnTo>
                <a:lnTo>
                  <a:pt x="3149" y="169"/>
                </a:lnTo>
                <a:lnTo>
                  <a:pt x="3150" y="195"/>
                </a:lnTo>
                <a:lnTo>
                  <a:pt x="3151" y="216"/>
                </a:lnTo>
                <a:lnTo>
                  <a:pt x="3152" y="207"/>
                </a:lnTo>
                <a:lnTo>
                  <a:pt x="3153" y="217"/>
                </a:lnTo>
                <a:lnTo>
                  <a:pt x="3154" y="193"/>
                </a:lnTo>
                <a:lnTo>
                  <a:pt x="3155" y="193"/>
                </a:lnTo>
                <a:lnTo>
                  <a:pt x="3156" y="181"/>
                </a:lnTo>
                <a:lnTo>
                  <a:pt x="3157" y="196"/>
                </a:lnTo>
                <a:lnTo>
                  <a:pt x="3157" y="184"/>
                </a:lnTo>
                <a:lnTo>
                  <a:pt x="3158" y="190"/>
                </a:lnTo>
                <a:lnTo>
                  <a:pt x="3159" y="186"/>
                </a:lnTo>
                <a:lnTo>
                  <a:pt x="3160" y="182"/>
                </a:lnTo>
                <a:lnTo>
                  <a:pt x="3161" y="179"/>
                </a:lnTo>
                <a:lnTo>
                  <a:pt x="3162" y="170"/>
                </a:lnTo>
                <a:lnTo>
                  <a:pt x="3163" y="169"/>
                </a:lnTo>
                <a:lnTo>
                  <a:pt x="3164" y="166"/>
                </a:lnTo>
                <a:lnTo>
                  <a:pt x="3165" y="172"/>
                </a:lnTo>
                <a:lnTo>
                  <a:pt x="3166" y="171"/>
                </a:lnTo>
                <a:lnTo>
                  <a:pt x="3166" y="183"/>
                </a:lnTo>
                <a:lnTo>
                  <a:pt x="3167" y="189"/>
                </a:lnTo>
                <a:lnTo>
                  <a:pt x="3168" y="194"/>
                </a:lnTo>
                <a:lnTo>
                  <a:pt x="3169" y="198"/>
                </a:lnTo>
                <a:lnTo>
                  <a:pt x="3170" y="198"/>
                </a:lnTo>
                <a:lnTo>
                  <a:pt x="3171" y="196"/>
                </a:lnTo>
                <a:lnTo>
                  <a:pt x="3171" y="196"/>
                </a:lnTo>
                <a:lnTo>
                  <a:pt x="3172" y="185"/>
                </a:lnTo>
                <a:lnTo>
                  <a:pt x="3173" y="173"/>
                </a:lnTo>
                <a:lnTo>
                  <a:pt x="3174" y="159"/>
                </a:lnTo>
                <a:lnTo>
                  <a:pt x="3175" y="129"/>
                </a:lnTo>
                <a:lnTo>
                  <a:pt x="3176" y="109"/>
                </a:lnTo>
                <a:lnTo>
                  <a:pt x="3177" y="109"/>
                </a:lnTo>
                <a:lnTo>
                  <a:pt x="3178" y="110"/>
                </a:lnTo>
                <a:lnTo>
                  <a:pt x="3179" y="123"/>
                </a:lnTo>
                <a:lnTo>
                  <a:pt x="3180" y="154"/>
                </a:lnTo>
                <a:lnTo>
                  <a:pt x="3180" y="168"/>
                </a:lnTo>
                <a:lnTo>
                  <a:pt x="3181" y="171"/>
                </a:lnTo>
                <a:lnTo>
                  <a:pt x="3182" y="170"/>
                </a:lnTo>
                <a:lnTo>
                  <a:pt x="3183" y="158"/>
                </a:lnTo>
                <a:lnTo>
                  <a:pt x="3184" y="143"/>
                </a:lnTo>
                <a:lnTo>
                  <a:pt x="3185" y="145"/>
                </a:lnTo>
                <a:lnTo>
                  <a:pt x="3186" y="142"/>
                </a:lnTo>
                <a:lnTo>
                  <a:pt x="3187" y="141"/>
                </a:lnTo>
                <a:lnTo>
                  <a:pt x="3188" y="138"/>
                </a:lnTo>
                <a:lnTo>
                  <a:pt x="3188" y="130"/>
                </a:lnTo>
                <a:lnTo>
                  <a:pt x="3189" y="111"/>
                </a:lnTo>
                <a:lnTo>
                  <a:pt x="3190" y="80"/>
                </a:lnTo>
                <a:lnTo>
                  <a:pt x="3191" y="57"/>
                </a:lnTo>
                <a:lnTo>
                  <a:pt x="3192" y="46"/>
                </a:lnTo>
                <a:lnTo>
                  <a:pt x="3193" y="80"/>
                </a:lnTo>
                <a:lnTo>
                  <a:pt x="3194" y="86"/>
                </a:lnTo>
                <a:lnTo>
                  <a:pt x="3195" y="107"/>
                </a:lnTo>
                <a:lnTo>
                  <a:pt x="3195" y="140"/>
                </a:lnTo>
                <a:lnTo>
                  <a:pt x="3196" y="168"/>
                </a:lnTo>
                <a:lnTo>
                  <a:pt x="3197" y="151"/>
                </a:lnTo>
                <a:lnTo>
                  <a:pt x="3198" y="168"/>
                </a:lnTo>
                <a:lnTo>
                  <a:pt x="3199" y="186"/>
                </a:lnTo>
                <a:lnTo>
                  <a:pt x="3200" y="181"/>
                </a:lnTo>
                <a:lnTo>
                  <a:pt x="3201" y="179"/>
                </a:lnTo>
                <a:lnTo>
                  <a:pt x="3202" y="184"/>
                </a:lnTo>
                <a:lnTo>
                  <a:pt x="3203" y="186"/>
                </a:lnTo>
                <a:lnTo>
                  <a:pt x="3204" y="189"/>
                </a:lnTo>
                <a:lnTo>
                  <a:pt x="3204" y="180"/>
                </a:lnTo>
                <a:lnTo>
                  <a:pt x="3205" y="198"/>
                </a:lnTo>
                <a:lnTo>
                  <a:pt x="3206" y="223"/>
                </a:lnTo>
                <a:lnTo>
                  <a:pt x="3207" y="255"/>
                </a:lnTo>
                <a:lnTo>
                  <a:pt x="3208" y="274"/>
                </a:lnTo>
                <a:lnTo>
                  <a:pt x="3209" y="285"/>
                </a:lnTo>
                <a:lnTo>
                  <a:pt x="3210" y="250"/>
                </a:lnTo>
                <a:lnTo>
                  <a:pt x="3210" y="200"/>
                </a:lnTo>
                <a:lnTo>
                  <a:pt x="3211" y="150"/>
                </a:lnTo>
                <a:lnTo>
                  <a:pt x="3212" y="109"/>
                </a:lnTo>
                <a:lnTo>
                  <a:pt x="3213" y="85"/>
                </a:lnTo>
                <a:lnTo>
                  <a:pt x="3214" y="82"/>
                </a:lnTo>
                <a:lnTo>
                  <a:pt x="3215" y="99"/>
                </a:lnTo>
                <a:lnTo>
                  <a:pt x="3216" y="110"/>
                </a:lnTo>
                <a:lnTo>
                  <a:pt x="3217" y="128"/>
                </a:lnTo>
                <a:lnTo>
                  <a:pt x="3218" y="153"/>
                </a:lnTo>
                <a:lnTo>
                  <a:pt x="3218" y="175"/>
                </a:lnTo>
                <a:lnTo>
                  <a:pt x="3219" y="188"/>
                </a:lnTo>
                <a:lnTo>
                  <a:pt x="3220" y="212"/>
                </a:lnTo>
                <a:lnTo>
                  <a:pt x="3221" y="228"/>
                </a:lnTo>
                <a:lnTo>
                  <a:pt x="3222" y="248"/>
                </a:lnTo>
                <a:lnTo>
                  <a:pt x="3223" y="258"/>
                </a:lnTo>
                <a:lnTo>
                  <a:pt x="3224" y="250"/>
                </a:lnTo>
                <a:lnTo>
                  <a:pt x="3225" y="248"/>
                </a:lnTo>
                <a:lnTo>
                  <a:pt x="3226" y="256"/>
                </a:lnTo>
                <a:lnTo>
                  <a:pt x="3227" y="268"/>
                </a:lnTo>
                <a:lnTo>
                  <a:pt x="3227" y="281"/>
                </a:lnTo>
                <a:lnTo>
                  <a:pt x="3228" y="311"/>
                </a:lnTo>
                <a:lnTo>
                  <a:pt x="3229" y="330"/>
                </a:lnTo>
                <a:lnTo>
                  <a:pt x="3230" y="342"/>
                </a:lnTo>
                <a:lnTo>
                  <a:pt x="3231" y="336"/>
                </a:lnTo>
                <a:lnTo>
                  <a:pt x="3232" y="341"/>
                </a:lnTo>
                <a:lnTo>
                  <a:pt x="3232" y="329"/>
                </a:lnTo>
                <a:lnTo>
                  <a:pt x="3233" y="301"/>
                </a:lnTo>
                <a:lnTo>
                  <a:pt x="3234" y="269"/>
                </a:lnTo>
                <a:lnTo>
                  <a:pt x="3235" y="251"/>
                </a:lnTo>
                <a:lnTo>
                  <a:pt x="3236" y="242"/>
                </a:lnTo>
                <a:lnTo>
                  <a:pt x="3237" y="231"/>
                </a:lnTo>
                <a:lnTo>
                  <a:pt x="3238" y="229"/>
                </a:lnTo>
                <a:lnTo>
                  <a:pt x="3239" y="213"/>
                </a:lnTo>
                <a:lnTo>
                  <a:pt x="3240" y="198"/>
                </a:lnTo>
                <a:lnTo>
                  <a:pt x="3241" y="180"/>
                </a:lnTo>
                <a:lnTo>
                  <a:pt x="3242" y="157"/>
                </a:lnTo>
                <a:lnTo>
                  <a:pt x="3242" y="146"/>
                </a:lnTo>
                <a:lnTo>
                  <a:pt x="3243" y="136"/>
                </a:lnTo>
                <a:lnTo>
                  <a:pt x="3244" y="125"/>
                </a:lnTo>
                <a:lnTo>
                  <a:pt x="3245" y="108"/>
                </a:lnTo>
                <a:lnTo>
                  <a:pt x="3246" y="105"/>
                </a:lnTo>
                <a:lnTo>
                  <a:pt x="3247" y="86"/>
                </a:lnTo>
                <a:lnTo>
                  <a:pt x="3248" y="85"/>
                </a:lnTo>
                <a:lnTo>
                  <a:pt x="3249" y="80"/>
                </a:lnTo>
                <a:lnTo>
                  <a:pt x="3249" y="78"/>
                </a:lnTo>
                <a:lnTo>
                  <a:pt x="3250" y="86"/>
                </a:lnTo>
                <a:lnTo>
                  <a:pt x="3251" y="106"/>
                </a:lnTo>
                <a:lnTo>
                  <a:pt x="3252" y="125"/>
                </a:lnTo>
                <a:lnTo>
                  <a:pt x="3253" y="149"/>
                </a:lnTo>
                <a:lnTo>
                  <a:pt x="3254" y="168"/>
                </a:lnTo>
                <a:lnTo>
                  <a:pt x="3255" y="161"/>
                </a:lnTo>
                <a:lnTo>
                  <a:pt x="3256" y="143"/>
                </a:lnTo>
                <a:lnTo>
                  <a:pt x="3256" y="129"/>
                </a:lnTo>
                <a:lnTo>
                  <a:pt x="3257" y="123"/>
                </a:lnTo>
                <a:lnTo>
                  <a:pt x="3258" y="125"/>
                </a:lnTo>
                <a:lnTo>
                  <a:pt x="3259" y="132"/>
                </a:lnTo>
                <a:lnTo>
                  <a:pt x="3260" y="156"/>
                </a:lnTo>
                <a:lnTo>
                  <a:pt x="3261" y="167"/>
                </a:lnTo>
                <a:lnTo>
                  <a:pt x="3262" y="170"/>
                </a:lnTo>
                <a:lnTo>
                  <a:pt x="3263" y="164"/>
                </a:lnTo>
                <a:lnTo>
                  <a:pt x="3264" y="177"/>
                </a:lnTo>
                <a:lnTo>
                  <a:pt x="3265" y="175"/>
                </a:lnTo>
                <a:lnTo>
                  <a:pt x="3265" y="171"/>
                </a:lnTo>
                <a:lnTo>
                  <a:pt x="3266" y="175"/>
                </a:lnTo>
                <a:lnTo>
                  <a:pt x="3267" y="181"/>
                </a:lnTo>
                <a:lnTo>
                  <a:pt x="3268" y="172"/>
                </a:lnTo>
                <a:lnTo>
                  <a:pt x="3269" y="169"/>
                </a:lnTo>
                <a:lnTo>
                  <a:pt x="3270" y="180"/>
                </a:lnTo>
                <a:lnTo>
                  <a:pt x="3271" y="185"/>
                </a:lnTo>
                <a:lnTo>
                  <a:pt x="3271" y="182"/>
                </a:lnTo>
                <a:lnTo>
                  <a:pt x="3272" y="191"/>
                </a:lnTo>
                <a:lnTo>
                  <a:pt x="3273" y="196"/>
                </a:lnTo>
                <a:lnTo>
                  <a:pt x="3274" y="193"/>
                </a:lnTo>
                <a:lnTo>
                  <a:pt x="3275" y="195"/>
                </a:lnTo>
                <a:lnTo>
                  <a:pt x="3276" y="187"/>
                </a:lnTo>
                <a:lnTo>
                  <a:pt x="3277" y="168"/>
                </a:lnTo>
                <a:lnTo>
                  <a:pt x="3278" y="150"/>
                </a:lnTo>
                <a:lnTo>
                  <a:pt x="3279" y="134"/>
                </a:lnTo>
                <a:lnTo>
                  <a:pt x="3279" y="106"/>
                </a:lnTo>
                <a:lnTo>
                  <a:pt x="3280" y="97"/>
                </a:lnTo>
                <a:lnTo>
                  <a:pt x="3281" y="95"/>
                </a:lnTo>
                <a:lnTo>
                  <a:pt x="3282" y="100"/>
                </a:lnTo>
                <a:lnTo>
                  <a:pt x="3283" y="99"/>
                </a:lnTo>
                <a:lnTo>
                  <a:pt x="3284" y="110"/>
                </a:lnTo>
                <a:lnTo>
                  <a:pt x="3285" y="117"/>
                </a:lnTo>
                <a:lnTo>
                  <a:pt x="3286" y="118"/>
                </a:lnTo>
                <a:lnTo>
                  <a:pt x="3287" y="117"/>
                </a:lnTo>
                <a:lnTo>
                  <a:pt x="3288" y="121"/>
                </a:lnTo>
                <a:lnTo>
                  <a:pt x="3288" y="116"/>
                </a:lnTo>
                <a:lnTo>
                  <a:pt x="3289" y="106"/>
                </a:lnTo>
                <a:lnTo>
                  <a:pt x="3290" y="94"/>
                </a:lnTo>
                <a:lnTo>
                  <a:pt x="3291" y="85"/>
                </a:lnTo>
                <a:lnTo>
                  <a:pt x="3292" y="81"/>
                </a:lnTo>
                <a:lnTo>
                  <a:pt x="3293" y="81"/>
                </a:lnTo>
                <a:lnTo>
                  <a:pt x="3293" y="77"/>
                </a:lnTo>
                <a:lnTo>
                  <a:pt x="3294" y="82"/>
                </a:lnTo>
                <a:lnTo>
                  <a:pt x="3295" y="79"/>
                </a:lnTo>
                <a:lnTo>
                  <a:pt x="3296" y="61"/>
                </a:lnTo>
                <a:lnTo>
                  <a:pt x="3297" y="79"/>
                </a:lnTo>
                <a:lnTo>
                  <a:pt x="3298" y="96"/>
                </a:lnTo>
                <a:lnTo>
                  <a:pt x="3299" y="118"/>
                </a:lnTo>
                <a:lnTo>
                  <a:pt x="3300" y="146"/>
                </a:lnTo>
                <a:lnTo>
                  <a:pt x="3301" y="180"/>
                </a:lnTo>
                <a:lnTo>
                  <a:pt x="3302" y="180"/>
                </a:lnTo>
                <a:lnTo>
                  <a:pt x="3303" y="195"/>
                </a:lnTo>
                <a:lnTo>
                  <a:pt x="3303" y="197"/>
                </a:lnTo>
                <a:lnTo>
                  <a:pt x="3304" y="188"/>
                </a:lnTo>
                <a:lnTo>
                  <a:pt x="3305" y="176"/>
                </a:lnTo>
                <a:lnTo>
                  <a:pt x="3306" y="169"/>
                </a:lnTo>
                <a:lnTo>
                  <a:pt x="3307" y="166"/>
                </a:lnTo>
                <a:lnTo>
                  <a:pt x="3308" y="162"/>
                </a:lnTo>
                <a:lnTo>
                  <a:pt x="3309" y="164"/>
                </a:lnTo>
                <a:lnTo>
                  <a:pt x="3309" y="173"/>
                </a:lnTo>
                <a:lnTo>
                  <a:pt x="3310" y="189"/>
                </a:lnTo>
                <a:lnTo>
                  <a:pt x="3311" y="211"/>
                </a:lnTo>
                <a:lnTo>
                  <a:pt x="3312" y="242"/>
                </a:lnTo>
                <a:lnTo>
                  <a:pt x="3313" y="245"/>
                </a:lnTo>
                <a:lnTo>
                  <a:pt x="3314" y="240"/>
                </a:lnTo>
                <a:lnTo>
                  <a:pt x="3315" y="212"/>
                </a:lnTo>
                <a:lnTo>
                  <a:pt x="3316" y="170"/>
                </a:lnTo>
                <a:lnTo>
                  <a:pt x="3317" y="130"/>
                </a:lnTo>
                <a:lnTo>
                  <a:pt x="3317" y="107"/>
                </a:lnTo>
                <a:lnTo>
                  <a:pt x="3318" y="91"/>
                </a:lnTo>
                <a:lnTo>
                  <a:pt x="3319" y="99"/>
                </a:lnTo>
                <a:lnTo>
                  <a:pt x="3320" y="104"/>
                </a:lnTo>
                <a:lnTo>
                  <a:pt x="3321" y="112"/>
                </a:lnTo>
                <a:lnTo>
                  <a:pt x="3322" y="135"/>
                </a:lnTo>
                <a:lnTo>
                  <a:pt x="3323" y="159"/>
                </a:lnTo>
                <a:lnTo>
                  <a:pt x="3324" y="176"/>
                </a:lnTo>
                <a:lnTo>
                  <a:pt x="3325" y="201"/>
                </a:lnTo>
                <a:lnTo>
                  <a:pt x="3326" y="210"/>
                </a:lnTo>
                <a:lnTo>
                  <a:pt x="3326" y="221"/>
                </a:lnTo>
                <a:lnTo>
                  <a:pt x="3327" y="227"/>
                </a:lnTo>
                <a:lnTo>
                  <a:pt x="3328" y="240"/>
                </a:lnTo>
                <a:lnTo>
                  <a:pt x="3329" y="243"/>
                </a:lnTo>
                <a:lnTo>
                  <a:pt x="3330" y="259"/>
                </a:lnTo>
                <a:lnTo>
                  <a:pt x="3331" y="264"/>
                </a:lnTo>
                <a:lnTo>
                  <a:pt x="3331" y="263"/>
                </a:lnTo>
                <a:lnTo>
                  <a:pt x="3332" y="260"/>
                </a:lnTo>
                <a:lnTo>
                  <a:pt x="3333" y="259"/>
                </a:lnTo>
                <a:lnTo>
                  <a:pt x="3334" y="253"/>
                </a:lnTo>
                <a:lnTo>
                  <a:pt x="3335" y="272"/>
                </a:lnTo>
                <a:lnTo>
                  <a:pt x="3336" y="303"/>
                </a:lnTo>
                <a:lnTo>
                  <a:pt x="3337" y="304"/>
                </a:lnTo>
                <a:lnTo>
                  <a:pt x="3338" y="297"/>
                </a:lnTo>
                <a:lnTo>
                  <a:pt x="3339" y="294"/>
                </a:lnTo>
                <a:lnTo>
                  <a:pt x="3340" y="263"/>
                </a:lnTo>
                <a:lnTo>
                  <a:pt x="3340" y="235"/>
                </a:lnTo>
                <a:lnTo>
                  <a:pt x="3341" y="234"/>
                </a:lnTo>
                <a:lnTo>
                  <a:pt x="3342" y="211"/>
                </a:lnTo>
                <a:lnTo>
                  <a:pt x="3343" y="205"/>
                </a:lnTo>
                <a:lnTo>
                  <a:pt x="3344" y="190"/>
                </a:lnTo>
                <a:lnTo>
                  <a:pt x="3345" y="165"/>
                </a:lnTo>
                <a:lnTo>
                  <a:pt x="3346" y="142"/>
                </a:lnTo>
                <a:lnTo>
                  <a:pt x="3347" y="150"/>
                </a:lnTo>
                <a:lnTo>
                  <a:pt x="3348" y="146"/>
                </a:lnTo>
                <a:lnTo>
                  <a:pt x="3348" y="148"/>
                </a:lnTo>
                <a:lnTo>
                  <a:pt x="3349" y="147"/>
                </a:lnTo>
                <a:lnTo>
                  <a:pt x="3350" y="138"/>
                </a:lnTo>
                <a:lnTo>
                  <a:pt x="3351" y="132"/>
                </a:lnTo>
                <a:lnTo>
                  <a:pt x="3352" y="111"/>
                </a:lnTo>
                <a:lnTo>
                  <a:pt x="3353" y="96"/>
                </a:lnTo>
                <a:lnTo>
                  <a:pt x="3354" y="93"/>
                </a:lnTo>
                <a:lnTo>
                  <a:pt x="3354" y="90"/>
                </a:lnTo>
                <a:lnTo>
                  <a:pt x="3355" y="84"/>
                </a:lnTo>
                <a:lnTo>
                  <a:pt x="3356" y="105"/>
                </a:lnTo>
                <a:lnTo>
                  <a:pt x="3357" y="130"/>
                </a:lnTo>
                <a:lnTo>
                  <a:pt x="3358" y="151"/>
                </a:lnTo>
                <a:lnTo>
                  <a:pt x="3359" y="174"/>
                </a:lnTo>
                <a:lnTo>
                  <a:pt x="3360" y="175"/>
                </a:lnTo>
                <a:lnTo>
                  <a:pt x="3361" y="163"/>
                </a:lnTo>
                <a:lnTo>
                  <a:pt x="3362" y="155"/>
                </a:lnTo>
                <a:lnTo>
                  <a:pt x="3363" y="149"/>
                </a:lnTo>
                <a:lnTo>
                  <a:pt x="3364" y="138"/>
                </a:lnTo>
                <a:lnTo>
                  <a:pt x="3364" y="155"/>
                </a:lnTo>
                <a:lnTo>
                  <a:pt x="3365" y="165"/>
                </a:lnTo>
                <a:lnTo>
                  <a:pt x="3366" y="163"/>
                </a:lnTo>
                <a:lnTo>
                  <a:pt x="3367" y="168"/>
                </a:lnTo>
                <a:lnTo>
                  <a:pt x="3368" y="174"/>
                </a:lnTo>
                <a:lnTo>
                  <a:pt x="3369" y="171"/>
                </a:lnTo>
                <a:lnTo>
                  <a:pt x="3370" y="172"/>
                </a:lnTo>
                <a:lnTo>
                  <a:pt x="3370" y="178"/>
                </a:lnTo>
                <a:lnTo>
                  <a:pt x="3371" y="182"/>
                </a:lnTo>
                <a:lnTo>
                  <a:pt x="3372" y="190"/>
                </a:lnTo>
                <a:lnTo>
                  <a:pt x="3373" y="190"/>
                </a:lnTo>
                <a:lnTo>
                  <a:pt x="3374" y="197"/>
                </a:lnTo>
                <a:lnTo>
                  <a:pt x="3375" y="211"/>
                </a:lnTo>
                <a:lnTo>
                  <a:pt x="3376" y="213"/>
                </a:lnTo>
                <a:lnTo>
                  <a:pt x="3377" y="215"/>
                </a:lnTo>
                <a:lnTo>
                  <a:pt x="3378" y="219"/>
                </a:lnTo>
                <a:lnTo>
                  <a:pt x="3378" y="214"/>
                </a:lnTo>
                <a:lnTo>
                  <a:pt x="3379" y="205"/>
                </a:lnTo>
                <a:lnTo>
                  <a:pt x="3380" y="200"/>
                </a:lnTo>
                <a:lnTo>
                  <a:pt x="3381" y="194"/>
                </a:lnTo>
                <a:lnTo>
                  <a:pt x="3382" y="184"/>
                </a:lnTo>
                <a:lnTo>
                  <a:pt x="3383" y="180"/>
                </a:lnTo>
                <a:lnTo>
                  <a:pt x="3384" y="160"/>
                </a:lnTo>
                <a:lnTo>
                  <a:pt x="3385" y="147"/>
                </a:lnTo>
                <a:lnTo>
                  <a:pt x="3386" y="142"/>
                </a:lnTo>
                <a:lnTo>
                  <a:pt x="3387" y="148"/>
                </a:lnTo>
                <a:lnTo>
                  <a:pt x="3387" y="141"/>
                </a:lnTo>
                <a:lnTo>
                  <a:pt x="3388" y="147"/>
                </a:lnTo>
                <a:lnTo>
                  <a:pt x="3389" y="140"/>
                </a:lnTo>
                <a:lnTo>
                  <a:pt x="3390" y="129"/>
                </a:lnTo>
                <a:lnTo>
                  <a:pt x="3391" y="115"/>
                </a:lnTo>
                <a:lnTo>
                  <a:pt x="3392" y="110"/>
                </a:lnTo>
                <a:lnTo>
                  <a:pt x="3392" y="106"/>
                </a:lnTo>
                <a:lnTo>
                  <a:pt x="3393" y="109"/>
                </a:lnTo>
                <a:lnTo>
                  <a:pt x="3394" y="103"/>
                </a:lnTo>
                <a:lnTo>
                  <a:pt x="3395" y="93"/>
                </a:lnTo>
                <a:lnTo>
                  <a:pt x="3396" y="86"/>
                </a:lnTo>
                <a:lnTo>
                  <a:pt x="3397" y="88"/>
                </a:lnTo>
                <a:lnTo>
                  <a:pt x="3398" y="80"/>
                </a:lnTo>
                <a:lnTo>
                  <a:pt x="3399" y="80"/>
                </a:lnTo>
                <a:lnTo>
                  <a:pt x="3400" y="85"/>
                </a:lnTo>
                <a:lnTo>
                  <a:pt x="3401" y="89"/>
                </a:lnTo>
                <a:lnTo>
                  <a:pt x="3402" y="87"/>
                </a:lnTo>
                <a:lnTo>
                  <a:pt x="3402" y="92"/>
                </a:lnTo>
                <a:lnTo>
                  <a:pt x="3403" y="93"/>
                </a:lnTo>
                <a:lnTo>
                  <a:pt x="3404" y="90"/>
                </a:lnTo>
                <a:lnTo>
                  <a:pt x="3405" y="88"/>
                </a:lnTo>
                <a:lnTo>
                  <a:pt x="3406" y="88"/>
                </a:lnTo>
                <a:lnTo>
                  <a:pt x="3407" y="86"/>
                </a:lnTo>
                <a:lnTo>
                  <a:pt x="3408" y="87"/>
                </a:lnTo>
                <a:lnTo>
                  <a:pt x="3409" y="88"/>
                </a:lnTo>
                <a:lnTo>
                  <a:pt x="3409" y="88"/>
                </a:lnTo>
                <a:lnTo>
                  <a:pt x="3410" y="81"/>
                </a:lnTo>
                <a:lnTo>
                  <a:pt x="3411" y="83"/>
                </a:lnTo>
                <a:lnTo>
                  <a:pt x="3412" y="84"/>
                </a:lnTo>
                <a:lnTo>
                  <a:pt x="3413" y="82"/>
                </a:lnTo>
                <a:lnTo>
                  <a:pt x="3414" y="86"/>
                </a:lnTo>
                <a:lnTo>
                  <a:pt x="3415" y="84"/>
                </a:lnTo>
                <a:lnTo>
                  <a:pt x="3416" y="71"/>
                </a:lnTo>
                <a:lnTo>
                  <a:pt x="3416" y="70"/>
                </a:lnTo>
                <a:lnTo>
                  <a:pt x="3417" y="83"/>
                </a:lnTo>
                <a:lnTo>
                  <a:pt x="3418" y="97"/>
                </a:lnTo>
                <a:lnTo>
                  <a:pt x="3419" y="114"/>
                </a:lnTo>
                <a:lnTo>
                  <a:pt x="3420" y="130"/>
                </a:lnTo>
                <a:lnTo>
                  <a:pt x="3421" y="138"/>
                </a:lnTo>
                <a:lnTo>
                  <a:pt x="3422" y="132"/>
                </a:lnTo>
                <a:lnTo>
                  <a:pt x="3423" y="120"/>
                </a:lnTo>
                <a:lnTo>
                  <a:pt x="3424" y="113"/>
                </a:lnTo>
                <a:lnTo>
                  <a:pt x="3425" y="107"/>
                </a:lnTo>
                <a:lnTo>
                  <a:pt x="3425" y="97"/>
                </a:lnTo>
                <a:lnTo>
                  <a:pt x="3426" y="96"/>
                </a:lnTo>
                <a:lnTo>
                  <a:pt x="3427" y="95"/>
                </a:lnTo>
                <a:lnTo>
                  <a:pt x="3428" y="85"/>
                </a:lnTo>
                <a:lnTo>
                  <a:pt x="3429" y="91"/>
                </a:lnTo>
                <a:lnTo>
                  <a:pt x="3430" y="93"/>
                </a:lnTo>
                <a:lnTo>
                  <a:pt x="3431" y="92"/>
                </a:lnTo>
                <a:lnTo>
                  <a:pt x="3431" y="87"/>
                </a:lnTo>
                <a:lnTo>
                  <a:pt x="3432" y="86"/>
                </a:lnTo>
                <a:lnTo>
                  <a:pt x="3433" y="73"/>
                </a:lnTo>
                <a:lnTo>
                  <a:pt x="3434" y="75"/>
                </a:lnTo>
                <a:lnTo>
                  <a:pt x="3435" y="69"/>
                </a:lnTo>
                <a:lnTo>
                  <a:pt x="3436" y="72"/>
                </a:lnTo>
                <a:lnTo>
                  <a:pt x="3437" y="76"/>
                </a:lnTo>
                <a:lnTo>
                  <a:pt x="3438" y="77"/>
                </a:lnTo>
                <a:lnTo>
                  <a:pt x="3439" y="91"/>
                </a:lnTo>
                <a:lnTo>
                  <a:pt x="3439" y="109"/>
                </a:lnTo>
                <a:lnTo>
                  <a:pt x="3440" y="123"/>
                </a:lnTo>
                <a:lnTo>
                  <a:pt x="3441" y="146"/>
                </a:lnTo>
                <a:lnTo>
                  <a:pt x="3442" y="161"/>
                </a:lnTo>
                <a:lnTo>
                  <a:pt x="3443" y="155"/>
                </a:lnTo>
                <a:lnTo>
                  <a:pt x="3444" y="150"/>
                </a:lnTo>
                <a:lnTo>
                  <a:pt x="3445" y="140"/>
                </a:lnTo>
                <a:lnTo>
                  <a:pt x="3446" y="118"/>
                </a:lnTo>
                <a:lnTo>
                  <a:pt x="3447" y="107"/>
                </a:lnTo>
                <a:lnTo>
                  <a:pt x="3448" y="98"/>
                </a:lnTo>
                <a:lnTo>
                  <a:pt x="3448" y="89"/>
                </a:lnTo>
                <a:lnTo>
                  <a:pt x="3449" y="83"/>
                </a:lnTo>
                <a:lnTo>
                  <a:pt x="3450" y="84"/>
                </a:lnTo>
                <a:lnTo>
                  <a:pt x="3451" y="86"/>
                </a:lnTo>
                <a:lnTo>
                  <a:pt x="3452" y="85"/>
                </a:lnTo>
                <a:lnTo>
                  <a:pt x="3453" y="88"/>
                </a:lnTo>
                <a:lnTo>
                  <a:pt x="3453" y="91"/>
                </a:lnTo>
                <a:lnTo>
                  <a:pt x="3454" y="86"/>
                </a:lnTo>
                <a:lnTo>
                  <a:pt x="3455" y="87"/>
                </a:lnTo>
                <a:lnTo>
                  <a:pt x="3456" y="81"/>
                </a:lnTo>
                <a:lnTo>
                  <a:pt x="3457" y="69"/>
                </a:lnTo>
                <a:lnTo>
                  <a:pt x="3458" y="63"/>
                </a:lnTo>
                <a:lnTo>
                  <a:pt x="3459" y="63"/>
                </a:lnTo>
                <a:lnTo>
                  <a:pt x="3460" y="64"/>
                </a:lnTo>
                <a:lnTo>
                  <a:pt x="3461" y="70"/>
                </a:lnTo>
                <a:lnTo>
                  <a:pt x="3462" y="80"/>
                </a:lnTo>
                <a:lnTo>
                  <a:pt x="3463" y="84"/>
                </a:lnTo>
                <a:lnTo>
                  <a:pt x="3463" y="86"/>
                </a:lnTo>
                <a:lnTo>
                  <a:pt x="3464" y="87"/>
                </a:lnTo>
                <a:lnTo>
                  <a:pt x="3465" y="85"/>
                </a:lnTo>
                <a:lnTo>
                  <a:pt x="3466" y="87"/>
                </a:lnTo>
                <a:lnTo>
                  <a:pt x="3467" y="90"/>
                </a:lnTo>
                <a:lnTo>
                  <a:pt x="3468" y="96"/>
                </a:lnTo>
                <a:lnTo>
                  <a:pt x="3469" y="93"/>
                </a:lnTo>
                <a:lnTo>
                  <a:pt x="3470" y="95"/>
                </a:lnTo>
                <a:lnTo>
                  <a:pt x="3470" y="95"/>
                </a:lnTo>
                <a:lnTo>
                  <a:pt x="3471" y="89"/>
                </a:lnTo>
                <a:lnTo>
                  <a:pt x="3472" y="81"/>
                </a:lnTo>
                <a:lnTo>
                  <a:pt x="3473" y="87"/>
                </a:lnTo>
                <a:lnTo>
                  <a:pt x="3474" y="86"/>
                </a:lnTo>
                <a:lnTo>
                  <a:pt x="3475" y="77"/>
                </a:lnTo>
                <a:lnTo>
                  <a:pt x="3476" y="75"/>
                </a:lnTo>
                <a:lnTo>
                  <a:pt x="3477" y="74"/>
                </a:lnTo>
                <a:lnTo>
                  <a:pt x="3477" y="57"/>
                </a:lnTo>
                <a:lnTo>
                  <a:pt x="3478" y="69"/>
                </a:lnTo>
                <a:lnTo>
                  <a:pt x="3479" y="78"/>
                </a:lnTo>
                <a:lnTo>
                  <a:pt x="3480" y="92"/>
                </a:lnTo>
                <a:lnTo>
                  <a:pt x="3481" y="95"/>
                </a:lnTo>
                <a:lnTo>
                  <a:pt x="3482" y="104"/>
                </a:lnTo>
                <a:lnTo>
                  <a:pt x="3483" y="85"/>
                </a:lnTo>
                <a:lnTo>
                  <a:pt x="3484" y="85"/>
                </a:lnTo>
                <a:lnTo>
                  <a:pt x="3485" y="75"/>
                </a:lnTo>
                <a:lnTo>
                  <a:pt x="3486" y="71"/>
                </a:lnTo>
                <a:lnTo>
                  <a:pt x="3486" y="66"/>
                </a:lnTo>
                <a:lnTo>
                  <a:pt x="3487" y="73"/>
                </a:lnTo>
                <a:lnTo>
                  <a:pt x="3488" y="73"/>
                </a:lnTo>
                <a:lnTo>
                  <a:pt x="3489" y="78"/>
                </a:lnTo>
                <a:lnTo>
                  <a:pt x="3490" y="81"/>
                </a:lnTo>
                <a:lnTo>
                  <a:pt x="3491" y="94"/>
                </a:lnTo>
                <a:lnTo>
                  <a:pt x="3492" y="92"/>
                </a:lnTo>
                <a:lnTo>
                  <a:pt x="3492" y="86"/>
                </a:lnTo>
                <a:lnTo>
                  <a:pt x="3493" y="84"/>
                </a:lnTo>
                <a:lnTo>
                  <a:pt x="3494" y="81"/>
                </a:lnTo>
                <a:lnTo>
                  <a:pt x="3495" y="82"/>
                </a:lnTo>
                <a:lnTo>
                  <a:pt x="3496" y="84"/>
                </a:lnTo>
                <a:lnTo>
                  <a:pt x="3497" y="80"/>
                </a:lnTo>
                <a:lnTo>
                  <a:pt x="3498" y="77"/>
                </a:lnTo>
                <a:lnTo>
                  <a:pt x="3499" y="79"/>
                </a:lnTo>
                <a:lnTo>
                  <a:pt x="3500" y="70"/>
                </a:lnTo>
                <a:lnTo>
                  <a:pt x="3500" y="77"/>
                </a:lnTo>
                <a:lnTo>
                  <a:pt x="3501" y="83"/>
                </a:lnTo>
                <a:lnTo>
                  <a:pt x="3502" y="89"/>
                </a:lnTo>
                <a:lnTo>
                  <a:pt x="3503" y="87"/>
                </a:lnTo>
                <a:lnTo>
                  <a:pt x="3504" y="83"/>
                </a:lnTo>
                <a:lnTo>
                  <a:pt x="3505" y="69"/>
                </a:lnTo>
                <a:lnTo>
                  <a:pt x="3506" y="69"/>
                </a:lnTo>
                <a:lnTo>
                  <a:pt x="3507" y="62"/>
                </a:lnTo>
                <a:lnTo>
                  <a:pt x="3508" y="66"/>
                </a:lnTo>
                <a:lnTo>
                  <a:pt x="3508" y="67"/>
                </a:lnTo>
                <a:lnTo>
                  <a:pt x="3509" y="70"/>
                </a:lnTo>
                <a:lnTo>
                  <a:pt x="3510" y="67"/>
                </a:lnTo>
                <a:lnTo>
                  <a:pt x="3511" y="68"/>
                </a:lnTo>
                <a:lnTo>
                  <a:pt x="3512" y="63"/>
                </a:lnTo>
                <a:lnTo>
                  <a:pt x="3513" y="68"/>
                </a:lnTo>
                <a:lnTo>
                  <a:pt x="3514" y="75"/>
                </a:lnTo>
                <a:lnTo>
                  <a:pt x="3514" y="74"/>
                </a:lnTo>
                <a:lnTo>
                  <a:pt x="3515" y="74"/>
                </a:lnTo>
                <a:lnTo>
                  <a:pt x="3516" y="81"/>
                </a:lnTo>
                <a:lnTo>
                  <a:pt x="3517" y="75"/>
                </a:lnTo>
                <a:lnTo>
                  <a:pt x="3518" y="76"/>
                </a:lnTo>
                <a:lnTo>
                  <a:pt x="3519" y="80"/>
                </a:lnTo>
                <a:lnTo>
                  <a:pt x="3520" y="74"/>
                </a:lnTo>
                <a:lnTo>
                  <a:pt x="3521" y="71"/>
                </a:lnTo>
                <a:lnTo>
                  <a:pt x="3522" y="73"/>
                </a:lnTo>
                <a:lnTo>
                  <a:pt x="3523" y="80"/>
                </a:lnTo>
                <a:lnTo>
                  <a:pt x="3524" y="72"/>
                </a:lnTo>
                <a:lnTo>
                  <a:pt x="3524" y="85"/>
                </a:lnTo>
                <a:lnTo>
                  <a:pt x="3525" y="88"/>
                </a:lnTo>
                <a:lnTo>
                  <a:pt x="3526" y="88"/>
                </a:lnTo>
                <a:lnTo>
                  <a:pt x="3527" y="92"/>
                </a:lnTo>
                <a:lnTo>
                  <a:pt x="3528" y="91"/>
                </a:lnTo>
                <a:lnTo>
                  <a:pt x="3529" y="86"/>
                </a:lnTo>
                <a:lnTo>
                  <a:pt x="3530" y="88"/>
                </a:lnTo>
                <a:lnTo>
                  <a:pt x="3530" y="91"/>
                </a:lnTo>
                <a:lnTo>
                  <a:pt x="3531" y="86"/>
                </a:lnTo>
                <a:lnTo>
                  <a:pt x="3532" y="94"/>
                </a:lnTo>
                <a:lnTo>
                  <a:pt x="3533" y="91"/>
                </a:lnTo>
                <a:lnTo>
                  <a:pt x="3534" y="84"/>
                </a:lnTo>
                <a:lnTo>
                  <a:pt x="3535" y="85"/>
                </a:lnTo>
                <a:lnTo>
                  <a:pt x="3536" y="77"/>
                </a:lnTo>
                <a:lnTo>
                  <a:pt x="3537" y="72"/>
                </a:lnTo>
                <a:lnTo>
                  <a:pt x="3538" y="70"/>
                </a:lnTo>
                <a:lnTo>
                  <a:pt x="3538" y="81"/>
                </a:lnTo>
                <a:lnTo>
                  <a:pt x="3539" y="83"/>
                </a:lnTo>
                <a:lnTo>
                  <a:pt x="3540" y="101"/>
                </a:lnTo>
                <a:lnTo>
                  <a:pt x="3541" y="129"/>
                </a:lnTo>
                <a:lnTo>
                  <a:pt x="3542" y="151"/>
                </a:lnTo>
                <a:lnTo>
                  <a:pt x="3543" y="159"/>
                </a:lnTo>
                <a:lnTo>
                  <a:pt x="3544" y="172"/>
                </a:lnTo>
                <a:lnTo>
                  <a:pt x="3545" y="166"/>
                </a:lnTo>
                <a:lnTo>
                  <a:pt x="3546" y="153"/>
                </a:lnTo>
                <a:lnTo>
                  <a:pt x="3547" y="140"/>
                </a:lnTo>
                <a:lnTo>
                  <a:pt x="3547" y="125"/>
                </a:lnTo>
                <a:lnTo>
                  <a:pt x="3548" y="105"/>
                </a:lnTo>
                <a:lnTo>
                  <a:pt x="3549" y="97"/>
                </a:lnTo>
                <a:lnTo>
                  <a:pt x="3550" y="88"/>
                </a:lnTo>
                <a:lnTo>
                  <a:pt x="3551" y="82"/>
                </a:lnTo>
                <a:lnTo>
                  <a:pt x="3552" y="87"/>
                </a:lnTo>
                <a:lnTo>
                  <a:pt x="3552" y="100"/>
                </a:lnTo>
                <a:lnTo>
                  <a:pt x="3553" y="96"/>
                </a:lnTo>
                <a:lnTo>
                  <a:pt x="3554" y="98"/>
                </a:lnTo>
                <a:lnTo>
                  <a:pt x="3555" y="95"/>
                </a:lnTo>
                <a:lnTo>
                  <a:pt x="3556" y="90"/>
                </a:lnTo>
                <a:lnTo>
                  <a:pt x="3557" y="75"/>
                </a:lnTo>
                <a:lnTo>
                  <a:pt x="3558" y="77"/>
                </a:lnTo>
                <a:lnTo>
                  <a:pt x="3559" y="79"/>
                </a:lnTo>
                <a:lnTo>
                  <a:pt x="3560" y="84"/>
                </a:lnTo>
                <a:lnTo>
                  <a:pt x="3561" y="91"/>
                </a:lnTo>
                <a:lnTo>
                  <a:pt x="3562" y="107"/>
                </a:lnTo>
                <a:lnTo>
                  <a:pt x="3562" y="110"/>
                </a:lnTo>
                <a:lnTo>
                  <a:pt x="3563" y="108"/>
                </a:lnTo>
                <a:lnTo>
                  <a:pt x="3564" y="105"/>
                </a:lnTo>
                <a:lnTo>
                  <a:pt x="3565" y="103"/>
                </a:lnTo>
                <a:lnTo>
                  <a:pt x="3566" y="110"/>
                </a:lnTo>
                <a:lnTo>
                  <a:pt x="3567" y="117"/>
                </a:lnTo>
                <a:lnTo>
                  <a:pt x="3568" y="117"/>
                </a:lnTo>
                <a:lnTo>
                  <a:pt x="3569" y="124"/>
                </a:lnTo>
                <a:lnTo>
                  <a:pt x="3569" y="120"/>
                </a:lnTo>
                <a:lnTo>
                  <a:pt x="3570" y="110"/>
                </a:lnTo>
                <a:lnTo>
                  <a:pt x="3571" y="111"/>
                </a:lnTo>
                <a:lnTo>
                  <a:pt x="3572" y="130"/>
                </a:lnTo>
                <a:lnTo>
                  <a:pt x="3573" y="147"/>
                </a:lnTo>
                <a:lnTo>
                  <a:pt x="3574" y="155"/>
                </a:lnTo>
                <a:lnTo>
                  <a:pt x="3575" y="152"/>
                </a:lnTo>
                <a:lnTo>
                  <a:pt x="3576" y="152"/>
                </a:lnTo>
                <a:lnTo>
                  <a:pt x="3576" y="146"/>
                </a:lnTo>
                <a:lnTo>
                  <a:pt x="3577" y="125"/>
                </a:lnTo>
                <a:lnTo>
                  <a:pt x="3578" y="110"/>
                </a:lnTo>
                <a:lnTo>
                  <a:pt x="3579" y="107"/>
                </a:lnTo>
                <a:lnTo>
                  <a:pt x="3580" y="103"/>
                </a:lnTo>
                <a:lnTo>
                  <a:pt x="3581" y="93"/>
                </a:lnTo>
                <a:lnTo>
                  <a:pt x="3582" y="91"/>
                </a:lnTo>
                <a:lnTo>
                  <a:pt x="3583" y="99"/>
                </a:lnTo>
                <a:lnTo>
                  <a:pt x="3584" y="100"/>
                </a:lnTo>
                <a:lnTo>
                  <a:pt x="3585" y="100"/>
                </a:lnTo>
                <a:lnTo>
                  <a:pt x="3585" y="97"/>
                </a:lnTo>
                <a:lnTo>
                  <a:pt x="3586" y="96"/>
                </a:lnTo>
                <a:lnTo>
                  <a:pt x="3587" y="99"/>
                </a:lnTo>
                <a:lnTo>
                  <a:pt x="3588" y="99"/>
                </a:lnTo>
                <a:lnTo>
                  <a:pt x="3589" y="94"/>
                </a:lnTo>
                <a:lnTo>
                  <a:pt x="3590" y="97"/>
                </a:lnTo>
                <a:lnTo>
                  <a:pt x="3591" y="101"/>
                </a:lnTo>
                <a:lnTo>
                  <a:pt x="3591" y="92"/>
                </a:lnTo>
                <a:lnTo>
                  <a:pt x="3592" y="89"/>
                </a:lnTo>
                <a:lnTo>
                  <a:pt x="3593" y="96"/>
                </a:lnTo>
                <a:lnTo>
                  <a:pt x="3594" y="102"/>
                </a:lnTo>
                <a:lnTo>
                  <a:pt x="3595" y="113"/>
                </a:lnTo>
                <a:lnTo>
                  <a:pt x="3596" y="117"/>
                </a:lnTo>
                <a:lnTo>
                  <a:pt x="3597" y="112"/>
                </a:lnTo>
                <a:lnTo>
                  <a:pt x="3598" y="104"/>
                </a:lnTo>
                <a:lnTo>
                  <a:pt x="3599" y="96"/>
                </a:lnTo>
                <a:lnTo>
                  <a:pt x="3599" y="94"/>
                </a:lnTo>
                <a:lnTo>
                  <a:pt x="3600" y="96"/>
                </a:lnTo>
                <a:lnTo>
                  <a:pt x="3601" y="102"/>
                </a:lnTo>
                <a:lnTo>
                  <a:pt x="3602" y="100"/>
                </a:lnTo>
                <a:lnTo>
                  <a:pt x="3603" y="98"/>
                </a:lnTo>
                <a:lnTo>
                  <a:pt x="3604" y="85"/>
                </a:lnTo>
                <a:lnTo>
                  <a:pt x="3605" y="79"/>
                </a:lnTo>
                <a:lnTo>
                  <a:pt x="3606" y="72"/>
                </a:lnTo>
                <a:lnTo>
                  <a:pt x="3607" y="74"/>
                </a:lnTo>
                <a:lnTo>
                  <a:pt x="3608" y="73"/>
                </a:lnTo>
                <a:lnTo>
                  <a:pt x="3608" y="73"/>
                </a:lnTo>
                <a:lnTo>
                  <a:pt x="3609" y="83"/>
                </a:lnTo>
                <a:lnTo>
                  <a:pt x="3610" y="95"/>
                </a:lnTo>
                <a:lnTo>
                  <a:pt x="3611" y="113"/>
                </a:lnTo>
                <a:lnTo>
                  <a:pt x="3612" y="119"/>
                </a:lnTo>
                <a:lnTo>
                  <a:pt x="3613" y="129"/>
                </a:lnTo>
                <a:lnTo>
                  <a:pt x="3613" y="123"/>
                </a:lnTo>
                <a:lnTo>
                  <a:pt x="3614" y="123"/>
                </a:lnTo>
                <a:lnTo>
                  <a:pt x="3615" y="105"/>
                </a:lnTo>
                <a:lnTo>
                  <a:pt x="3616" y="107"/>
                </a:lnTo>
                <a:lnTo>
                  <a:pt x="3617" y="109"/>
                </a:lnTo>
                <a:lnTo>
                  <a:pt x="3618" y="114"/>
                </a:lnTo>
                <a:lnTo>
                  <a:pt x="3619" y="103"/>
                </a:lnTo>
                <a:lnTo>
                  <a:pt x="3620" y="108"/>
                </a:lnTo>
                <a:lnTo>
                  <a:pt x="3621" y="109"/>
                </a:lnTo>
                <a:lnTo>
                  <a:pt x="3622" y="95"/>
                </a:lnTo>
                <a:lnTo>
                  <a:pt x="3623" y="90"/>
                </a:lnTo>
                <a:lnTo>
                  <a:pt x="3623" y="89"/>
                </a:lnTo>
                <a:lnTo>
                  <a:pt x="3624" y="82"/>
                </a:lnTo>
                <a:lnTo>
                  <a:pt x="3625" y="70"/>
                </a:lnTo>
                <a:lnTo>
                  <a:pt x="3626" y="79"/>
                </a:lnTo>
                <a:lnTo>
                  <a:pt x="3627" y="78"/>
                </a:lnTo>
                <a:lnTo>
                  <a:pt x="3628" y="85"/>
                </a:lnTo>
                <a:lnTo>
                  <a:pt x="3629" y="94"/>
                </a:lnTo>
                <a:lnTo>
                  <a:pt x="3630" y="94"/>
                </a:lnTo>
                <a:lnTo>
                  <a:pt x="3630" y="89"/>
                </a:lnTo>
                <a:lnTo>
                  <a:pt x="3631" y="89"/>
                </a:lnTo>
                <a:lnTo>
                  <a:pt x="3632" y="97"/>
                </a:lnTo>
                <a:lnTo>
                  <a:pt x="3633" y="85"/>
                </a:lnTo>
                <a:lnTo>
                  <a:pt x="3634" y="85"/>
                </a:lnTo>
                <a:lnTo>
                  <a:pt x="3635" y="91"/>
                </a:lnTo>
                <a:lnTo>
                  <a:pt x="3636" y="89"/>
                </a:lnTo>
                <a:lnTo>
                  <a:pt x="3637" y="74"/>
                </a:lnTo>
                <a:lnTo>
                  <a:pt x="3637" y="78"/>
                </a:lnTo>
                <a:lnTo>
                  <a:pt x="3638" y="81"/>
                </a:lnTo>
                <a:lnTo>
                  <a:pt x="3639" y="74"/>
                </a:lnTo>
                <a:lnTo>
                  <a:pt x="3640" y="84"/>
                </a:lnTo>
                <a:lnTo>
                  <a:pt x="3641" y="86"/>
                </a:lnTo>
                <a:lnTo>
                  <a:pt x="3642" y="91"/>
                </a:lnTo>
                <a:lnTo>
                  <a:pt x="3643" y="93"/>
                </a:lnTo>
                <a:lnTo>
                  <a:pt x="3644" y="90"/>
                </a:lnTo>
                <a:lnTo>
                  <a:pt x="3645" y="74"/>
                </a:lnTo>
                <a:lnTo>
                  <a:pt x="3646" y="79"/>
                </a:lnTo>
                <a:lnTo>
                  <a:pt x="3646" y="67"/>
                </a:lnTo>
                <a:lnTo>
                  <a:pt x="3647" y="65"/>
                </a:lnTo>
                <a:lnTo>
                  <a:pt x="3648" y="69"/>
                </a:lnTo>
                <a:lnTo>
                  <a:pt x="3649" y="82"/>
                </a:lnTo>
                <a:lnTo>
                  <a:pt x="3650" y="87"/>
                </a:lnTo>
                <a:lnTo>
                  <a:pt x="3651" y="96"/>
                </a:lnTo>
                <a:lnTo>
                  <a:pt x="3652" y="98"/>
                </a:lnTo>
                <a:lnTo>
                  <a:pt x="3652" y="100"/>
                </a:lnTo>
                <a:lnTo>
                  <a:pt x="3653" y="82"/>
                </a:lnTo>
                <a:lnTo>
                  <a:pt x="3654" y="75"/>
                </a:lnTo>
                <a:lnTo>
                  <a:pt x="3655" y="78"/>
                </a:lnTo>
                <a:lnTo>
                  <a:pt x="3656" y="82"/>
                </a:lnTo>
                <a:lnTo>
                  <a:pt x="3657" y="78"/>
                </a:lnTo>
                <a:lnTo>
                  <a:pt x="3658" y="93"/>
                </a:lnTo>
                <a:lnTo>
                  <a:pt x="3659" y="98"/>
                </a:lnTo>
                <a:lnTo>
                  <a:pt x="3660" y="100"/>
                </a:lnTo>
                <a:lnTo>
                  <a:pt x="3660" y="106"/>
                </a:lnTo>
                <a:lnTo>
                  <a:pt x="3661" y="104"/>
                </a:lnTo>
                <a:lnTo>
                  <a:pt x="3662" y="105"/>
                </a:lnTo>
                <a:lnTo>
                  <a:pt x="3663" y="98"/>
                </a:lnTo>
                <a:lnTo>
                  <a:pt x="3664" y="89"/>
                </a:lnTo>
                <a:lnTo>
                  <a:pt x="3665" y="74"/>
                </a:lnTo>
                <a:lnTo>
                  <a:pt x="3666" y="80"/>
                </a:lnTo>
                <a:lnTo>
                  <a:pt x="3667" y="82"/>
                </a:lnTo>
                <a:lnTo>
                  <a:pt x="3668" y="84"/>
                </a:lnTo>
                <a:lnTo>
                  <a:pt x="3669" y="89"/>
                </a:lnTo>
                <a:lnTo>
                  <a:pt x="3669" y="93"/>
                </a:lnTo>
                <a:lnTo>
                  <a:pt x="3670" y="104"/>
                </a:lnTo>
                <a:lnTo>
                  <a:pt x="3671" y="105"/>
                </a:lnTo>
                <a:lnTo>
                  <a:pt x="3672" y="103"/>
                </a:lnTo>
                <a:lnTo>
                  <a:pt x="3673" y="99"/>
                </a:lnTo>
                <a:lnTo>
                  <a:pt x="3674" y="102"/>
                </a:lnTo>
                <a:lnTo>
                  <a:pt x="3674" y="90"/>
                </a:lnTo>
                <a:lnTo>
                  <a:pt x="3675" y="81"/>
                </a:lnTo>
                <a:lnTo>
                  <a:pt x="3676" y="80"/>
                </a:lnTo>
                <a:lnTo>
                  <a:pt x="3677" y="85"/>
                </a:lnTo>
                <a:lnTo>
                  <a:pt x="3678" y="75"/>
                </a:lnTo>
                <a:lnTo>
                  <a:pt x="3679" y="76"/>
                </a:lnTo>
                <a:lnTo>
                  <a:pt x="3680" y="81"/>
                </a:lnTo>
                <a:lnTo>
                  <a:pt x="3681" y="80"/>
                </a:lnTo>
                <a:lnTo>
                  <a:pt x="3682" y="71"/>
                </a:lnTo>
                <a:lnTo>
                  <a:pt x="3683" y="81"/>
                </a:lnTo>
                <a:lnTo>
                  <a:pt x="3684" y="85"/>
                </a:lnTo>
                <a:lnTo>
                  <a:pt x="3684" y="85"/>
                </a:lnTo>
                <a:lnTo>
                  <a:pt x="3685" y="88"/>
                </a:lnTo>
                <a:lnTo>
                  <a:pt x="3686" y="100"/>
                </a:lnTo>
                <a:lnTo>
                  <a:pt x="3687" y="95"/>
                </a:lnTo>
                <a:lnTo>
                  <a:pt x="3688" y="92"/>
                </a:lnTo>
                <a:lnTo>
                  <a:pt x="3689" y="90"/>
                </a:lnTo>
                <a:lnTo>
                  <a:pt x="3690" y="89"/>
                </a:lnTo>
                <a:lnTo>
                  <a:pt x="3691" y="82"/>
                </a:lnTo>
                <a:lnTo>
                  <a:pt x="3691" y="76"/>
                </a:lnTo>
                <a:lnTo>
                  <a:pt x="3692" y="72"/>
                </a:lnTo>
                <a:lnTo>
                  <a:pt x="3693" y="69"/>
                </a:lnTo>
                <a:lnTo>
                  <a:pt x="3694" y="67"/>
                </a:lnTo>
                <a:lnTo>
                  <a:pt x="3695" y="73"/>
                </a:lnTo>
                <a:lnTo>
                  <a:pt x="3696" y="79"/>
                </a:lnTo>
                <a:lnTo>
                  <a:pt x="3697" y="85"/>
                </a:lnTo>
                <a:lnTo>
                  <a:pt x="3698" y="85"/>
                </a:lnTo>
                <a:lnTo>
                  <a:pt x="3698" y="91"/>
                </a:lnTo>
                <a:lnTo>
                  <a:pt x="3699" y="85"/>
                </a:lnTo>
                <a:lnTo>
                  <a:pt x="3700" y="95"/>
                </a:lnTo>
                <a:lnTo>
                  <a:pt x="3701" y="93"/>
                </a:lnTo>
                <a:lnTo>
                  <a:pt x="3702" y="99"/>
                </a:lnTo>
                <a:lnTo>
                  <a:pt x="3703" y="99"/>
                </a:lnTo>
                <a:lnTo>
                  <a:pt x="3704" y="97"/>
                </a:lnTo>
                <a:lnTo>
                  <a:pt x="3705" y="90"/>
                </a:lnTo>
                <a:lnTo>
                  <a:pt x="3706" y="91"/>
                </a:lnTo>
                <a:lnTo>
                  <a:pt x="3707" y="90"/>
                </a:lnTo>
                <a:lnTo>
                  <a:pt x="3707" y="88"/>
                </a:lnTo>
                <a:lnTo>
                  <a:pt x="3708" y="91"/>
                </a:lnTo>
                <a:lnTo>
                  <a:pt x="3709" y="95"/>
                </a:lnTo>
                <a:lnTo>
                  <a:pt x="3710" y="97"/>
                </a:lnTo>
                <a:lnTo>
                  <a:pt x="3711" y="101"/>
                </a:lnTo>
                <a:lnTo>
                  <a:pt x="3712" y="95"/>
                </a:lnTo>
                <a:lnTo>
                  <a:pt x="3713" y="98"/>
                </a:lnTo>
                <a:lnTo>
                  <a:pt x="3713" y="91"/>
                </a:lnTo>
                <a:lnTo>
                  <a:pt x="3714" y="82"/>
                </a:lnTo>
                <a:lnTo>
                  <a:pt x="3715" y="76"/>
                </a:lnTo>
                <a:lnTo>
                  <a:pt x="3716" y="82"/>
                </a:lnTo>
                <a:lnTo>
                  <a:pt x="3717" y="78"/>
                </a:lnTo>
                <a:lnTo>
                  <a:pt x="3718" y="80"/>
                </a:lnTo>
                <a:lnTo>
                  <a:pt x="3719" y="83"/>
                </a:lnTo>
                <a:lnTo>
                  <a:pt x="3720" y="89"/>
                </a:lnTo>
                <a:lnTo>
                  <a:pt x="3721" y="89"/>
                </a:lnTo>
                <a:lnTo>
                  <a:pt x="3722" y="93"/>
                </a:lnTo>
                <a:lnTo>
                  <a:pt x="3722" y="89"/>
                </a:lnTo>
                <a:lnTo>
                  <a:pt x="3723" y="87"/>
                </a:lnTo>
                <a:lnTo>
                  <a:pt x="3724" y="79"/>
                </a:lnTo>
                <a:lnTo>
                  <a:pt x="3725" y="78"/>
                </a:lnTo>
                <a:lnTo>
                  <a:pt x="3726" y="72"/>
                </a:lnTo>
                <a:lnTo>
                  <a:pt x="3727" y="72"/>
                </a:lnTo>
                <a:lnTo>
                  <a:pt x="3728" y="80"/>
                </a:lnTo>
                <a:lnTo>
                  <a:pt x="3729" y="76"/>
                </a:lnTo>
                <a:lnTo>
                  <a:pt x="3729" y="72"/>
                </a:lnTo>
                <a:lnTo>
                  <a:pt x="3730" y="75"/>
                </a:lnTo>
                <a:lnTo>
                  <a:pt x="3731" y="75"/>
                </a:lnTo>
                <a:lnTo>
                  <a:pt x="3732" y="69"/>
                </a:lnTo>
                <a:lnTo>
                  <a:pt x="3733" y="77"/>
                </a:lnTo>
                <a:lnTo>
                  <a:pt x="3734" y="77"/>
                </a:lnTo>
                <a:lnTo>
                  <a:pt x="3735" y="79"/>
                </a:lnTo>
                <a:lnTo>
                  <a:pt x="3736" y="84"/>
                </a:lnTo>
                <a:lnTo>
                  <a:pt x="3736" y="84"/>
                </a:lnTo>
                <a:lnTo>
                  <a:pt x="3737" y="82"/>
                </a:lnTo>
                <a:lnTo>
                  <a:pt x="3738" y="85"/>
                </a:lnTo>
                <a:lnTo>
                  <a:pt x="3739" y="85"/>
                </a:lnTo>
                <a:lnTo>
                  <a:pt x="3740" y="83"/>
                </a:lnTo>
                <a:lnTo>
                  <a:pt x="3741" y="84"/>
                </a:lnTo>
                <a:lnTo>
                  <a:pt x="3742" y="87"/>
                </a:lnTo>
                <a:lnTo>
                  <a:pt x="3743" y="85"/>
                </a:lnTo>
                <a:lnTo>
                  <a:pt x="3744" y="79"/>
                </a:lnTo>
                <a:lnTo>
                  <a:pt x="3745" y="75"/>
                </a:lnTo>
                <a:lnTo>
                  <a:pt x="3745" y="74"/>
                </a:lnTo>
                <a:lnTo>
                  <a:pt x="3746" y="70"/>
                </a:lnTo>
                <a:lnTo>
                  <a:pt x="3747" y="69"/>
                </a:lnTo>
                <a:lnTo>
                  <a:pt x="3748" y="78"/>
                </a:lnTo>
                <a:lnTo>
                  <a:pt x="3749" y="74"/>
                </a:lnTo>
                <a:lnTo>
                  <a:pt x="3750" y="84"/>
                </a:lnTo>
                <a:lnTo>
                  <a:pt x="3751" y="82"/>
                </a:lnTo>
                <a:lnTo>
                  <a:pt x="3751" y="77"/>
                </a:lnTo>
                <a:lnTo>
                  <a:pt x="3752" y="72"/>
                </a:lnTo>
                <a:lnTo>
                  <a:pt x="3753" y="78"/>
                </a:lnTo>
                <a:lnTo>
                  <a:pt x="3754" y="62"/>
                </a:lnTo>
                <a:lnTo>
                  <a:pt x="3755" y="68"/>
                </a:lnTo>
                <a:lnTo>
                  <a:pt x="3756" y="82"/>
                </a:lnTo>
                <a:lnTo>
                  <a:pt x="3757" y="77"/>
                </a:lnTo>
                <a:lnTo>
                  <a:pt x="3758" y="77"/>
                </a:lnTo>
                <a:lnTo>
                  <a:pt x="3759" y="82"/>
                </a:lnTo>
                <a:lnTo>
                  <a:pt x="3759" y="75"/>
                </a:lnTo>
                <a:lnTo>
                  <a:pt x="3760" y="62"/>
                </a:lnTo>
                <a:lnTo>
                  <a:pt x="3761" y="73"/>
                </a:lnTo>
                <a:lnTo>
                  <a:pt x="3762" y="75"/>
                </a:lnTo>
                <a:lnTo>
                  <a:pt x="3763" y="77"/>
                </a:lnTo>
                <a:lnTo>
                  <a:pt x="3764" y="84"/>
                </a:lnTo>
                <a:lnTo>
                  <a:pt x="3765" y="90"/>
                </a:lnTo>
                <a:lnTo>
                  <a:pt x="3766" y="87"/>
                </a:lnTo>
                <a:lnTo>
                  <a:pt x="3767" y="86"/>
                </a:lnTo>
                <a:lnTo>
                  <a:pt x="3768" y="90"/>
                </a:lnTo>
                <a:lnTo>
                  <a:pt x="3768" y="86"/>
                </a:lnTo>
                <a:lnTo>
                  <a:pt x="3769" y="87"/>
                </a:lnTo>
                <a:lnTo>
                  <a:pt x="3770" y="79"/>
                </a:lnTo>
                <a:lnTo>
                  <a:pt x="3771" y="76"/>
                </a:lnTo>
                <a:lnTo>
                  <a:pt x="3772" y="76"/>
                </a:lnTo>
                <a:lnTo>
                  <a:pt x="3773" y="89"/>
                </a:lnTo>
                <a:lnTo>
                  <a:pt x="3773" y="97"/>
                </a:lnTo>
                <a:lnTo>
                  <a:pt x="3774" y="103"/>
                </a:lnTo>
                <a:lnTo>
                  <a:pt x="3775" y="102"/>
                </a:lnTo>
                <a:lnTo>
                  <a:pt x="3776" y="96"/>
                </a:lnTo>
                <a:lnTo>
                  <a:pt x="3777" y="84"/>
                </a:lnTo>
                <a:lnTo>
                  <a:pt x="3778" y="72"/>
                </a:lnTo>
                <a:lnTo>
                  <a:pt x="3779" y="72"/>
                </a:lnTo>
                <a:lnTo>
                  <a:pt x="3780" y="78"/>
                </a:lnTo>
                <a:lnTo>
                  <a:pt x="3781" y="85"/>
                </a:lnTo>
                <a:lnTo>
                  <a:pt x="3782" y="83"/>
                </a:lnTo>
                <a:lnTo>
                  <a:pt x="3783" y="87"/>
                </a:lnTo>
                <a:lnTo>
                  <a:pt x="3783" y="93"/>
                </a:lnTo>
                <a:lnTo>
                  <a:pt x="3784" y="87"/>
                </a:lnTo>
                <a:lnTo>
                  <a:pt x="3785" y="83"/>
                </a:lnTo>
                <a:lnTo>
                  <a:pt x="3786" y="86"/>
                </a:lnTo>
                <a:lnTo>
                  <a:pt x="3787" y="80"/>
                </a:lnTo>
                <a:lnTo>
                  <a:pt x="3788" y="78"/>
                </a:lnTo>
                <a:lnTo>
                  <a:pt x="3789" y="77"/>
                </a:lnTo>
                <a:lnTo>
                  <a:pt x="3790" y="84"/>
                </a:lnTo>
                <a:lnTo>
                  <a:pt x="3790" y="85"/>
                </a:lnTo>
                <a:lnTo>
                  <a:pt x="3791" y="83"/>
                </a:lnTo>
                <a:lnTo>
                  <a:pt x="3792" y="85"/>
                </a:lnTo>
                <a:lnTo>
                  <a:pt x="3793" y="83"/>
                </a:lnTo>
                <a:lnTo>
                  <a:pt x="3794" y="70"/>
                </a:lnTo>
                <a:lnTo>
                  <a:pt x="3795" y="69"/>
                </a:lnTo>
                <a:lnTo>
                  <a:pt x="3796" y="82"/>
                </a:lnTo>
                <a:lnTo>
                  <a:pt x="3797" y="77"/>
                </a:lnTo>
                <a:lnTo>
                  <a:pt x="3797" y="89"/>
                </a:lnTo>
                <a:lnTo>
                  <a:pt x="3798" y="87"/>
                </a:lnTo>
                <a:lnTo>
                  <a:pt x="3799" y="84"/>
                </a:lnTo>
                <a:lnTo>
                  <a:pt x="3800" y="78"/>
                </a:lnTo>
                <a:lnTo>
                  <a:pt x="3801" y="94"/>
                </a:lnTo>
                <a:lnTo>
                  <a:pt x="3802" y="83"/>
                </a:lnTo>
                <a:lnTo>
                  <a:pt x="3803" y="84"/>
                </a:lnTo>
                <a:lnTo>
                  <a:pt x="3804" y="93"/>
                </a:lnTo>
                <a:lnTo>
                  <a:pt x="3805" y="83"/>
                </a:lnTo>
                <a:lnTo>
                  <a:pt x="3806" y="72"/>
                </a:lnTo>
                <a:lnTo>
                  <a:pt x="3806" y="78"/>
                </a:lnTo>
                <a:lnTo>
                  <a:pt x="3807" y="82"/>
                </a:lnTo>
                <a:lnTo>
                  <a:pt x="3808" y="75"/>
                </a:lnTo>
                <a:lnTo>
                  <a:pt x="3809" y="85"/>
                </a:lnTo>
                <a:lnTo>
                  <a:pt x="3810" y="81"/>
                </a:lnTo>
                <a:lnTo>
                  <a:pt x="3811" y="81"/>
                </a:lnTo>
                <a:lnTo>
                  <a:pt x="3812" y="81"/>
                </a:lnTo>
                <a:lnTo>
                  <a:pt x="3812" y="75"/>
                </a:lnTo>
                <a:lnTo>
                  <a:pt x="3813" y="79"/>
                </a:lnTo>
                <a:lnTo>
                  <a:pt x="3814" y="79"/>
                </a:lnTo>
                <a:lnTo>
                  <a:pt x="3815" y="78"/>
                </a:lnTo>
                <a:lnTo>
                  <a:pt x="3816" y="77"/>
                </a:lnTo>
                <a:lnTo>
                  <a:pt x="3817" y="83"/>
                </a:lnTo>
                <a:lnTo>
                  <a:pt x="3818" y="80"/>
                </a:lnTo>
                <a:lnTo>
                  <a:pt x="3819" y="75"/>
                </a:lnTo>
                <a:lnTo>
                  <a:pt x="3820" y="75"/>
                </a:lnTo>
                <a:lnTo>
                  <a:pt x="3820" y="83"/>
                </a:lnTo>
                <a:lnTo>
                  <a:pt x="3821" y="82"/>
                </a:lnTo>
                <a:lnTo>
                  <a:pt x="3822" y="92"/>
                </a:lnTo>
                <a:lnTo>
                  <a:pt x="3823" y="98"/>
                </a:lnTo>
                <a:lnTo>
                  <a:pt x="3824" y="95"/>
                </a:lnTo>
                <a:lnTo>
                  <a:pt x="3825" y="98"/>
                </a:lnTo>
                <a:lnTo>
                  <a:pt x="3826" y="101"/>
                </a:lnTo>
                <a:lnTo>
                  <a:pt x="3827" y="94"/>
                </a:lnTo>
                <a:lnTo>
                  <a:pt x="3828" y="89"/>
                </a:lnTo>
                <a:lnTo>
                  <a:pt x="3829" y="87"/>
                </a:lnTo>
                <a:lnTo>
                  <a:pt x="3829" y="82"/>
                </a:lnTo>
                <a:lnTo>
                  <a:pt x="3830" y="79"/>
                </a:lnTo>
                <a:lnTo>
                  <a:pt x="3831" y="79"/>
                </a:lnTo>
                <a:lnTo>
                  <a:pt x="3832" y="86"/>
                </a:lnTo>
                <a:lnTo>
                  <a:pt x="3833" y="97"/>
                </a:lnTo>
                <a:lnTo>
                  <a:pt x="3834" y="97"/>
                </a:lnTo>
                <a:lnTo>
                  <a:pt x="3834" y="102"/>
                </a:lnTo>
                <a:lnTo>
                  <a:pt x="3835" y="103"/>
                </a:lnTo>
                <a:lnTo>
                  <a:pt x="3836" y="100"/>
                </a:lnTo>
                <a:lnTo>
                  <a:pt x="3837" y="85"/>
                </a:lnTo>
                <a:lnTo>
                  <a:pt x="3838" y="84"/>
                </a:lnTo>
                <a:lnTo>
                  <a:pt x="3839" y="73"/>
                </a:lnTo>
                <a:lnTo>
                  <a:pt x="3840" y="73"/>
                </a:lnTo>
                <a:lnTo>
                  <a:pt x="3841" y="72"/>
                </a:lnTo>
                <a:lnTo>
                  <a:pt x="3842" y="83"/>
                </a:lnTo>
                <a:lnTo>
                  <a:pt x="3843" y="81"/>
                </a:lnTo>
                <a:lnTo>
                  <a:pt x="3844" y="75"/>
                </a:lnTo>
                <a:lnTo>
                  <a:pt x="3844" y="74"/>
                </a:lnTo>
                <a:lnTo>
                  <a:pt x="3845" y="70"/>
                </a:lnTo>
                <a:lnTo>
                  <a:pt x="3846" y="74"/>
                </a:lnTo>
                <a:lnTo>
                  <a:pt x="3847" y="78"/>
                </a:lnTo>
                <a:lnTo>
                  <a:pt x="3848" y="85"/>
                </a:lnTo>
                <a:lnTo>
                  <a:pt x="3849" y="82"/>
                </a:lnTo>
                <a:lnTo>
                  <a:pt x="3850" y="85"/>
                </a:lnTo>
                <a:lnTo>
                  <a:pt x="3851" y="79"/>
                </a:lnTo>
                <a:lnTo>
                  <a:pt x="3851" y="74"/>
                </a:lnTo>
                <a:lnTo>
                  <a:pt x="3852" y="73"/>
                </a:lnTo>
                <a:lnTo>
                  <a:pt x="3853" y="75"/>
                </a:lnTo>
                <a:lnTo>
                  <a:pt x="3854" y="75"/>
                </a:lnTo>
                <a:lnTo>
                  <a:pt x="3855" y="78"/>
                </a:lnTo>
                <a:lnTo>
                  <a:pt x="3856" y="82"/>
                </a:lnTo>
                <a:lnTo>
                  <a:pt x="3857" y="82"/>
                </a:lnTo>
                <a:lnTo>
                  <a:pt x="3858" y="78"/>
                </a:lnTo>
                <a:lnTo>
                  <a:pt x="3858" y="80"/>
                </a:lnTo>
                <a:lnTo>
                  <a:pt x="3859" y="81"/>
                </a:lnTo>
                <a:lnTo>
                  <a:pt x="3860" y="81"/>
                </a:lnTo>
                <a:lnTo>
                  <a:pt x="3861" y="81"/>
                </a:lnTo>
                <a:lnTo>
                  <a:pt x="3862" y="80"/>
                </a:lnTo>
                <a:lnTo>
                  <a:pt x="3863" y="78"/>
                </a:lnTo>
                <a:lnTo>
                  <a:pt x="3864" y="75"/>
                </a:lnTo>
                <a:lnTo>
                  <a:pt x="3865" y="79"/>
                </a:lnTo>
                <a:lnTo>
                  <a:pt x="3866" y="77"/>
                </a:lnTo>
                <a:lnTo>
                  <a:pt x="3867" y="81"/>
                </a:lnTo>
                <a:lnTo>
                  <a:pt x="3867" y="77"/>
                </a:lnTo>
                <a:lnTo>
                  <a:pt x="3868" y="84"/>
                </a:lnTo>
                <a:lnTo>
                  <a:pt x="3869" y="77"/>
                </a:lnTo>
                <a:lnTo>
                  <a:pt x="3870" y="87"/>
                </a:lnTo>
                <a:lnTo>
                  <a:pt x="3871" y="89"/>
                </a:lnTo>
                <a:lnTo>
                  <a:pt x="3872" y="93"/>
                </a:lnTo>
                <a:lnTo>
                  <a:pt x="3873" y="84"/>
                </a:lnTo>
                <a:lnTo>
                  <a:pt x="3873" y="80"/>
                </a:lnTo>
                <a:lnTo>
                  <a:pt x="3874" y="73"/>
                </a:lnTo>
                <a:lnTo>
                  <a:pt x="3875" y="74"/>
                </a:lnTo>
                <a:lnTo>
                  <a:pt x="3876" y="74"/>
                </a:lnTo>
                <a:lnTo>
                  <a:pt x="3877" y="78"/>
                </a:lnTo>
                <a:lnTo>
                  <a:pt x="3878" y="84"/>
                </a:lnTo>
                <a:lnTo>
                  <a:pt x="3879" y="85"/>
                </a:lnTo>
                <a:lnTo>
                  <a:pt x="3880" y="79"/>
                </a:lnTo>
                <a:lnTo>
                  <a:pt x="3881" y="80"/>
                </a:lnTo>
                <a:lnTo>
                  <a:pt x="3882" y="74"/>
                </a:lnTo>
                <a:lnTo>
                  <a:pt x="3882" y="66"/>
                </a:lnTo>
                <a:lnTo>
                  <a:pt x="3883" y="70"/>
                </a:lnTo>
                <a:lnTo>
                  <a:pt x="3884" y="72"/>
                </a:lnTo>
                <a:lnTo>
                  <a:pt x="3885" y="68"/>
                </a:lnTo>
                <a:lnTo>
                  <a:pt x="3886" y="75"/>
                </a:lnTo>
                <a:lnTo>
                  <a:pt x="3887" y="79"/>
                </a:lnTo>
                <a:lnTo>
                  <a:pt x="3888" y="79"/>
                </a:lnTo>
                <a:lnTo>
                  <a:pt x="3889" y="75"/>
                </a:lnTo>
                <a:lnTo>
                  <a:pt x="3890" y="80"/>
                </a:lnTo>
                <a:lnTo>
                  <a:pt x="3890" y="79"/>
                </a:lnTo>
                <a:lnTo>
                  <a:pt x="3891" y="81"/>
                </a:lnTo>
                <a:lnTo>
                  <a:pt x="3892" y="78"/>
                </a:lnTo>
                <a:lnTo>
                  <a:pt x="3893" y="76"/>
                </a:lnTo>
                <a:lnTo>
                  <a:pt x="3894" y="70"/>
                </a:lnTo>
                <a:lnTo>
                  <a:pt x="3895" y="75"/>
                </a:lnTo>
                <a:lnTo>
                  <a:pt x="3896" y="73"/>
                </a:lnTo>
                <a:lnTo>
                  <a:pt x="3896" y="76"/>
                </a:lnTo>
                <a:lnTo>
                  <a:pt x="3897" y="79"/>
                </a:lnTo>
                <a:lnTo>
                  <a:pt x="3898" y="87"/>
                </a:lnTo>
                <a:lnTo>
                  <a:pt x="3899" y="78"/>
                </a:lnTo>
                <a:lnTo>
                  <a:pt x="3900" y="83"/>
                </a:lnTo>
                <a:lnTo>
                  <a:pt x="3901" y="81"/>
                </a:lnTo>
                <a:lnTo>
                  <a:pt x="3902" y="82"/>
                </a:lnTo>
                <a:lnTo>
                  <a:pt x="3903" y="76"/>
                </a:lnTo>
                <a:lnTo>
                  <a:pt x="3904" y="87"/>
                </a:lnTo>
                <a:lnTo>
                  <a:pt x="3905" y="77"/>
                </a:lnTo>
                <a:lnTo>
                  <a:pt x="3905" y="80"/>
                </a:lnTo>
                <a:lnTo>
                  <a:pt x="3906" y="86"/>
                </a:lnTo>
                <a:lnTo>
                  <a:pt x="3907" y="85"/>
                </a:lnTo>
                <a:lnTo>
                  <a:pt x="3908" y="75"/>
                </a:lnTo>
                <a:lnTo>
                  <a:pt x="3909" y="83"/>
                </a:lnTo>
                <a:lnTo>
                  <a:pt x="3910" y="80"/>
                </a:lnTo>
                <a:lnTo>
                  <a:pt x="3911" y="71"/>
                </a:lnTo>
                <a:lnTo>
                  <a:pt x="3912" y="79"/>
                </a:lnTo>
                <a:lnTo>
                  <a:pt x="3912" y="83"/>
                </a:lnTo>
                <a:lnTo>
                  <a:pt x="3913" y="86"/>
                </a:lnTo>
                <a:lnTo>
                  <a:pt x="3914" y="79"/>
                </a:lnTo>
                <a:lnTo>
                  <a:pt x="3915" y="72"/>
                </a:lnTo>
                <a:lnTo>
                  <a:pt x="3916" y="59"/>
                </a:lnTo>
                <a:lnTo>
                  <a:pt x="3917" y="42"/>
                </a:lnTo>
                <a:lnTo>
                  <a:pt x="3918" y="25"/>
                </a:lnTo>
                <a:lnTo>
                  <a:pt x="3919" y="20"/>
                </a:lnTo>
                <a:lnTo>
                  <a:pt x="3919" y="24"/>
                </a:lnTo>
                <a:lnTo>
                  <a:pt x="3920" y="40"/>
                </a:lnTo>
                <a:lnTo>
                  <a:pt x="3921" y="79"/>
                </a:lnTo>
                <a:lnTo>
                  <a:pt x="3922" y="118"/>
                </a:lnTo>
                <a:lnTo>
                  <a:pt x="3923" y="157"/>
                </a:lnTo>
                <a:lnTo>
                  <a:pt x="3924" y="191"/>
                </a:lnTo>
                <a:lnTo>
                  <a:pt x="3925" y="211"/>
                </a:lnTo>
                <a:lnTo>
                  <a:pt x="3926" y="209"/>
                </a:lnTo>
                <a:lnTo>
                  <a:pt x="3927" y="207"/>
                </a:lnTo>
                <a:lnTo>
                  <a:pt x="3928" y="195"/>
                </a:lnTo>
                <a:lnTo>
                  <a:pt x="3928" y="188"/>
                </a:lnTo>
                <a:lnTo>
                  <a:pt x="3929" y="186"/>
                </a:lnTo>
                <a:lnTo>
                  <a:pt x="3930" y="187"/>
                </a:lnTo>
                <a:lnTo>
                  <a:pt x="3931" y="185"/>
                </a:lnTo>
                <a:lnTo>
                  <a:pt x="3932" y="187"/>
                </a:lnTo>
                <a:lnTo>
                  <a:pt x="3933" y="185"/>
                </a:lnTo>
                <a:lnTo>
                  <a:pt x="3934" y="174"/>
                </a:lnTo>
                <a:lnTo>
                  <a:pt x="3934" y="150"/>
                </a:lnTo>
                <a:lnTo>
                  <a:pt x="3935" y="141"/>
                </a:lnTo>
                <a:lnTo>
                  <a:pt x="3936" y="125"/>
                </a:lnTo>
                <a:lnTo>
                  <a:pt x="3937" y="111"/>
                </a:lnTo>
                <a:lnTo>
                  <a:pt x="3938" y="101"/>
                </a:lnTo>
                <a:lnTo>
                  <a:pt x="3939" y="102"/>
                </a:lnTo>
                <a:lnTo>
                  <a:pt x="3940" y="88"/>
                </a:lnTo>
                <a:lnTo>
                  <a:pt x="3941" y="78"/>
                </a:lnTo>
                <a:lnTo>
                  <a:pt x="3942" y="65"/>
                </a:lnTo>
                <a:lnTo>
                  <a:pt x="3943" y="56"/>
                </a:lnTo>
                <a:lnTo>
                  <a:pt x="3943" y="40"/>
                </a:lnTo>
                <a:lnTo>
                  <a:pt x="3944" y="31"/>
                </a:lnTo>
                <a:lnTo>
                  <a:pt x="3945" y="31"/>
                </a:lnTo>
                <a:lnTo>
                  <a:pt x="3946" y="34"/>
                </a:lnTo>
                <a:lnTo>
                  <a:pt x="3947" y="34"/>
                </a:lnTo>
                <a:lnTo>
                  <a:pt x="3948" y="53"/>
                </a:lnTo>
                <a:lnTo>
                  <a:pt x="3949" y="67"/>
                </a:lnTo>
                <a:lnTo>
                  <a:pt x="3950" y="66"/>
                </a:lnTo>
                <a:lnTo>
                  <a:pt x="3950" y="75"/>
                </a:lnTo>
                <a:lnTo>
                  <a:pt x="3951" y="80"/>
                </a:lnTo>
                <a:lnTo>
                  <a:pt x="3952" y="70"/>
                </a:lnTo>
                <a:lnTo>
                  <a:pt x="3953" y="78"/>
                </a:lnTo>
                <a:lnTo>
                  <a:pt x="3954" y="87"/>
                </a:lnTo>
                <a:lnTo>
                  <a:pt x="3955" y="80"/>
                </a:lnTo>
                <a:lnTo>
                  <a:pt x="3956" y="83"/>
                </a:lnTo>
                <a:lnTo>
                  <a:pt x="3957" y="91"/>
                </a:lnTo>
                <a:lnTo>
                  <a:pt x="3957" y="82"/>
                </a:lnTo>
                <a:lnTo>
                  <a:pt x="3958" y="77"/>
                </a:lnTo>
                <a:lnTo>
                  <a:pt x="3959" y="86"/>
                </a:lnTo>
                <a:lnTo>
                  <a:pt x="3960" y="82"/>
                </a:lnTo>
                <a:lnTo>
                  <a:pt x="3961" y="79"/>
                </a:lnTo>
                <a:lnTo>
                  <a:pt x="3962" y="77"/>
                </a:lnTo>
                <a:lnTo>
                  <a:pt x="3963" y="71"/>
                </a:lnTo>
                <a:lnTo>
                  <a:pt x="3964" y="64"/>
                </a:lnTo>
                <a:lnTo>
                  <a:pt x="3965" y="56"/>
                </a:lnTo>
                <a:lnTo>
                  <a:pt x="3966" y="61"/>
                </a:lnTo>
                <a:lnTo>
                  <a:pt x="3966" y="72"/>
                </a:lnTo>
                <a:lnTo>
                  <a:pt x="3967" y="86"/>
                </a:lnTo>
                <a:lnTo>
                  <a:pt x="3968" y="95"/>
                </a:lnTo>
                <a:lnTo>
                  <a:pt x="3969" y="112"/>
                </a:lnTo>
                <a:lnTo>
                  <a:pt x="3970" y="117"/>
                </a:lnTo>
                <a:lnTo>
                  <a:pt x="3971" y="118"/>
                </a:lnTo>
                <a:lnTo>
                  <a:pt x="3972" y="130"/>
                </a:lnTo>
                <a:lnTo>
                  <a:pt x="3972" y="145"/>
                </a:lnTo>
                <a:lnTo>
                  <a:pt x="3973" y="161"/>
                </a:lnTo>
                <a:lnTo>
                  <a:pt x="3974" y="166"/>
                </a:lnTo>
                <a:lnTo>
                  <a:pt x="3975" y="179"/>
                </a:lnTo>
                <a:lnTo>
                  <a:pt x="3976" y="183"/>
                </a:lnTo>
                <a:lnTo>
                  <a:pt x="3977" y="194"/>
                </a:lnTo>
                <a:lnTo>
                  <a:pt x="3978" y="202"/>
                </a:lnTo>
                <a:lnTo>
                  <a:pt x="3979" y="210"/>
                </a:lnTo>
                <a:lnTo>
                  <a:pt x="3980" y="210"/>
                </a:lnTo>
                <a:lnTo>
                  <a:pt x="3980" y="197"/>
                </a:lnTo>
                <a:lnTo>
                  <a:pt x="3981" y="170"/>
                </a:lnTo>
                <a:lnTo>
                  <a:pt x="3982" y="150"/>
                </a:lnTo>
                <a:lnTo>
                  <a:pt x="3983" y="130"/>
                </a:lnTo>
                <a:lnTo>
                  <a:pt x="3984" y="109"/>
                </a:lnTo>
                <a:lnTo>
                  <a:pt x="3985" y="98"/>
                </a:lnTo>
                <a:lnTo>
                  <a:pt x="3986" y="89"/>
                </a:lnTo>
                <a:lnTo>
                  <a:pt x="3987" y="79"/>
                </a:lnTo>
                <a:lnTo>
                  <a:pt x="3988" y="81"/>
                </a:lnTo>
                <a:lnTo>
                  <a:pt x="3989" y="85"/>
                </a:lnTo>
                <a:lnTo>
                  <a:pt x="3989" y="85"/>
                </a:lnTo>
                <a:lnTo>
                  <a:pt x="3990" y="83"/>
                </a:lnTo>
                <a:lnTo>
                  <a:pt x="3991" y="83"/>
                </a:lnTo>
                <a:lnTo>
                  <a:pt x="3992" y="83"/>
                </a:lnTo>
                <a:lnTo>
                  <a:pt x="3993" y="78"/>
                </a:lnTo>
                <a:lnTo>
                  <a:pt x="3994" y="66"/>
                </a:lnTo>
                <a:lnTo>
                  <a:pt x="3994" y="69"/>
                </a:lnTo>
                <a:lnTo>
                  <a:pt x="3995" y="64"/>
                </a:lnTo>
                <a:lnTo>
                  <a:pt x="3996" y="54"/>
                </a:lnTo>
                <a:lnTo>
                  <a:pt x="3997" y="62"/>
                </a:lnTo>
                <a:lnTo>
                  <a:pt x="3998" y="99"/>
                </a:lnTo>
                <a:lnTo>
                  <a:pt x="3999" y="118"/>
                </a:lnTo>
                <a:lnTo>
                  <a:pt x="4000" y="147"/>
                </a:lnTo>
                <a:lnTo>
                  <a:pt x="4001" y="194"/>
                </a:lnTo>
                <a:lnTo>
                  <a:pt x="4002" y="220"/>
                </a:lnTo>
                <a:lnTo>
                  <a:pt x="4003" y="231"/>
                </a:lnTo>
                <a:lnTo>
                  <a:pt x="4004" y="261"/>
                </a:lnTo>
                <a:lnTo>
                  <a:pt x="4004" y="259"/>
                </a:lnTo>
                <a:lnTo>
                  <a:pt x="4005" y="243"/>
                </a:lnTo>
                <a:lnTo>
                  <a:pt x="4006" y="238"/>
                </a:lnTo>
                <a:lnTo>
                  <a:pt x="4007" y="228"/>
                </a:lnTo>
                <a:lnTo>
                  <a:pt x="4008" y="206"/>
                </a:lnTo>
                <a:lnTo>
                  <a:pt x="4009" y="214"/>
                </a:lnTo>
                <a:lnTo>
                  <a:pt x="4010" y="213"/>
                </a:lnTo>
                <a:lnTo>
                  <a:pt x="4011" y="213"/>
                </a:lnTo>
                <a:lnTo>
                  <a:pt x="4011" y="216"/>
                </a:lnTo>
                <a:lnTo>
                  <a:pt x="4012" y="215"/>
                </a:lnTo>
                <a:lnTo>
                  <a:pt x="4013" y="203"/>
                </a:lnTo>
                <a:lnTo>
                  <a:pt x="4014" y="198"/>
                </a:lnTo>
                <a:lnTo>
                  <a:pt x="4015" y="201"/>
                </a:lnTo>
                <a:lnTo>
                  <a:pt x="4016" y="196"/>
                </a:lnTo>
                <a:lnTo>
                  <a:pt x="4017" y="207"/>
                </a:lnTo>
                <a:lnTo>
                  <a:pt x="4018" y="216"/>
                </a:lnTo>
                <a:lnTo>
                  <a:pt x="4018" y="226"/>
                </a:lnTo>
                <a:lnTo>
                  <a:pt x="4019" y="229"/>
                </a:lnTo>
                <a:lnTo>
                  <a:pt x="4020" y="232"/>
                </a:lnTo>
                <a:lnTo>
                  <a:pt x="4021" y="223"/>
                </a:lnTo>
                <a:lnTo>
                  <a:pt x="4022" y="221"/>
                </a:lnTo>
                <a:lnTo>
                  <a:pt x="4023" y="218"/>
                </a:lnTo>
                <a:lnTo>
                  <a:pt x="4024" y="215"/>
                </a:lnTo>
                <a:lnTo>
                  <a:pt x="4025" y="217"/>
                </a:lnTo>
                <a:lnTo>
                  <a:pt x="4026" y="219"/>
                </a:lnTo>
                <a:lnTo>
                  <a:pt x="4027" y="224"/>
                </a:lnTo>
                <a:lnTo>
                  <a:pt x="4027" y="225"/>
                </a:lnTo>
                <a:lnTo>
                  <a:pt x="4028" y="228"/>
                </a:lnTo>
                <a:lnTo>
                  <a:pt x="4029" y="230"/>
                </a:lnTo>
                <a:lnTo>
                  <a:pt x="4030" y="238"/>
                </a:lnTo>
                <a:lnTo>
                  <a:pt x="4031" y="238"/>
                </a:lnTo>
                <a:lnTo>
                  <a:pt x="4032" y="243"/>
                </a:lnTo>
                <a:lnTo>
                  <a:pt x="4033" y="243"/>
                </a:lnTo>
                <a:lnTo>
                  <a:pt x="4033" y="242"/>
                </a:lnTo>
                <a:lnTo>
                  <a:pt x="4034" y="235"/>
                </a:lnTo>
                <a:lnTo>
                  <a:pt x="4035" y="231"/>
                </a:lnTo>
                <a:lnTo>
                  <a:pt x="4036" y="225"/>
                </a:lnTo>
                <a:lnTo>
                  <a:pt x="4037" y="226"/>
                </a:lnTo>
                <a:lnTo>
                  <a:pt x="4038" y="232"/>
                </a:lnTo>
                <a:lnTo>
                  <a:pt x="4039" y="238"/>
                </a:lnTo>
                <a:lnTo>
                  <a:pt x="4040" y="246"/>
                </a:lnTo>
                <a:lnTo>
                  <a:pt x="4041" y="252"/>
                </a:lnTo>
                <a:lnTo>
                  <a:pt x="4041" y="252"/>
                </a:lnTo>
                <a:lnTo>
                  <a:pt x="4042" y="260"/>
                </a:lnTo>
                <a:lnTo>
                  <a:pt x="4043" y="271"/>
                </a:lnTo>
                <a:lnTo>
                  <a:pt x="4044" y="276"/>
                </a:lnTo>
                <a:lnTo>
                  <a:pt x="4045" y="277"/>
                </a:lnTo>
                <a:lnTo>
                  <a:pt x="4046" y="278"/>
                </a:lnTo>
                <a:lnTo>
                  <a:pt x="4047" y="267"/>
                </a:lnTo>
                <a:lnTo>
                  <a:pt x="4048" y="261"/>
                </a:lnTo>
                <a:lnTo>
                  <a:pt x="4049" y="249"/>
                </a:lnTo>
                <a:lnTo>
                  <a:pt x="4050" y="239"/>
                </a:lnTo>
                <a:lnTo>
                  <a:pt x="4050" y="233"/>
                </a:lnTo>
                <a:lnTo>
                  <a:pt x="4051" y="230"/>
                </a:lnTo>
                <a:lnTo>
                  <a:pt x="4052" y="219"/>
                </a:lnTo>
                <a:lnTo>
                  <a:pt x="4053" y="210"/>
                </a:lnTo>
                <a:lnTo>
                  <a:pt x="4054" y="197"/>
                </a:lnTo>
                <a:lnTo>
                  <a:pt x="4055" y="176"/>
                </a:lnTo>
                <a:lnTo>
                  <a:pt x="4056" y="157"/>
                </a:lnTo>
                <a:lnTo>
                  <a:pt x="4056" y="133"/>
                </a:lnTo>
                <a:lnTo>
                  <a:pt x="4057" y="116"/>
                </a:lnTo>
                <a:lnTo>
                  <a:pt x="4058" y="106"/>
                </a:lnTo>
                <a:lnTo>
                  <a:pt x="4059" y="99"/>
                </a:lnTo>
                <a:lnTo>
                  <a:pt x="4060" y="89"/>
                </a:lnTo>
                <a:lnTo>
                  <a:pt x="4061" y="85"/>
                </a:lnTo>
                <a:lnTo>
                  <a:pt x="4062" y="86"/>
                </a:lnTo>
                <a:lnTo>
                  <a:pt x="4063" y="86"/>
                </a:lnTo>
                <a:lnTo>
                  <a:pt x="4064" y="99"/>
                </a:lnTo>
                <a:lnTo>
                  <a:pt x="4065" y="104"/>
                </a:lnTo>
                <a:lnTo>
                  <a:pt x="4065" y="109"/>
                </a:lnTo>
                <a:lnTo>
                  <a:pt x="4066" y="110"/>
                </a:lnTo>
                <a:lnTo>
                  <a:pt x="4067" y="109"/>
                </a:lnTo>
                <a:lnTo>
                  <a:pt x="4068" y="95"/>
                </a:lnTo>
                <a:lnTo>
                  <a:pt x="4069" y="99"/>
                </a:lnTo>
                <a:lnTo>
                  <a:pt x="4070" y="93"/>
                </a:lnTo>
                <a:lnTo>
                  <a:pt x="4071" y="89"/>
                </a:lnTo>
                <a:lnTo>
                  <a:pt x="4072" y="88"/>
                </a:lnTo>
                <a:lnTo>
                  <a:pt x="4072" y="89"/>
                </a:lnTo>
                <a:lnTo>
                  <a:pt x="4073" y="80"/>
                </a:lnTo>
                <a:lnTo>
                  <a:pt x="4074" y="80"/>
                </a:lnTo>
                <a:lnTo>
                  <a:pt x="4075" y="80"/>
                </a:lnTo>
                <a:lnTo>
                  <a:pt x="4076" y="85"/>
                </a:lnTo>
                <a:lnTo>
                  <a:pt x="4077" y="105"/>
                </a:lnTo>
                <a:lnTo>
                  <a:pt x="4078" y="131"/>
                </a:lnTo>
                <a:lnTo>
                  <a:pt x="4079" y="158"/>
                </a:lnTo>
                <a:lnTo>
                  <a:pt x="4079" y="190"/>
                </a:lnTo>
                <a:lnTo>
                  <a:pt x="4080" y="221"/>
                </a:lnTo>
                <a:lnTo>
                  <a:pt x="4081" y="229"/>
                </a:lnTo>
                <a:lnTo>
                  <a:pt x="4082" y="246"/>
                </a:lnTo>
                <a:lnTo>
                  <a:pt x="4083" y="245"/>
                </a:lnTo>
                <a:lnTo>
                  <a:pt x="4084" y="242"/>
                </a:lnTo>
                <a:lnTo>
                  <a:pt x="4085" y="231"/>
                </a:lnTo>
                <a:lnTo>
                  <a:pt x="4086" y="226"/>
                </a:lnTo>
                <a:lnTo>
                  <a:pt x="4087" y="217"/>
                </a:lnTo>
                <a:lnTo>
                  <a:pt x="4088" y="224"/>
                </a:lnTo>
                <a:lnTo>
                  <a:pt x="4089" y="237"/>
                </a:lnTo>
                <a:lnTo>
                  <a:pt x="4089" y="249"/>
                </a:lnTo>
                <a:lnTo>
                  <a:pt x="4090" y="255"/>
                </a:lnTo>
                <a:lnTo>
                  <a:pt x="4091" y="264"/>
                </a:lnTo>
                <a:lnTo>
                  <a:pt x="4092" y="274"/>
                </a:lnTo>
                <a:lnTo>
                  <a:pt x="4093" y="269"/>
                </a:lnTo>
                <a:lnTo>
                  <a:pt x="4094" y="268"/>
                </a:lnTo>
                <a:lnTo>
                  <a:pt x="4094" y="269"/>
                </a:lnTo>
                <a:lnTo>
                  <a:pt x="4095" y="266"/>
                </a:lnTo>
                <a:lnTo>
                  <a:pt x="4096" y="265"/>
                </a:lnTo>
                <a:lnTo>
                  <a:pt x="4097" y="266"/>
                </a:lnTo>
                <a:lnTo>
                  <a:pt x="4098" y="270"/>
                </a:lnTo>
                <a:lnTo>
                  <a:pt x="4099" y="274"/>
                </a:lnTo>
                <a:lnTo>
                  <a:pt x="4100" y="276"/>
                </a:lnTo>
                <a:lnTo>
                  <a:pt x="4101" y="278"/>
                </a:lnTo>
                <a:lnTo>
                  <a:pt x="4102" y="271"/>
                </a:lnTo>
                <a:lnTo>
                  <a:pt x="4103" y="262"/>
                </a:lnTo>
                <a:lnTo>
                  <a:pt x="4103" y="261"/>
                </a:lnTo>
                <a:lnTo>
                  <a:pt x="4104" y="260"/>
                </a:lnTo>
                <a:lnTo>
                  <a:pt x="4105" y="262"/>
                </a:lnTo>
                <a:lnTo>
                  <a:pt x="4106" y="274"/>
                </a:lnTo>
                <a:lnTo>
                  <a:pt x="4107" y="281"/>
                </a:lnTo>
                <a:lnTo>
                  <a:pt x="4108" y="282"/>
                </a:lnTo>
                <a:lnTo>
                  <a:pt x="4109" y="285"/>
                </a:lnTo>
                <a:lnTo>
                  <a:pt x="4110" y="278"/>
                </a:lnTo>
                <a:lnTo>
                  <a:pt x="4111" y="272"/>
                </a:lnTo>
                <a:lnTo>
                  <a:pt x="4111" y="274"/>
                </a:lnTo>
                <a:lnTo>
                  <a:pt x="4112" y="279"/>
                </a:lnTo>
                <a:lnTo>
                  <a:pt x="4113" y="279"/>
                </a:lnTo>
                <a:lnTo>
                  <a:pt x="4114" y="287"/>
                </a:lnTo>
                <a:lnTo>
                  <a:pt x="4115" y="298"/>
                </a:lnTo>
                <a:lnTo>
                  <a:pt x="4116" y="306"/>
                </a:lnTo>
                <a:lnTo>
                  <a:pt x="4117" y="310"/>
                </a:lnTo>
                <a:lnTo>
                  <a:pt x="4117" y="309"/>
                </a:lnTo>
                <a:lnTo>
                  <a:pt x="4118" y="306"/>
                </a:lnTo>
                <a:lnTo>
                  <a:pt x="4119" y="300"/>
                </a:lnTo>
                <a:lnTo>
                  <a:pt x="4120" y="295"/>
                </a:lnTo>
                <a:lnTo>
                  <a:pt x="4121" y="290"/>
                </a:lnTo>
                <a:lnTo>
                  <a:pt x="4122" y="292"/>
                </a:lnTo>
                <a:lnTo>
                  <a:pt x="4123" y="289"/>
                </a:lnTo>
                <a:lnTo>
                  <a:pt x="4124" y="279"/>
                </a:lnTo>
                <a:lnTo>
                  <a:pt x="4125" y="273"/>
                </a:lnTo>
                <a:lnTo>
                  <a:pt x="4126" y="269"/>
                </a:lnTo>
                <a:lnTo>
                  <a:pt x="4126" y="267"/>
                </a:lnTo>
                <a:lnTo>
                  <a:pt x="4127" y="269"/>
                </a:lnTo>
                <a:lnTo>
                  <a:pt x="4128" y="279"/>
                </a:lnTo>
                <a:lnTo>
                  <a:pt x="4129" y="284"/>
                </a:lnTo>
                <a:lnTo>
                  <a:pt x="4130" y="290"/>
                </a:lnTo>
                <a:lnTo>
                  <a:pt x="4131" y="291"/>
                </a:lnTo>
                <a:lnTo>
                  <a:pt x="4132" y="297"/>
                </a:lnTo>
                <a:lnTo>
                  <a:pt x="4133" y="296"/>
                </a:lnTo>
                <a:lnTo>
                  <a:pt x="4133" y="296"/>
                </a:lnTo>
                <a:lnTo>
                  <a:pt x="4134" y="295"/>
                </a:lnTo>
                <a:lnTo>
                  <a:pt x="4135" y="295"/>
                </a:lnTo>
                <a:lnTo>
                  <a:pt x="4136" y="288"/>
                </a:lnTo>
                <a:lnTo>
                  <a:pt x="4137" y="281"/>
                </a:lnTo>
                <a:lnTo>
                  <a:pt x="4138" y="275"/>
                </a:lnTo>
                <a:lnTo>
                  <a:pt x="4139" y="272"/>
                </a:lnTo>
                <a:lnTo>
                  <a:pt x="4140" y="258"/>
                </a:lnTo>
                <a:lnTo>
                  <a:pt x="4140" y="243"/>
                </a:lnTo>
                <a:lnTo>
                  <a:pt x="4141" y="225"/>
                </a:lnTo>
                <a:lnTo>
                  <a:pt x="4142" y="204"/>
                </a:lnTo>
                <a:lnTo>
                  <a:pt x="4143" y="179"/>
                </a:lnTo>
                <a:lnTo>
                  <a:pt x="4144" y="160"/>
                </a:lnTo>
                <a:lnTo>
                  <a:pt x="4145" y="145"/>
                </a:lnTo>
                <a:lnTo>
                  <a:pt x="4146" y="142"/>
                </a:lnTo>
                <a:lnTo>
                  <a:pt x="4147" y="142"/>
                </a:lnTo>
                <a:lnTo>
                  <a:pt x="4148" y="141"/>
                </a:lnTo>
                <a:lnTo>
                  <a:pt x="4149" y="149"/>
                </a:lnTo>
                <a:lnTo>
                  <a:pt x="4149" y="145"/>
                </a:lnTo>
                <a:lnTo>
                  <a:pt x="4150" y="133"/>
                </a:lnTo>
                <a:lnTo>
                  <a:pt x="4151" y="123"/>
                </a:lnTo>
                <a:lnTo>
                  <a:pt x="4152" y="108"/>
                </a:lnTo>
                <a:lnTo>
                  <a:pt x="4153" y="94"/>
                </a:lnTo>
                <a:lnTo>
                  <a:pt x="4154" y="96"/>
                </a:lnTo>
                <a:lnTo>
                  <a:pt x="4155" y="95"/>
                </a:lnTo>
                <a:lnTo>
                  <a:pt x="4155" y="89"/>
                </a:lnTo>
                <a:lnTo>
                  <a:pt x="4156" y="91"/>
                </a:lnTo>
                <a:lnTo>
                  <a:pt x="4157" y="86"/>
                </a:lnTo>
                <a:lnTo>
                  <a:pt x="4158" y="75"/>
                </a:lnTo>
                <a:lnTo>
                  <a:pt x="4159" y="71"/>
                </a:lnTo>
                <a:lnTo>
                  <a:pt x="4160" y="71"/>
                </a:lnTo>
                <a:lnTo>
                  <a:pt x="4161" y="65"/>
                </a:lnTo>
                <a:lnTo>
                  <a:pt x="4162" y="62"/>
                </a:lnTo>
                <a:lnTo>
                  <a:pt x="4163" y="71"/>
                </a:lnTo>
                <a:lnTo>
                  <a:pt x="4164" y="71"/>
                </a:lnTo>
                <a:lnTo>
                  <a:pt x="4164" y="65"/>
                </a:lnTo>
                <a:lnTo>
                  <a:pt x="4165" y="70"/>
                </a:lnTo>
                <a:lnTo>
                  <a:pt x="4166" y="78"/>
                </a:lnTo>
                <a:lnTo>
                  <a:pt x="4167" y="76"/>
                </a:lnTo>
                <a:lnTo>
                  <a:pt x="4168" y="76"/>
                </a:lnTo>
                <a:lnTo>
                  <a:pt x="4169" y="85"/>
                </a:lnTo>
                <a:lnTo>
                  <a:pt x="4170" y="84"/>
                </a:lnTo>
                <a:lnTo>
                  <a:pt x="4171" y="84"/>
                </a:lnTo>
                <a:lnTo>
                  <a:pt x="4171" y="85"/>
                </a:lnTo>
                <a:lnTo>
                  <a:pt x="4172" y="83"/>
                </a:lnTo>
                <a:lnTo>
                  <a:pt x="4173" y="75"/>
                </a:lnTo>
                <a:lnTo>
                  <a:pt x="4174" y="78"/>
                </a:lnTo>
                <a:lnTo>
                  <a:pt x="4175" y="78"/>
                </a:lnTo>
                <a:lnTo>
                  <a:pt x="4176" y="62"/>
                </a:lnTo>
                <a:lnTo>
                  <a:pt x="4177" y="51"/>
                </a:lnTo>
                <a:lnTo>
                  <a:pt x="4178" y="69"/>
                </a:lnTo>
                <a:lnTo>
                  <a:pt x="4178" y="74"/>
                </a:lnTo>
                <a:lnTo>
                  <a:pt x="4179" y="94"/>
                </a:lnTo>
                <a:lnTo>
                  <a:pt x="4180" y="137"/>
                </a:lnTo>
                <a:lnTo>
                  <a:pt x="4181" y="179"/>
                </a:lnTo>
                <a:lnTo>
                  <a:pt x="4182" y="196"/>
                </a:lnTo>
                <a:lnTo>
                  <a:pt x="4183" y="220"/>
                </a:lnTo>
                <a:lnTo>
                  <a:pt x="4184" y="229"/>
                </a:lnTo>
                <a:lnTo>
                  <a:pt x="4185" y="223"/>
                </a:lnTo>
                <a:lnTo>
                  <a:pt x="4186" y="209"/>
                </a:lnTo>
                <a:lnTo>
                  <a:pt x="4187" y="205"/>
                </a:lnTo>
                <a:lnTo>
                  <a:pt x="4187" y="189"/>
                </a:lnTo>
                <a:lnTo>
                  <a:pt x="4188" y="171"/>
                </a:lnTo>
                <a:lnTo>
                  <a:pt x="4189" y="161"/>
                </a:lnTo>
                <a:lnTo>
                  <a:pt x="4190" y="161"/>
                </a:lnTo>
                <a:lnTo>
                  <a:pt x="4191" y="145"/>
                </a:lnTo>
                <a:lnTo>
                  <a:pt x="4192" y="154"/>
                </a:lnTo>
                <a:lnTo>
                  <a:pt x="4193" y="180"/>
                </a:lnTo>
                <a:lnTo>
                  <a:pt x="4193" y="180"/>
                </a:lnTo>
                <a:lnTo>
                  <a:pt x="4194" y="170"/>
                </a:lnTo>
                <a:lnTo>
                  <a:pt x="4195" y="155"/>
                </a:lnTo>
                <a:lnTo>
                  <a:pt x="4196" y="122"/>
                </a:lnTo>
                <a:lnTo>
                  <a:pt x="4197" y="87"/>
                </a:lnTo>
                <a:lnTo>
                  <a:pt x="4198" y="81"/>
                </a:lnTo>
                <a:lnTo>
                  <a:pt x="4199" y="79"/>
                </a:lnTo>
                <a:lnTo>
                  <a:pt x="4200" y="99"/>
                </a:lnTo>
                <a:lnTo>
                  <a:pt x="4201" y="126"/>
                </a:lnTo>
                <a:lnTo>
                  <a:pt x="4201" y="133"/>
                </a:lnTo>
                <a:lnTo>
                  <a:pt x="4202" y="146"/>
                </a:lnTo>
                <a:lnTo>
                  <a:pt x="4203" y="161"/>
                </a:lnTo>
                <a:lnTo>
                  <a:pt x="4204" y="175"/>
                </a:lnTo>
                <a:lnTo>
                  <a:pt x="4205" y="185"/>
                </a:lnTo>
                <a:lnTo>
                  <a:pt x="4206" y="219"/>
                </a:lnTo>
                <a:lnTo>
                  <a:pt x="4207" y="246"/>
                </a:lnTo>
                <a:lnTo>
                  <a:pt x="4208" y="282"/>
                </a:lnTo>
                <a:lnTo>
                  <a:pt x="4209" y="287"/>
                </a:lnTo>
                <a:lnTo>
                  <a:pt x="4210" y="289"/>
                </a:lnTo>
                <a:lnTo>
                  <a:pt x="4210" y="286"/>
                </a:lnTo>
                <a:lnTo>
                  <a:pt x="4211" y="271"/>
                </a:lnTo>
                <a:lnTo>
                  <a:pt x="4212" y="253"/>
                </a:lnTo>
                <a:lnTo>
                  <a:pt x="4213" y="252"/>
                </a:lnTo>
                <a:lnTo>
                  <a:pt x="4214" y="244"/>
                </a:lnTo>
                <a:lnTo>
                  <a:pt x="4215" y="247"/>
                </a:lnTo>
                <a:lnTo>
                  <a:pt x="4216" y="256"/>
                </a:lnTo>
                <a:lnTo>
                  <a:pt x="4216" y="263"/>
                </a:lnTo>
                <a:lnTo>
                  <a:pt x="4217" y="262"/>
                </a:lnTo>
                <a:lnTo>
                  <a:pt x="4218" y="268"/>
                </a:lnTo>
                <a:lnTo>
                  <a:pt x="4219" y="249"/>
                </a:lnTo>
                <a:lnTo>
                  <a:pt x="4220" y="230"/>
                </a:lnTo>
                <a:lnTo>
                  <a:pt x="4221" y="217"/>
                </a:lnTo>
                <a:lnTo>
                  <a:pt x="4222" y="227"/>
                </a:lnTo>
                <a:lnTo>
                  <a:pt x="4223" y="224"/>
                </a:lnTo>
                <a:lnTo>
                  <a:pt x="4224" y="222"/>
                </a:lnTo>
                <a:lnTo>
                  <a:pt x="4225" y="199"/>
                </a:lnTo>
                <a:lnTo>
                  <a:pt x="4225" y="189"/>
                </a:lnTo>
                <a:lnTo>
                  <a:pt x="4226" y="172"/>
                </a:lnTo>
                <a:lnTo>
                  <a:pt x="4227" y="167"/>
                </a:lnTo>
                <a:lnTo>
                  <a:pt x="4228" y="144"/>
                </a:lnTo>
                <a:lnTo>
                  <a:pt x="4229" y="162"/>
                </a:lnTo>
                <a:lnTo>
                  <a:pt x="4230" y="150"/>
                </a:lnTo>
                <a:lnTo>
                  <a:pt x="4231" y="127"/>
                </a:lnTo>
                <a:lnTo>
                  <a:pt x="4232" y="107"/>
                </a:lnTo>
                <a:lnTo>
                  <a:pt x="4232" y="101"/>
                </a:lnTo>
                <a:lnTo>
                  <a:pt x="4233" y="84"/>
                </a:lnTo>
                <a:lnTo>
                  <a:pt x="4234" y="81"/>
                </a:lnTo>
                <a:lnTo>
                  <a:pt x="4235" y="91"/>
                </a:lnTo>
                <a:lnTo>
                  <a:pt x="4236" y="101"/>
                </a:lnTo>
                <a:lnTo>
                  <a:pt x="4237" y="123"/>
                </a:lnTo>
                <a:lnTo>
                  <a:pt x="4238" y="142"/>
                </a:lnTo>
                <a:lnTo>
                  <a:pt x="4239" y="149"/>
                </a:lnTo>
                <a:lnTo>
                  <a:pt x="4239" y="138"/>
                </a:lnTo>
                <a:lnTo>
                  <a:pt x="4240" y="148"/>
                </a:lnTo>
                <a:lnTo>
                  <a:pt x="4241" y="149"/>
                </a:lnTo>
                <a:lnTo>
                  <a:pt x="4242" y="155"/>
                </a:lnTo>
                <a:lnTo>
                  <a:pt x="4243" y="164"/>
                </a:lnTo>
                <a:lnTo>
                  <a:pt x="4244" y="166"/>
                </a:lnTo>
                <a:lnTo>
                  <a:pt x="4245" y="162"/>
                </a:lnTo>
                <a:lnTo>
                  <a:pt x="4246" y="156"/>
                </a:lnTo>
                <a:lnTo>
                  <a:pt x="4247" y="152"/>
                </a:lnTo>
                <a:lnTo>
                  <a:pt x="4248" y="161"/>
                </a:lnTo>
                <a:lnTo>
                  <a:pt x="4249" y="177"/>
                </a:lnTo>
                <a:lnTo>
                  <a:pt x="4249" y="180"/>
                </a:lnTo>
                <a:lnTo>
                  <a:pt x="4250" y="200"/>
                </a:lnTo>
                <a:lnTo>
                  <a:pt x="4251" y="204"/>
                </a:lnTo>
                <a:lnTo>
                  <a:pt x="4252" y="200"/>
                </a:lnTo>
                <a:lnTo>
                  <a:pt x="4253" y="209"/>
                </a:lnTo>
                <a:lnTo>
                  <a:pt x="4254" y="233"/>
                </a:lnTo>
                <a:lnTo>
                  <a:pt x="4254" y="239"/>
                </a:lnTo>
                <a:lnTo>
                  <a:pt x="4255" y="249"/>
                </a:lnTo>
                <a:lnTo>
                  <a:pt x="4256" y="251"/>
                </a:lnTo>
                <a:lnTo>
                  <a:pt x="4257" y="248"/>
                </a:lnTo>
                <a:lnTo>
                  <a:pt x="4258" y="234"/>
                </a:lnTo>
                <a:lnTo>
                  <a:pt x="4259" y="224"/>
                </a:lnTo>
                <a:lnTo>
                  <a:pt x="4260" y="209"/>
                </a:lnTo>
                <a:lnTo>
                  <a:pt x="4261" y="204"/>
                </a:lnTo>
                <a:lnTo>
                  <a:pt x="4262" y="186"/>
                </a:lnTo>
                <a:lnTo>
                  <a:pt x="4263" y="167"/>
                </a:lnTo>
                <a:lnTo>
                  <a:pt x="4263" y="147"/>
                </a:lnTo>
                <a:lnTo>
                  <a:pt x="4264" y="142"/>
                </a:lnTo>
                <a:lnTo>
                  <a:pt x="4265" y="132"/>
                </a:lnTo>
                <a:lnTo>
                  <a:pt x="4266" y="133"/>
                </a:lnTo>
                <a:lnTo>
                  <a:pt x="4267" y="136"/>
                </a:lnTo>
                <a:lnTo>
                  <a:pt x="4268" y="146"/>
                </a:lnTo>
                <a:lnTo>
                  <a:pt x="4269" y="135"/>
                </a:lnTo>
                <a:lnTo>
                  <a:pt x="4270" y="136"/>
                </a:lnTo>
                <a:lnTo>
                  <a:pt x="4271" y="143"/>
                </a:lnTo>
                <a:lnTo>
                  <a:pt x="4271" y="136"/>
                </a:lnTo>
                <a:lnTo>
                  <a:pt x="4272" y="114"/>
                </a:lnTo>
                <a:lnTo>
                  <a:pt x="4273" y="106"/>
                </a:lnTo>
                <a:lnTo>
                  <a:pt x="4274" y="102"/>
                </a:lnTo>
                <a:lnTo>
                  <a:pt x="4275" y="88"/>
                </a:lnTo>
                <a:lnTo>
                  <a:pt x="4276" y="86"/>
                </a:lnTo>
                <a:lnTo>
                  <a:pt x="4277" y="91"/>
                </a:lnTo>
                <a:lnTo>
                  <a:pt x="4277" y="81"/>
                </a:lnTo>
                <a:lnTo>
                  <a:pt x="4278" y="58"/>
                </a:lnTo>
                <a:lnTo>
                  <a:pt x="4279" y="40"/>
                </a:lnTo>
                <a:lnTo>
                  <a:pt x="4280" y="26"/>
                </a:lnTo>
                <a:lnTo>
                  <a:pt x="4281" y="55"/>
                </a:lnTo>
                <a:lnTo>
                  <a:pt x="4282" y="84"/>
                </a:lnTo>
                <a:lnTo>
                  <a:pt x="4283" y="123"/>
                </a:lnTo>
                <a:lnTo>
                  <a:pt x="4284" y="178"/>
                </a:lnTo>
                <a:lnTo>
                  <a:pt x="4285" y="220"/>
                </a:lnTo>
                <a:lnTo>
                  <a:pt x="4286" y="226"/>
                </a:lnTo>
                <a:lnTo>
                  <a:pt x="4286" y="246"/>
                </a:lnTo>
                <a:lnTo>
                  <a:pt x="4287" y="253"/>
                </a:lnTo>
                <a:lnTo>
                  <a:pt x="4288" y="234"/>
                </a:lnTo>
                <a:lnTo>
                  <a:pt x="4289" y="215"/>
                </a:lnTo>
                <a:lnTo>
                  <a:pt x="4290" y="185"/>
                </a:lnTo>
                <a:lnTo>
                  <a:pt x="4291" y="171"/>
                </a:lnTo>
                <a:lnTo>
                  <a:pt x="4292" y="153"/>
                </a:lnTo>
                <a:lnTo>
                  <a:pt x="4293" y="154"/>
                </a:lnTo>
                <a:lnTo>
                  <a:pt x="4293" y="160"/>
                </a:lnTo>
                <a:lnTo>
                  <a:pt x="4294" y="181"/>
                </a:lnTo>
                <a:lnTo>
                  <a:pt x="4295" y="196"/>
                </a:lnTo>
                <a:lnTo>
                  <a:pt x="4296" y="220"/>
                </a:lnTo>
                <a:lnTo>
                  <a:pt x="4297" y="209"/>
                </a:lnTo>
                <a:lnTo>
                  <a:pt x="4298" y="187"/>
                </a:lnTo>
                <a:lnTo>
                  <a:pt x="4299" y="167"/>
                </a:lnTo>
                <a:lnTo>
                  <a:pt x="4300" y="133"/>
                </a:lnTo>
                <a:lnTo>
                  <a:pt x="4300" y="107"/>
                </a:lnTo>
                <a:lnTo>
                  <a:pt x="4301" y="91"/>
                </a:lnTo>
                <a:lnTo>
                  <a:pt x="4302" y="89"/>
                </a:lnTo>
                <a:lnTo>
                  <a:pt x="4303" y="94"/>
                </a:lnTo>
                <a:lnTo>
                  <a:pt x="4304" y="114"/>
                </a:lnTo>
                <a:lnTo>
                  <a:pt x="4305" y="129"/>
                </a:lnTo>
                <a:lnTo>
                  <a:pt x="4306" y="162"/>
                </a:lnTo>
                <a:lnTo>
                  <a:pt x="4307" y="181"/>
                </a:lnTo>
                <a:lnTo>
                  <a:pt x="4308" y="188"/>
                </a:lnTo>
                <a:lnTo>
                  <a:pt x="4309" y="203"/>
                </a:lnTo>
                <a:lnTo>
                  <a:pt x="4310" y="227"/>
                </a:lnTo>
                <a:lnTo>
                  <a:pt x="4310" y="254"/>
                </a:lnTo>
                <a:lnTo>
                  <a:pt x="4311" y="272"/>
                </a:lnTo>
                <a:lnTo>
                  <a:pt x="4312" y="277"/>
                </a:lnTo>
                <a:lnTo>
                  <a:pt x="4313" y="273"/>
                </a:lnTo>
                <a:lnTo>
                  <a:pt x="4314" y="282"/>
                </a:lnTo>
                <a:lnTo>
                  <a:pt x="4315" y="267"/>
                </a:lnTo>
                <a:lnTo>
                  <a:pt x="4315" y="269"/>
                </a:lnTo>
                <a:lnTo>
                  <a:pt x="4316" y="269"/>
                </a:lnTo>
                <a:lnTo>
                  <a:pt x="4317" y="274"/>
                </a:lnTo>
                <a:lnTo>
                  <a:pt x="4318" y="287"/>
                </a:lnTo>
                <a:lnTo>
                  <a:pt x="4319" y="311"/>
                </a:lnTo>
                <a:lnTo>
                  <a:pt x="4320" y="328"/>
                </a:lnTo>
                <a:lnTo>
                  <a:pt x="4321" y="350"/>
                </a:lnTo>
                <a:lnTo>
                  <a:pt x="4322" y="356"/>
                </a:lnTo>
                <a:lnTo>
                  <a:pt x="4323" y="334"/>
                </a:lnTo>
                <a:lnTo>
                  <a:pt x="4324" y="313"/>
                </a:lnTo>
                <a:lnTo>
                  <a:pt x="4324" y="313"/>
                </a:lnTo>
                <a:lnTo>
                  <a:pt x="4325" y="303"/>
                </a:lnTo>
                <a:lnTo>
                  <a:pt x="4326" y="290"/>
                </a:lnTo>
                <a:lnTo>
                  <a:pt x="4327" y="276"/>
                </a:lnTo>
                <a:lnTo>
                  <a:pt x="4328" y="241"/>
                </a:lnTo>
                <a:lnTo>
                  <a:pt x="4329" y="211"/>
                </a:lnTo>
                <a:lnTo>
                  <a:pt x="4330" y="186"/>
                </a:lnTo>
                <a:lnTo>
                  <a:pt x="4331" y="170"/>
                </a:lnTo>
                <a:lnTo>
                  <a:pt x="4332" y="149"/>
                </a:lnTo>
                <a:lnTo>
                  <a:pt x="4332" y="159"/>
                </a:lnTo>
                <a:lnTo>
                  <a:pt x="4333" y="150"/>
                </a:lnTo>
                <a:lnTo>
                  <a:pt x="4334" y="150"/>
                </a:lnTo>
                <a:lnTo>
                  <a:pt x="4335" y="148"/>
                </a:lnTo>
                <a:lnTo>
                  <a:pt x="4336" y="146"/>
                </a:lnTo>
                <a:lnTo>
                  <a:pt x="4337" y="123"/>
                </a:lnTo>
                <a:lnTo>
                  <a:pt x="4338" y="113"/>
                </a:lnTo>
                <a:lnTo>
                  <a:pt x="4338" y="115"/>
                </a:lnTo>
                <a:lnTo>
                  <a:pt x="4339" y="122"/>
                </a:lnTo>
                <a:lnTo>
                  <a:pt x="4340" y="134"/>
                </a:lnTo>
                <a:lnTo>
                  <a:pt x="4341" y="151"/>
                </a:lnTo>
                <a:lnTo>
                  <a:pt x="4342" y="149"/>
                </a:lnTo>
                <a:lnTo>
                  <a:pt x="4343" y="142"/>
                </a:lnTo>
                <a:lnTo>
                  <a:pt x="4344" y="123"/>
                </a:lnTo>
                <a:lnTo>
                  <a:pt x="4345" y="118"/>
                </a:lnTo>
                <a:lnTo>
                  <a:pt x="4346" y="114"/>
                </a:lnTo>
                <a:lnTo>
                  <a:pt x="4347" y="123"/>
                </a:lnTo>
                <a:lnTo>
                  <a:pt x="4347" y="136"/>
                </a:lnTo>
                <a:lnTo>
                  <a:pt x="4348" y="149"/>
                </a:lnTo>
                <a:lnTo>
                  <a:pt x="4349" y="152"/>
                </a:lnTo>
                <a:lnTo>
                  <a:pt x="4350" y="170"/>
                </a:lnTo>
                <a:lnTo>
                  <a:pt x="4351" y="179"/>
                </a:lnTo>
                <a:lnTo>
                  <a:pt x="4352" y="181"/>
                </a:lnTo>
                <a:lnTo>
                  <a:pt x="4353" y="188"/>
                </a:lnTo>
                <a:lnTo>
                  <a:pt x="4354" y="200"/>
                </a:lnTo>
                <a:lnTo>
                  <a:pt x="4354" y="206"/>
                </a:lnTo>
                <a:lnTo>
                  <a:pt x="4355" y="213"/>
                </a:lnTo>
                <a:lnTo>
                  <a:pt x="4356" y="206"/>
                </a:lnTo>
                <a:lnTo>
                  <a:pt x="4357" y="216"/>
                </a:lnTo>
                <a:lnTo>
                  <a:pt x="4358" y="213"/>
                </a:lnTo>
                <a:lnTo>
                  <a:pt x="4359" y="213"/>
                </a:lnTo>
                <a:lnTo>
                  <a:pt x="4360" y="202"/>
                </a:lnTo>
                <a:lnTo>
                  <a:pt x="4361" y="217"/>
                </a:lnTo>
                <a:lnTo>
                  <a:pt x="4361" y="211"/>
                </a:lnTo>
                <a:lnTo>
                  <a:pt x="4362" y="219"/>
                </a:lnTo>
                <a:lnTo>
                  <a:pt x="4363" y="218"/>
                </a:lnTo>
                <a:lnTo>
                  <a:pt x="4364" y="210"/>
                </a:lnTo>
                <a:lnTo>
                  <a:pt x="4365" y="184"/>
                </a:lnTo>
                <a:lnTo>
                  <a:pt x="4366" y="158"/>
                </a:lnTo>
                <a:lnTo>
                  <a:pt x="4367" y="126"/>
                </a:lnTo>
                <a:lnTo>
                  <a:pt x="4368" y="103"/>
                </a:lnTo>
                <a:lnTo>
                  <a:pt x="4369" y="97"/>
                </a:lnTo>
                <a:lnTo>
                  <a:pt x="4370" y="95"/>
                </a:lnTo>
                <a:lnTo>
                  <a:pt x="4370" y="104"/>
                </a:lnTo>
                <a:lnTo>
                  <a:pt x="4371" y="101"/>
                </a:lnTo>
                <a:lnTo>
                  <a:pt x="4372" y="111"/>
                </a:lnTo>
                <a:lnTo>
                  <a:pt x="4373" y="109"/>
                </a:lnTo>
                <a:lnTo>
                  <a:pt x="4374" y="113"/>
                </a:lnTo>
                <a:lnTo>
                  <a:pt x="4375" y="111"/>
                </a:lnTo>
                <a:lnTo>
                  <a:pt x="4376" y="115"/>
                </a:lnTo>
                <a:lnTo>
                  <a:pt x="4376" y="105"/>
                </a:lnTo>
                <a:lnTo>
                  <a:pt x="4377" y="108"/>
                </a:lnTo>
                <a:lnTo>
                  <a:pt x="4378" y="109"/>
                </a:lnTo>
                <a:lnTo>
                  <a:pt x="4379" y="95"/>
                </a:lnTo>
                <a:lnTo>
                  <a:pt x="4380" y="97"/>
                </a:lnTo>
                <a:lnTo>
                  <a:pt x="4381" y="92"/>
                </a:lnTo>
                <a:lnTo>
                  <a:pt x="4382" y="87"/>
                </a:lnTo>
                <a:lnTo>
                  <a:pt x="4383" y="79"/>
                </a:lnTo>
                <a:lnTo>
                  <a:pt x="4384" y="81"/>
                </a:lnTo>
                <a:lnTo>
                  <a:pt x="4385" y="75"/>
                </a:lnTo>
                <a:lnTo>
                  <a:pt x="4385" y="74"/>
                </a:lnTo>
                <a:lnTo>
                  <a:pt x="4386" y="72"/>
                </a:lnTo>
                <a:lnTo>
                  <a:pt x="4387" y="70"/>
                </a:lnTo>
                <a:lnTo>
                  <a:pt x="4388" y="75"/>
                </a:lnTo>
                <a:lnTo>
                  <a:pt x="4389" y="79"/>
                </a:lnTo>
                <a:lnTo>
                  <a:pt x="4390" y="82"/>
                </a:lnTo>
                <a:lnTo>
                  <a:pt x="4391" y="86"/>
                </a:lnTo>
                <a:lnTo>
                  <a:pt x="4392" y="84"/>
                </a:lnTo>
                <a:lnTo>
                  <a:pt x="4392" y="76"/>
                </a:lnTo>
                <a:lnTo>
                  <a:pt x="4393" y="69"/>
                </a:lnTo>
                <a:lnTo>
                  <a:pt x="4394" y="69"/>
                </a:lnTo>
                <a:lnTo>
                  <a:pt x="4395" y="66"/>
                </a:lnTo>
                <a:lnTo>
                  <a:pt x="4396" y="77"/>
                </a:lnTo>
                <a:lnTo>
                  <a:pt x="4397" y="81"/>
                </a:lnTo>
                <a:lnTo>
                  <a:pt x="4398" y="89"/>
                </a:lnTo>
                <a:lnTo>
                  <a:pt x="4399" y="89"/>
                </a:lnTo>
                <a:lnTo>
                  <a:pt x="4399" y="91"/>
                </a:lnTo>
                <a:lnTo>
                  <a:pt x="4400" y="82"/>
                </a:lnTo>
                <a:lnTo>
                  <a:pt x="4401" y="86"/>
                </a:lnTo>
                <a:lnTo>
                  <a:pt x="4402" y="72"/>
                </a:lnTo>
                <a:lnTo>
                  <a:pt x="4403" y="69"/>
                </a:lnTo>
                <a:lnTo>
                  <a:pt x="4404" y="62"/>
                </a:lnTo>
                <a:lnTo>
                  <a:pt x="4405" y="67"/>
                </a:lnTo>
                <a:lnTo>
                  <a:pt x="4406" y="74"/>
                </a:lnTo>
                <a:lnTo>
                  <a:pt x="4407" y="82"/>
                </a:lnTo>
                <a:lnTo>
                  <a:pt x="4408" y="90"/>
                </a:lnTo>
                <a:lnTo>
                  <a:pt x="4409" y="94"/>
                </a:lnTo>
                <a:lnTo>
                  <a:pt x="4409" y="89"/>
                </a:lnTo>
                <a:lnTo>
                  <a:pt x="4410" y="77"/>
                </a:lnTo>
                <a:lnTo>
                  <a:pt x="4411" y="79"/>
                </a:lnTo>
                <a:lnTo>
                  <a:pt x="4412" y="77"/>
                </a:lnTo>
                <a:lnTo>
                  <a:pt x="4413" y="80"/>
                </a:lnTo>
                <a:lnTo>
                  <a:pt x="4414" y="80"/>
                </a:lnTo>
                <a:lnTo>
                  <a:pt x="4414" y="84"/>
                </a:lnTo>
                <a:lnTo>
                  <a:pt x="4415" y="78"/>
                </a:lnTo>
                <a:lnTo>
                  <a:pt x="4416" y="77"/>
                </a:lnTo>
                <a:lnTo>
                  <a:pt x="4417" y="75"/>
                </a:lnTo>
                <a:lnTo>
                  <a:pt x="4418" y="77"/>
                </a:lnTo>
                <a:lnTo>
                  <a:pt x="4419" y="81"/>
                </a:lnTo>
                <a:lnTo>
                  <a:pt x="4420" y="81"/>
                </a:lnTo>
                <a:lnTo>
                  <a:pt x="4421" y="74"/>
                </a:lnTo>
                <a:lnTo>
                  <a:pt x="4422" y="62"/>
                </a:lnTo>
                <a:lnTo>
                  <a:pt x="4423" y="62"/>
                </a:lnTo>
                <a:lnTo>
                  <a:pt x="4423" y="83"/>
                </a:lnTo>
                <a:lnTo>
                  <a:pt x="4424" y="113"/>
                </a:lnTo>
                <a:lnTo>
                  <a:pt x="4425" y="138"/>
                </a:lnTo>
                <a:lnTo>
                  <a:pt x="4426" y="177"/>
                </a:lnTo>
                <a:lnTo>
                  <a:pt x="4427" y="213"/>
                </a:lnTo>
                <a:lnTo>
                  <a:pt x="4428" y="223"/>
                </a:lnTo>
                <a:lnTo>
                  <a:pt x="4429" y="235"/>
                </a:lnTo>
                <a:lnTo>
                  <a:pt x="4430" y="238"/>
                </a:lnTo>
                <a:lnTo>
                  <a:pt x="4431" y="229"/>
                </a:lnTo>
                <a:lnTo>
                  <a:pt x="4431" y="221"/>
                </a:lnTo>
                <a:lnTo>
                  <a:pt x="4432" y="193"/>
                </a:lnTo>
                <a:lnTo>
                  <a:pt x="4433" y="177"/>
                </a:lnTo>
                <a:lnTo>
                  <a:pt x="4434" y="170"/>
                </a:lnTo>
                <a:lnTo>
                  <a:pt x="4435" y="167"/>
                </a:lnTo>
                <a:lnTo>
                  <a:pt x="4436" y="158"/>
                </a:lnTo>
                <a:lnTo>
                  <a:pt x="4437" y="165"/>
                </a:lnTo>
                <a:lnTo>
                  <a:pt x="4437" y="173"/>
                </a:lnTo>
                <a:lnTo>
                  <a:pt x="4438" y="193"/>
                </a:lnTo>
                <a:lnTo>
                  <a:pt x="4439" y="184"/>
                </a:lnTo>
                <a:lnTo>
                  <a:pt x="4440" y="165"/>
                </a:lnTo>
                <a:lnTo>
                  <a:pt x="4441" y="153"/>
                </a:lnTo>
                <a:lnTo>
                  <a:pt x="4442" y="129"/>
                </a:lnTo>
                <a:lnTo>
                  <a:pt x="4443" y="117"/>
                </a:lnTo>
                <a:lnTo>
                  <a:pt x="4444" y="113"/>
                </a:lnTo>
                <a:lnTo>
                  <a:pt x="4445" y="117"/>
                </a:lnTo>
                <a:lnTo>
                  <a:pt x="4446" y="138"/>
                </a:lnTo>
                <a:lnTo>
                  <a:pt x="4446" y="145"/>
                </a:lnTo>
                <a:lnTo>
                  <a:pt x="4447" y="147"/>
                </a:lnTo>
                <a:lnTo>
                  <a:pt x="4448" y="155"/>
                </a:lnTo>
                <a:lnTo>
                  <a:pt x="4449" y="164"/>
                </a:lnTo>
                <a:lnTo>
                  <a:pt x="4450" y="163"/>
                </a:lnTo>
                <a:lnTo>
                  <a:pt x="4451" y="172"/>
                </a:lnTo>
                <a:lnTo>
                  <a:pt x="4452" y="186"/>
                </a:lnTo>
                <a:lnTo>
                  <a:pt x="4453" y="219"/>
                </a:lnTo>
                <a:lnTo>
                  <a:pt x="4453" y="247"/>
                </a:lnTo>
                <a:lnTo>
                  <a:pt x="4454" y="245"/>
                </a:lnTo>
                <a:lnTo>
                  <a:pt x="4455" y="258"/>
                </a:lnTo>
                <a:lnTo>
                  <a:pt x="4456" y="251"/>
                </a:lnTo>
                <a:lnTo>
                  <a:pt x="4457" y="234"/>
                </a:lnTo>
                <a:lnTo>
                  <a:pt x="4458" y="229"/>
                </a:lnTo>
                <a:lnTo>
                  <a:pt x="4459" y="245"/>
                </a:lnTo>
                <a:lnTo>
                  <a:pt x="4460" y="256"/>
                </a:lnTo>
                <a:lnTo>
                  <a:pt x="4460" y="288"/>
                </a:lnTo>
                <a:lnTo>
                  <a:pt x="4461" y="315"/>
                </a:lnTo>
                <a:lnTo>
                  <a:pt x="4462" y="329"/>
                </a:lnTo>
                <a:lnTo>
                  <a:pt x="4463" y="328"/>
                </a:lnTo>
                <a:lnTo>
                  <a:pt x="4464" y="320"/>
                </a:lnTo>
                <a:lnTo>
                  <a:pt x="4465" y="305"/>
                </a:lnTo>
                <a:lnTo>
                  <a:pt x="4466" y="286"/>
                </a:lnTo>
                <a:lnTo>
                  <a:pt x="4467" y="282"/>
                </a:lnTo>
                <a:lnTo>
                  <a:pt x="4468" y="266"/>
                </a:lnTo>
                <a:lnTo>
                  <a:pt x="4469" y="248"/>
                </a:lnTo>
                <a:lnTo>
                  <a:pt x="4470" y="231"/>
                </a:lnTo>
                <a:lnTo>
                  <a:pt x="4470" y="218"/>
                </a:lnTo>
                <a:lnTo>
                  <a:pt x="4471" y="191"/>
                </a:lnTo>
                <a:lnTo>
                  <a:pt x="4472" y="186"/>
                </a:lnTo>
                <a:lnTo>
                  <a:pt x="4473" y="188"/>
                </a:lnTo>
                <a:lnTo>
                  <a:pt x="4474" y="177"/>
                </a:lnTo>
                <a:lnTo>
                  <a:pt x="4475" y="166"/>
                </a:lnTo>
                <a:lnTo>
                  <a:pt x="4475" y="161"/>
                </a:lnTo>
                <a:lnTo>
                  <a:pt x="4476" y="148"/>
                </a:lnTo>
                <a:lnTo>
                  <a:pt x="4477" y="130"/>
                </a:lnTo>
                <a:lnTo>
                  <a:pt x="4478" y="110"/>
                </a:lnTo>
                <a:lnTo>
                  <a:pt x="4479" y="92"/>
                </a:lnTo>
                <a:lnTo>
                  <a:pt x="4480" y="85"/>
                </a:lnTo>
                <a:lnTo>
                  <a:pt x="4481" y="89"/>
                </a:lnTo>
                <a:lnTo>
                  <a:pt x="4482" y="95"/>
                </a:lnTo>
                <a:lnTo>
                  <a:pt x="4483" y="106"/>
                </a:lnTo>
                <a:lnTo>
                  <a:pt x="4484" y="122"/>
                </a:lnTo>
                <a:lnTo>
                  <a:pt x="4484" y="126"/>
                </a:lnTo>
                <a:lnTo>
                  <a:pt x="4485" y="133"/>
                </a:lnTo>
                <a:lnTo>
                  <a:pt x="4486" y="142"/>
                </a:lnTo>
                <a:lnTo>
                  <a:pt x="4487" y="156"/>
                </a:lnTo>
                <a:lnTo>
                  <a:pt x="4488" y="175"/>
                </a:lnTo>
                <a:lnTo>
                  <a:pt x="4489" y="186"/>
                </a:lnTo>
                <a:lnTo>
                  <a:pt x="4490" y="205"/>
                </a:lnTo>
                <a:lnTo>
                  <a:pt x="4491" y="216"/>
                </a:lnTo>
                <a:lnTo>
                  <a:pt x="4492" y="218"/>
                </a:lnTo>
                <a:lnTo>
                  <a:pt x="4492" y="202"/>
                </a:lnTo>
                <a:lnTo>
                  <a:pt x="4493" y="197"/>
                </a:lnTo>
                <a:lnTo>
                  <a:pt x="4494" y="184"/>
                </a:lnTo>
                <a:lnTo>
                  <a:pt x="4495" y="171"/>
                </a:lnTo>
                <a:lnTo>
                  <a:pt x="4496" y="157"/>
                </a:lnTo>
                <a:lnTo>
                  <a:pt x="4497" y="156"/>
                </a:lnTo>
                <a:lnTo>
                  <a:pt x="4498" y="170"/>
                </a:lnTo>
                <a:lnTo>
                  <a:pt x="4498" y="184"/>
                </a:lnTo>
                <a:lnTo>
                  <a:pt x="4499" y="201"/>
                </a:lnTo>
                <a:lnTo>
                  <a:pt x="4500" y="225"/>
                </a:lnTo>
                <a:lnTo>
                  <a:pt x="4501" y="240"/>
                </a:lnTo>
                <a:lnTo>
                  <a:pt x="4502" y="240"/>
                </a:lnTo>
                <a:lnTo>
                  <a:pt x="4503" y="238"/>
                </a:lnTo>
                <a:lnTo>
                  <a:pt x="4504" y="237"/>
                </a:lnTo>
                <a:lnTo>
                  <a:pt x="4505" y="231"/>
                </a:lnTo>
                <a:lnTo>
                  <a:pt x="4506" y="226"/>
                </a:lnTo>
                <a:lnTo>
                  <a:pt x="4507" y="213"/>
                </a:lnTo>
                <a:lnTo>
                  <a:pt x="4507" y="192"/>
                </a:lnTo>
                <a:lnTo>
                  <a:pt x="4508" y="170"/>
                </a:lnTo>
                <a:lnTo>
                  <a:pt x="4509" y="151"/>
                </a:lnTo>
                <a:lnTo>
                  <a:pt x="4510" y="133"/>
                </a:lnTo>
                <a:lnTo>
                  <a:pt x="4511" y="132"/>
                </a:lnTo>
                <a:lnTo>
                  <a:pt x="4512" y="128"/>
                </a:lnTo>
                <a:lnTo>
                  <a:pt x="4513" y="128"/>
                </a:lnTo>
                <a:lnTo>
                  <a:pt x="4514" y="130"/>
                </a:lnTo>
                <a:lnTo>
                  <a:pt x="4514" y="131"/>
                </a:lnTo>
                <a:lnTo>
                  <a:pt x="4515" y="114"/>
                </a:lnTo>
                <a:lnTo>
                  <a:pt x="4516" y="104"/>
                </a:lnTo>
                <a:lnTo>
                  <a:pt x="4517" y="97"/>
                </a:lnTo>
                <a:lnTo>
                  <a:pt x="4518" y="83"/>
                </a:lnTo>
                <a:lnTo>
                  <a:pt x="4519" y="71"/>
                </a:lnTo>
                <a:lnTo>
                  <a:pt x="4520" y="72"/>
                </a:lnTo>
                <a:lnTo>
                  <a:pt x="4521" y="82"/>
                </a:lnTo>
                <a:lnTo>
                  <a:pt x="4521" y="88"/>
                </a:lnTo>
                <a:lnTo>
                  <a:pt x="4522" y="83"/>
                </a:lnTo>
                <a:lnTo>
                  <a:pt x="4523" y="69"/>
                </a:lnTo>
                <a:lnTo>
                  <a:pt x="4524" y="53"/>
                </a:lnTo>
                <a:lnTo>
                  <a:pt x="4525" y="36"/>
                </a:lnTo>
                <a:lnTo>
                  <a:pt x="4526" y="51"/>
                </a:lnTo>
                <a:lnTo>
                  <a:pt x="4527" y="57"/>
                </a:lnTo>
                <a:lnTo>
                  <a:pt x="4528" y="95"/>
                </a:lnTo>
                <a:lnTo>
                  <a:pt x="4529" y="132"/>
                </a:lnTo>
                <a:lnTo>
                  <a:pt x="4530" y="172"/>
                </a:lnTo>
                <a:lnTo>
                  <a:pt x="4531" y="186"/>
                </a:lnTo>
                <a:lnTo>
                  <a:pt x="4531" y="207"/>
                </a:lnTo>
                <a:lnTo>
                  <a:pt x="4532" y="195"/>
                </a:lnTo>
                <a:lnTo>
                  <a:pt x="4533" y="194"/>
                </a:lnTo>
                <a:lnTo>
                  <a:pt x="4534" y="179"/>
                </a:lnTo>
                <a:lnTo>
                  <a:pt x="4535" y="160"/>
                </a:lnTo>
                <a:lnTo>
                  <a:pt x="4536" y="143"/>
                </a:lnTo>
                <a:lnTo>
                  <a:pt x="4536" y="148"/>
                </a:lnTo>
                <a:lnTo>
                  <a:pt x="4537" y="145"/>
                </a:lnTo>
                <a:lnTo>
                  <a:pt x="4538" y="147"/>
                </a:lnTo>
                <a:lnTo>
                  <a:pt x="4539" y="160"/>
                </a:lnTo>
                <a:lnTo>
                  <a:pt x="4540" y="194"/>
                </a:lnTo>
                <a:lnTo>
                  <a:pt x="4541" y="200"/>
                </a:lnTo>
                <a:lnTo>
                  <a:pt x="4542" y="187"/>
                </a:lnTo>
                <a:lnTo>
                  <a:pt x="4543" y="168"/>
                </a:lnTo>
                <a:lnTo>
                  <a:pt x="4544" y="130"/>
                </a:lnTo>
                <a:lnTo>
                  <a:pt x="4545" y="99"/>
                </a:lnTo>
                <a:lnTo>
                  <a:pt x="4545" y="83"/>
                </a:lnTo>
                <a:lnTo>
                  <a:pt x="4546" y="81"/>
                </a:lnTo>
                <a:lnTo>
                  <a:pt x="4547" y="89"/>
                </a:lnTo>
                <a:lnTo>
                  <a:pt x="4548" y="103"/>
                </a:lnTo>
                <a:lnTo>
                  <a:pt x="4549" y="111"/>
                </a:lnTo>
                <a:lnTo>
                  <a:pt x="4550" y="118"/>
                </a:lnTo>
                <a:lnTo>
                  <a:pt x="4551" y="128"/>
                </a:lnTo>
                <a:lnTo>
                  <a:pt x="4552" y="137"/>
                </a:lnTo>
                <a:lnTo>
                  <a:pt x="4553" y="146"/>
                </a:lnTo>
                <a:lnTo>
                  <a:pt x="4553" y="149"/>
                </a:lnTo>
                <a:lnTo>
                  <a:pt x="4554" y="156"/>
                </a:lnTo>
                <a:lnTo>
                  <a:pt x="4555" y="168"/>
                </a:lnTo>
                <a:lnTo>
                  <a:pt x="4556" y="178"/>
                </a:lnTo>
                <a:lnTo>
                  <a:pt x="4557" y="190"/>
                </a:lnTo>
                <a:lnTo>
                  <a:pt x="4558" y="207"/>
                </a:lnTo>
                <a:lnTo>
                  <a:pt x="4559" y="210"/>
                </a:lnTo>
                <a:lnTo>
                  <a:pt x="4559" y="213"/>
                </a:lnTo>
                <a:lnTo>
                  <a:pt x="4560" y="227"/>
                </a:lnTo>
                <a:lnTo>
                  <a:pt x="4561" y="243"/>
                </a:lnTo>
                <a:lnTo>
                  <a:pt x="4562" y="241"/>
                </a:lnTo>
                <a:lnTo>
                  <a:pt x="4563" y="255"/>
                </a:lnTo>
                <a:lnTo>
                  <a:pt x="4564" y="263"/>
                </a:lnTo>
                <a:lnTo>
                  <a:pt x="4565" y="249"/>
                </a:lnTo>
                <a:lnTo>
                  <a:pt x="4566" y="228"/>
                </a:lnTo>
                <a:lnTo>
                  <a:pt x="4567" y="212"/>
                </a:lnTo>
                <a:lnTo>
                  <a:pt x="4568" y="194"/>
                </a:lnTo>
                <a:lnTo>
                  <a:pt x="4569" y="187"/>
                </a:lnTo>
                <a:lnTo>
                  <a:pt x="4569" y="188"/>
                </a:lnTo>
                <a:lnTo>
                  <a:pt x="4570" y="180"/>
                </a:lnTo>
                <a:lnTo>
                  <a:pt x="4571" y="188"/>
                </a:lnTo>
                <a:lnTo>
                  <a:pt x="4572" y="179"/>
                </a:lnTo>
                <a:lnTo>
                  <a:pt x="4573" y="164"/>
                </a:lnTo>
                <a:lnTo>
                  <a:pt x="4574" y="159"/>
                </a:lnTo>
                <a:lnTo>
                  <a:pt x="4575" y="156"/>
                </a:lnTo>
                <a:lnTo>
                  <a:pt x="4575" y="150"/>
                </a:lnTo>
                <a:lnTo>
                  <a:pt x="4576" y="149"/>
                </a:lnTo>
                <a:lnTo>
                  <a:pt x="4577" y="149"/>
                </a:lnTo>
                <a:lnTo>
                  <a:pt x="4578" y="133"/>
                </a:lnTo>
                <a:lnTo>
                  <a:pt x="4579" y="126"/>
                </a:lnTo>
                <a:lnTo>
                  <a:pt x="4580" y="110"/>
                </a:lnTo>
                <a:lnTo>
                  <a:pt x="4581" y="102"/>
                </a:lnTo>
                <a:lnTo>
                  <a:pt x="4582" y="90"/>
                </a:lnTo>
                <a:lnTo>
                  <a:pt x="4583" y="88"/>
                </a:lnTo>
                <a:lnTo>
                  <a:pt x="4583" y="89"/>
                </a:lnTo>
                <a:lnTo>
                  <a:pt x="4584" y="90"/>
                </a:lnTo>
                <a:lnTo>
                  <a:pt x="4585" y="96"/>
                </a:lnTo>
                <a:lnTo>
                  <a:pt x="4586" y="98"/>
                </a:lnTo>
                <a:lnTo>
                  <a:pt x="4587" y="101"/>
                </a:lnTo>
                <a:lnTo>
                  <a:pt x="4588" y="100"/>
                </a:lnTo>
                <a:lnTo>
                  <a:pt x="4589" y="100"/>
                </a:lnTo>
                <a:lnTo>
                  <a:pt x="4590" y="97"/>
                </a:lnTo>
                <a:lnTo>
                  <a:pt x="4591" y="110"/>
                </a:lnTo>
                <a:lnTo>
                  <a:pt x="4591" y="118"/>
                </a:lnTo>
                <a:lnTo>
                  <a:pt x="4592" y="123"/>
                </a:lnTo>
                <a:lnTo>
                  <a:pt x="4593" y="130"/>
                </a:lnTo>
                <a:lnTo>
                  <a:pt x="4594" y="131"/>
                </a:lnTo>
                <a:lnTo>
                  <a:pt x="4595" y="142"/>
                </a:lnTo>
                <a:lnTo>
                  <a:pt x="4596" y="155"/>
                </a:lnTo>
                <a:lnTo>
                  <a:pt x="4597" y="162"/>
                </a:lnTo>
                <a:lnTo>
                  <a:pt x="4597" y="163"/>
                </a:lnTo>
                <a:lnTo>
                  <a:pt x="4598" y="176"/>
                </a:lnTo>
                <a:lnTo>
                  <a:pt x="4599" y="169"/>
                </a:lnTo>
                <a:lnTo>
                  <a:pt x="4600" y="163"/>
                </a:lnTo>
                <a:lnTo>
                  <a:pt x="4601" y="167"/>
                </a:lnTo>
                <a:lnTo>
                  <a:pt x="4602" y="178"/>
                </a:lnTo>
                <a:lnTo>
                  <a:pt x="4603" y="183"/>
                </a:lnTo>
                <a:lnTo>
                  <a:pt x="4604" y="197"/>
                </a:lnTo>
                <a:lnTo>
                  <a:pt x="4605" y="211"/>
                </a:lnTo>
                <a:lnTo>
                  <a:pt x="4606" y="218"/>
                </a:lnTo>
                <a:lnTo>
                  <a:pt x="4606" y="218"/>
                </a:lnTo>
                <a:lnTo>
                  <a:pt x="4607" y="214"/>
                </a:lnTo>
                <a:lnTo>
                  <a:pt x="4608" y="205"/>
                </a:lnTo>
                <a:lnTo>
                  <a:pt x="4609" y="186"/>
                </a:lnTo>
                <a:lnTo>
                  <a:pt x="4610" y="173"/>
                </a:lnTo>
                <a:lnTo>
                  <a:pt x="4611" y="151"/>
                </a:lnTo>
                <a:lnTo>
                  <a:pt x="4612" y="139"/>
                </a:lnTo>
                <a:lnTo>
                  <a:pt x="4613" y="124"/>
                </a:lnTo>
                <a:lnTo>
                  <a:pt x="4613" y="124"/>
                </a:lnTo>
                <a:lnTo>
                  <a:pt x="4614" y="112"/>
                </a:lnTo>
                <a:lnTo>
                  <a:pt x="4615" y="117"/>
                </a:lnTo>
                <a:lnTo>
                  <a:pt x="4616" y="108"/>
                </a:lnTo>
                <a:lnTo>
                  <a:pt x="4617" y="111"/>
                </a:lnTo>
                <a:lnTo>
                  <a:pt x="4618" y="108"/>
                </a:lnTo>
                <a:lnTo>
                  <a:pt x="4619" y="104"/>
                </a:lnTo>
                <a:lnTo>
                  <a:pt x="4620" y="98"/>
                </a:lnTo>
                <a:lnTo>
                  <a:pt x="4620" y="98"/>
                </a:lnTo>
                <a:lnTo>
                  <a:pt x="4621" y="87"/>
                </a:lnTo>
                <a:lnTo>
                  <a:pt x="4622" y="80"/>
                </a:lnTo>
                <a:lnTo>
                  <a:pt x="4623" y="84"/>
                </a:lnTo>
                <a:lnTo>
                  <a:pt x="4624" y="86"/>
                </a:lnTo>
                <a:lnTo>
                  <a:pt x="4625" y="89"/>
                </a:lnTo>
                <a:lnTo>
                  <a:pt x="4626" y="94"/>
                </a:lnTo>
                <a:lnTo>
                  <a:pt x="4627" y="96"/>
                </a:lnTo>
                <a:lnTo>
                  <a:pt x="4628" y="93"/>
                </a:lnTo>
                <a:lnTo>
                  <a:pt x="4629" y="97"/>
                </a:lnTo>
                <a:lnTo>
                  <a:pt x="4630" y="90"/>
                </a:lnTo>
                <a:lnTo>
                  <a:pt x="4630" y="79"/>
                </a:lnTo>
                <a:lnTo>
                  <a:pt x="4631" y="77"/>
                </a:lnTo>
                <a:lnTo>
                  <a:pt x="4632" y="78"/>
                </a:lnTo>
                <a:lnTo>
                  <a:pt x="4633" y="72"/>
                </a:lnTo>
                <a:lnTo>
                  <a:pt x="4634" y="77"/>
                </a:lnTo>
                <a:lnTo>
                  <a:pt x="4635" y="80"/>
                </a:lnTo>
                <a:lnTo>
                  <a:pt x="4635" y="67"/>
                </a:lnTo>
                <a:lnTo>
                  <a:pt x="4636" y="71"/>
                </a:lnTo>
                <a:lnTo>
                  <a:pt x="4637" y="72"/>
                </a:lnTo>
                <a:lnTo>
                  <a:pt x="4638" y="73"/>
                </a:lnTo>
                <a:lnTo>
                  <a:pt x="4639" y="73"/>
                </a:lnTo>
                <a:lnTo>
                  <a:pt x="4640" y="82"/>
                </a:lnTo>
                <a:lnTo>
                  <a:pt x="4641" y="83"/>
                </a:lnTo>
                <a:lnTo>
                  <a:pt x="4642" y="82"/>
                </a:lnTo>
                <a:lnTo>
                  <a:pt x="4643" y="83"/>
                </a:lnTo>
                <a:lnTo>
                  <a:pt x="4644" y="89"/>
                </a:lnTo>
                <a:lnTo>
                  <a:pt x="4644" y="86"/>
                </a:lnTo>
                <a:lnTo>
                  <a:pt x="4645" y="83"/>
                </a:lnTo>
                <a:lnTo>
                  <a:pt x="4646" y="82"/>
                </a:lnTo>
                <a:lnTo>
                  <a:pt x="4647" y="87"/>
                </a:lnTo>
                <a:lnTo>
                  <a:pt x="4648" y="87"/>
                </a:lnTo>
                <a:lnTo>
                  <a:pt x="4649" y="86"/>
                </a:lnTo>
                <a:lnTo>
                  <a:pt x="4650" y="89"/>
                </a:lnTo>
                <a:lnTo>
                  <a:pt x="4651" y="92"/>
                </a:lnTo>
                <a:lnTo>
                  <a:pt x="4652" y="85"/>
                </a:lnTo>
                <a:lnTo>
                  <a:pt x="4652" y="81"/>
                </a:lnTo>
                <a:lnTo>
                  <a:pt x="4653" y="83"/>
                </a:lnTo>
                <a:lnTo>
                  <a:pt x="4654" y="79"/>
                </a:lnTo>
                <a:lnTo>
                  <a:pt x="4655" y="75"/>
                </a:lnTo>
                <a:lnTo>
                  <a:pt x="4656" y="75"/>
                </a:lnTo>
                <a:lnTo>
                  <a:pt x="4657" y="80"/>
                </a:lnTo>
                <a:lnTo>
                  <a:pt x="4658" y="84"/>
                </a:lnTo>
                <a:lnTo>
                  <a:pt x="4658" y="83"/>
                </a:lnTo>
                <a:lnTo>
                  <a:pt x="4659" y="86"/>
                </a:lnTo>
                <a:lnTo>
                  <a:pt x="4660" y="90"/>
                </a:lnTo>
                <a:lnTo>
                  <a:pt x="4661" y="87"/>
                </a:lnTo>
                <a:lnTo>
                  <a:pt x="4662" y="80"/>
                </a:lnTo>
                <a:lnTo>
                  <a:pt x="4663" y="86"/>
                </a:lnTo>
                <a:lnTo>
                  <a:pt x="4664" y="84"/>
                </a:lnTo>
                <a:lnTo>
                  <a:pt x="4665" y="83"/>
                </a:lnTo>
                <a:lnTo>
                  <a:pt x="4666" y="80"/>
                </a:lnTo>
                <a:lnTo>
                  <a:pt x="4667" y="97"/>
                </a:lnTo>
                <a:lnTo>
                  <a:pt x="4667" y="84"/>
                </a:lnTo>
                <a:lnTo>
                  <a:pt x="4668" y="81"/>
                </a:lnTo>
                <a:lnTo>
                  <a:pt x="4669" y="79"/>
                </a:lnTo>
                <a:lnTo>
                  <a:pt x="4670" y="79"/>
                </a:lnTo>
                <a:lnTo>
                  <a:pt x="4671" y="73"/>
                </a:lnTo>
                <a:lnTo>
                  <a:pt x="4672" y="80"/>
                </a:lnTo>
                <a:lnTo>
                  <a:pt x="4673" y="79"/>
                </a:lnTo>
                <a:lnTo>
                  <a:pt x="4674" y="73"/>
                </a:lnTo>
                <a:lnTo>
                  <a:pt x="4674" y="77"/>
                </a:lnTo>
                <a:lnTo>
                  <a:pt x="4675" y="73"/>
                </a:lnTo>
                <a:lnTo>
                  <a:pt x="4676" y="68"/>
                </a:lnTo>
                <a:lnTo>
                  <a:pt x="4677" y="72"/>
                </a:lnTo>
                <a:lnTo>
                  <a:pt x="4678" y="73"/>
                </a:lnTo>
                <a:lnTo>
                  <a:pt x="4679" y="75"/>
                </a:lnTo>
                <a:lnTo>
                  <a:pt x="4680" y="75"/>
                </a:lnTo>
                <a:lnTo>
                  <a:pt x="4681" y="81"/>
                </a:lnTo>
                <a:lnTo>
                  <a:pt x="4681" y="79"/>
                </a:lnTo>
                <a:lnTo>
                  <a:pt x="4682" y="82"/>
                </a:lnTo>
                <a:lnTo>
                  <a:pt x="4683" y="81"/>
                </a:lnTo>
                <a:lnTo>
                  <a:pt x="4684" y="79"/>
                </a:lnTo>
                <a:lnTo>
                  <a:pt x="4685" y="80"/>
                </a:lnTo>
                <a:lnTo>
                  <a:pt x="4686" y="75"/>
                </a:lnTo>
                <a:lnTo>
                  <a:pt x="4687" y="75"/>
                </a:lnTo>
                <a:lnTo>
                  <a:pt x="4688" y="72"/>
                </a:lnTo>
                <a:lnTo>
                  <a:pt x="4689" y="73"/>
                </a:lnTo>
                <a:lnTo>
                  <a:pt x="4690" y="64"/>
                </a:lnTo>
                <a:lnTo>
                  <a:pt x="4691" y="72"/>
                </a:lnTo>
                <a:lnTo>
                  <a:pt x="4691" y="75"/>
                </a:lnTo>
                <a:lnTo>
                  <a:pt x="4692" y="73"/>
                </a:lnTo>
                <a:lnTo>
                  <a:pt x="4693" y="76"/>
                </a:lnTo>
                <a:lnTo>
                  <a:pt x="4694" y="88"/>
                </a:lnTo>
                <a:lnTo>
                  <a:pt x="4695" y="86"/>
                </a:lnTo>
                <a:lnTo>
                  <a:pt x="4696" y="84"/>
                </a:lnTo>
                <a:lnTo>
                  <a:pt x="4696" y="80"/>
                </a:lnTo>
                <a:lnTo>
                  <a:pt x="4697" y="82"/>
                </a:lnTo>
                <a:lnTo>
                  <a:pt x="4698" y="74"/>
                </a:lnTo>
                <a:lnTo>
                  <a:pt x="4699" y="72"/>
                </a:lnTo>
                <a:lnTo>
                  <a:pt x="4700" y="74"/>
                </a:lnTo>
                <a:lnTo>
                  <a:pt x="4701" y="81"/>
                </a:lnTo>
                <a:lnTo>
                  <a:pt x="4702" y="86"/>
                </a:lnTo>
                <a:lnTo>
                  <a:pt x="4703" y="86"/>
                </a:lnTo>
                <a:lnTo>
                  <a:pt x="4704" y="90"/>
                </a:lnTo>
                <a:lnTo>
                  <a:pt x="4705" y="85"/>
                </a:lnTo>
                <a:lnTo>
                  <a:pt x="4705" y="89"/>
                </a:lnTo>
                <a:lnTo>
                  <a:pt x="4706" y="78"/>
                </a:lnTo>
                <a:lnTo>
                  <a:pt x="4707" y="79"/>
                </a:lnTo>
                <a:lnTo>
                  <a:pt x="4708" y="67"/>
                </a:lnTo>
                <a:lnTo>
                  <a:pt x="4709" y="71"/>
                </a:lnTo>
                <a:lnTo>
                  <a:pt x="4710" y="68"/>
                </a:lnTo>
                <a:lnTo>
                  <a:pt x="4711" y="75"/>
                </a:lnTo>
                <a:lnTo>
                  <a:pt x="4712" y="80"/>
                </a:lnTo>
                <a:lnTo>
                  <a:pt x="4713" y="92"/>
                </a:lnTo>
                <a:lnTo>
                  <a:pt x="4713" y="93"/>
                </a:lnTo>
                <a:lnTo>
                  <a:pt x="4714" y="90"/>
                </a:lnTo>
                <a:lnTo>
                  <a:pt x="4715" y="89"/>
                </a:lnTo>
                <a:lnTo>
                  <a:pt x="4716" y="89"/>
                </a:lnTo>
                <a:lnTo>
                  <a:pt x="4717" y="98"/>
                </a:lnTo>
                <a:lnTo>
                  <a:pt x="4718" y="106"/>
                </a:lnTo>
                <a:lnTo>
                  <a:pt x="4719" y="113"/>
                </a:lnTo>
                <a:lnTo>
                  <a:pt x="4719" y="107"/>
                </a:lnTo>
                <a:lnTo>
                  <a:pt x="4720" y="105"/>
                </a:lnTo>
                <a:lnTo>
                  <a:pt x="4721" y="92"/>
                </a:lnTo>
                <a:lnTo>
                  <a:pt x="4722" y="87"/>
                </a:lnTo>
                <a:lnTo>
                  <a:pt x="4723" y="85"/>
                </a:lnTo>
                <a:lnTo>
                  <a:pt x="4724" y="88"/>
                </a:lnTo>
                <a:lnTo>
                  <a:pt x="4725" y="81"/>
                </a:lnTo>
                <a:lnTo>
                  <a:pt x="4726" y="74"/>
                </a:lnTo>
                <a:lnTo>
                  <a:pt x="4727" y="77"/>
                </a:lnTo>
                <a:lnTo>
                  <a:pt x="4728" y="77"/>
                </a:lnTo>
                <a:lnTo>
                  <a:pt x="4728" y="76"/>
                </a:lnTo>
                <a:lnTo>
                  <a:pt x="4729" y="74"/>
                </a:lnTo>
                <a:lnTo>
                  <a:pt x="4730" y="80"/>
                </a:lnTo>
                <a:lnTo>
                  <a:pt x="4731" y="80"/>
                </a:lnTo>
                <a:lnTo>
                  <a:pt x="4732" y="78"/>
                </a:lnTo>
                <a:lnTo>
                  <a:pt x="4733" y="75"/>
                </a:lnTo>
                <a:lnTo>
                  <a:pt x="4734" y="89"/>
                </a:lnTo>
                <a:lnTo>
                  <a:pt x="4735" y="88"/>
                </a:lnTo>
                <a:lnTo>
                  <a:pt x="4735" y="88"/>
                </a:lnTo>
                <a:lnTo>
                  <a:pt x="4736" y="88"/>
                </a:lnTo>
                <a:lnTo>
                  <a:pt x="4737" y="92"/>
                </a:lnTo>
                <a:lnTo>
                  <a:pt x="4738" y="82"/>
                </a:lnTo>
                <a:lnTo>
                  <a:pt x="4739" y="79"/>
                </a:lnTo>
                <a:lnTo>
                  <a:pt x="4740" y="83"/>
                </a:lnTo>
                <a:lnTo>
                  <a:pt x="4741" y="80"/>
                </a:lnTo>
                <a:lnTo>
                  <a:pt x="4742" y="79"/>
                </a:lnTo>
                <a:lnTo>
                  <a:pt x="4743" y="91"/>
                </a:lnTo>
                <a:lnTo>
                  <a:pt x="4743" y="95"/>
                </a:lnTo>
                <a:lnTo>
                  <a:pt x="4744" y="85"/>
                </a:lnTo>
                <a:lnTo>
                  <a:pt x="4745" y="86"/>
                </a:lnTo>
                <a:lnTo>
                  <a:pt x="4746" y="82"/>
                </a:lnTo>
                <a:lnTo>
                  <a:pt x="4747" y="73"/>
                </a:lnTo>
                <a:lnTo>
                  <a:pt x="4748" y="81"/>
                </a:lnTo>
                <a:lnTo>
                  <a:pt x="4749" y="86"/>
                </a:lnTo>
                <a:lnTo>
                  <a:pt x="4750" y="90"/>
                </a:lnTo>
                <a:lnTo>
                  <a:pt x="4751" y="92"/>
                </a:lnTo>
                <a:lnTo>
                  <a:pt x="4752" y="92"/>
                </a:lnTo>
                <a:lnTo>
                  <a:pt x="4752" y="85"/>
                </a:lnTo>
                <a:lnTo>
                  <a:pt x="4753" y="81"/>
                </a:lnTo>
                <a:lnTo>
                  <a:pt x="4754" y="76"/>
                </a:lnTo>
                <a:lnTo>
                  <a:pt x="4755" y="76"/>
                </a:lnTo>
                <a:lnTo>
                  <a:pt x="4756" y="77"/>
                </a:lnTo>
                <a:lnTo>
                  <a:pt x="4757" y="78"/>
                </a:lnTo>
                <a:lnTo>
                  <a:pt x="4757" y="78"/>
                </a:lnTo>
                <a:lnTo>
                  <a:pt x="4758" y="80"/>
                </a:lnTo>
                <a:lnTo>
                  <a:pt x="4759" y="82"/>
                </a:lnTo>
                <a:lnTo>
                  <a:pt x="4760" y="82"/>
                </a:lnTo>
                <a:lnTo>
                  <a:pt x="4761" y="79"/>
                </a:lnTo>
                <a:lnTo>
                  <a:pt x="4762" y="86"/>
                </a:lnTo>
                <a:lnTo>
                  <a:pt x="4763" y="88"/>
                </a:lnTo>
                <a:lnTo>
                  <a:pt x="4764" y="84"/>
                </a:lnTo>
                <a:lnTo>
                  <a:pt x="4765" y="81"/>
                </a:lnTo>
                <a:lnTo>
                  <a:pt x="4766" y="87"/>
                </a:lnTo>
                <a:lnTo>
                  <a:pt x="4766" y="98"/>
                </a:lnTo>
                <a:lnTo>
                  <a:pt x="4767" y="95"/>
                </a:lnTo>
                <a:lnTo>
                  <a:pt x="4768" y="108"/>
                </a:lnTo>
                <a:lnTo>
                  <a:pt x="4769" y="108"/>
                </a:lnTo>
                <a:lnTo>
                  <a:pt x="4770" y="106"/>
                </a:lnTo>
                <a:lnTo>
                  <a:pt x="4771" y="94"/>
                </a:lnTo>
                <a:lnTo>
                  <a:pt x="4772" y="95"/>
                </a:lnTo>
                <a:lnTo>
                  <a:pt x="4773" y="86"/>
                </a:lnTo>
                <a:lnTo>
                  <a:pt x="4773" y="89"/>
                </a:lnTo>
                <a:lnTo>
                  <a:pt x="4774" y="87"/>
                </a:lnTo>
                <a:lnTo>
                  <a:pt x="4775" y="94"/>
                </a:lnTo>
                <a:lnTo>
                  <a:pt x="4776" y="99"/>
                </a:lnTo>
                <a:lnTo>
                  <a:pt x="4777" y="98"/>
                </a:lnTo>
                <a:lnTo>
                  <a:pt x="4778" y="96"/>
                </a:lnTo>
                <a:lnTo>
                  <a:pt x="4779" y="93"/>
                </a:lnTo>
                <a:lnTo>
                  <a:pt x="4780" y="77"/>
                </a:lnTo>
                <a:lnTo>
                  <a:pt x="4780" y="69"/>
                </a:lnTo>
                <a:lnTo>
                  <a:pt x="4781" y="72"/>
                </a:lnTo>
                <a:lnTo>
                  <a:pt x="4782" y="68"/>
                </a:lnTo>
                <a:lnTo>
                  <a:pt x="4783" y="68"/>
                </a:lnTo>
                <a:lnTo>
                  <a:pt x="4784" y="77"/>
                </a:lnTo>
                <a:lnTo>
                  <a:pt x="4785" y="78"/>
                </a:lnTo>
                <a:lnTo>
                  <a:pt x="4786" y="79"/>
                </a:lnTo>
                <a:lnTo>
                  <a:pt x="4787" y="85"/>
                </a:lnTo>
                <a:lnTo>
                  <a:pt x="4788" y="99"/>
                </a:lnTo>
                <a:lnTo>
                  <a:pt x="4789" y="100"/>
                </a:lnTo>
                <a:lnTo>
                  <a:pt x="4790" y="98"/>
                </a:lnTo>
                <a:lnTo>
                  <a:pt x="4790" y="93"/>
                </a:lnTo>
                <a:lnTo>
                  <a:pt x="4791" y="93"/>
                </a:lnTo>
                <a:lnTo>
                  <a:pt x="4792" y="77"/>
                </a:lnTo>
                <a:lnTo>
                  <a:pt x="4793" y="76"/>
                </a:lnTo>
                <a:lnTo>
                  <a:pt x="4794" y="81"/>
                </a:lnTo>
                <a:lnTo>
                  <a:pt x="4795" y="88"/>
                </a:lnTo>
                <a:lnTo>
                  <a:pt x="4795" y="84"/>
                </a:lnTo>
                <a:lnTo>
                  <a:pt x="4796" y="94"/>
                </a:lnTo>
                <a:lnTo>
                  <a:pt x="4797" y="88"/>
                </a:lnTo>
                <a:lnTo>
                  <a:pt x="4798" y="84"/>
                </a:lnTo>
                <a:lnTo>
                  <a:pt x="4799" y="81"/>
                </a:lnTo>
                <a:lnTo>
                  <a:pt x="4800" y="80"/>
                </a:lnTo>
                <a:lnTo>
                  <a:pt x="4801" y="75"/>
                </a:lnTo>
                <a:lnTo>
                  <a:pt x="4802" y="78"/>
                </a:lnTo>
                <a:lnTo>
                  <a:pt x="4803" y="79"/>
                </a:lnTo>
                <a:lnTo>
                  <a:pt x="4804" y="79"/>
                </a:lnTo>
                <a:lnTo>
                  <a:pt x="4804" y="81"/>
                </a:lnTo>
                <a:lnTo>
                  <a:pt x="4805" y="84"/>
                </a:lnTo>
                <a:lnTo>
                  <a:pt x="4806" y="82"/>
                </a:lnTo>
                <a:lnTo>
                  <a:pt x="4807" y="82"/>
                </a:lnTo>
                <a:lnTo>
                  <a:pt x="4808" y="85"/>
                </a:lnTo>
                <a:lnTo>
                  <a:pt x="4809" y="87"/>
                </a:lnTo>
                <a:lnTo>
                  <a:pt x="4810" y="83"/>
                </a:lnTo>
                <a:lnTo>
                  <a:pt x="4811" y="84"/>
                </a:lnTo>
                <a:lnTo>
                  <a:pt x="4812" y="89"/>
                </a:lnTo>
                <a:lnTo>
                  <a:pt x="4812" y="85"/>
                </a:lnTo>
                <a:lnTo>
                  <a:pt x="4813" y="84"/>
                </a:lnTo>
                <a:lnTo>
                  <a:pt x="4814" y="89"/>
                </a:lnTo>
                <a:lnTo>
                  <a:pt x="4815" y="92"/>
                </a:lnTo>
                <a:lnTo>
                  <a:pt x="4816" y="91"/>
                </a:lnTo>
                <a:lnTo>
                  <a:pt x="4817" y="92"/>
                </a:lnTo>
                <a:lnTo>
                  <a:pt x="4818" y="91"/>
                </a:lnTo>
                <a:lnTo>
                  <a:pt x="4818" y="93"/>
                </a:lnTo>
                <a:lnTo>
                  <a:pt x="4819" y="94"/>
                </a:lnTo>
                <a:lnTo>
                  <a:pt x="4820" y="92"/>
                </a:lnTo>
                <a:lnTo>
                  <a:pt x="4821" y="88"/>
                </a:lnTo>
                <a:lnTo>
                  <a:pt x="4822" y="91"/>
                </a:lnTo>
                <a:lnTo>
                  <a:pt x="4823" y="86"/>
                </a:lnTo>
                <a:lnTo>
                  <a:pt x="4824" y="84"/>
                </a:lnTo>
                <a:lnTo>
                  <a:pt x="4825" y="91"/>
                </a:lnTo>
                <a:lnTo>
                  <a:pt x="4826" y="94"/>
                </a:lnTo>
                <a:lnTo>
                  <a:pt x="4827" y="97"/>
                </a:lnTo>
                <a:lnTo>
                  <a:pt x="4827" y="100"/>
                </a:lnTo>
                <a:lnTo>
                  <a:pt x="4828" y="98"/>
                </a:lnTo>
                <a:lnTo>
                  <a:pt x="4829" y="86"/>
                </a:lnTo>
                <a:lnTo>
                  <a:pt x="4830" y="89"/>
                </a:lnTo>
                <a:lnTo>
                  <a:pt x="4831" y="92"/>
                </a:lnTo>
                <a:lnTo>
                  <a:pt x="4832" y="96"/>
                </a:lnTo>
                <a:lnTo>
                  <a:pt x="4833" y="96"/>
                </a:lnTo>
                <a:lnTo>
                  <a:pt x="4834" y="92"/>
                </a:lnTo>
                <a:lnTo>
                  <a:pt x="4834" y="90"/>
                </a:lnTo>
                <a:lnTo>
                  <a:pt x="4835" y="102"/>
                </a:lnTo>
                <a:lnTo>
                  <a:pt x="4836" y="115"/>
                </a:lnTo>
                <a:lnTo>
                  <a:pt x="4837" y="127"/>
                </a:lnTo>
                <a:lnTo>
                  <a:pt x="4838" y="152"/>
                </a:lnTo>
                <a:lnTo>
                  <a:pt x="4839" y="167"/>
                </a:lnTo>
                <a:lnTo>
                  <a:pt x="4840" y="162"/>
                </a:lnTo>
                <a:lnTo>
                  <a:pt x="4841" y="155"/>
                </a:lnTo>
                <a:lnTo>
                  <a:pt x="4841" y="152"/>
                </a:lnTo>
                <a:lnTo>
                  <a:pt x="4842" y="143"/>
                </a:lnTo>
                <a:lnTo>
                  <a:pt x="4843" y="134"/>
                </a:lnTo>
                <a:lnTo>
                  <a:pt x="4844" y="127"/>
                </a:lnTo>
                <a:lnTo>
                  <a:pt x="4845" y="118"/>
                </a:lnTo>
                <a:lnTo>
                  <a:pt x="4846" y="115"/>
                </a:lnTo>
                <a:lnTo>
                  <a:pt x="4847" y="114"/>
                </a:lnTo>
                <a:lnTo>
                  <a:pt x="4848" y="107"/>
                </a:lnTo>
                <a:lnTo>
                  <a:pt x="4849" y="100"/>
                </a:lnTo>
                <a:lnTo>
                  <a:pt x="4850" y="93"/>
                </a:lnTo>
                <a:lnTo>
                  <a:pt x="4851" y="85"/>
                </a:lnTo>
                <a:lnTo>
                  <a:pt x="4851" y="76"/>
                </a:lnTo>
                <a:lnTo>
                  <a:pt x="4852" y="73"/>
                </a:lnTo>
                <a:lnTo>
                  <a:pt x="4853" y="70"/>
                </a:lnTo>
                <a:lnTo>
                  <a:pt x="4854" y="72"/>
                </a:lnTo>
                <a:lnTo>
                  <a:pt x="4855" y="75"/>
                </a:lnTo>
                <a:lnTo>
                  <a:pt x="4856" y="64"/>
                </a:lnTo>
                <a:lnTo>
                  <a:pt x="4856" y="64"/>
                </a:lnTo>
                <a:lnTo>
                  <a:pt x="4857" y="67"/>
                </a:lnTo>
                <a:lnTo>
                  <a:pt x="4858" y="71"/>
                </a:lnTo>
                <a:lnTo>
                  <a:pt x="4859" y="68"/>
                </a:lnTo>
                <a:lnTo>
                  <a:pt x="4860" y="78"/>
                </a:lnTo>
                <a:lnTo>
                  <a:pt x="4861" y="82"/>
                </a:lnTo>
                <a:lnTo>
                  <a:pt x="4862" y="76"/>
                </a:lnTo>
                <a:lnTo>
                  <a:pt x="4863" y="69"/>
                </a:lnTo>
                <a:lnTo>
                  <a:pt x="4864" y="73"/>
                </a:lnTo>
                <a:lnTo>
                  <a:pt x="4865" y="69"/>
                </a:lnTo>
                <a:lnTo>
                  <a:pt x="4865" y="69"/>
                </a:lnTo>
                <a:lnTo>
                  <a:pt x="4866" y="86"/>
                </a:lnTo>
                <a:lnTo>
                  <a:pt x="4867" y="97"/>
                </a:lnTo>
                <a:lnTo>
                  <a:pt x="4868" y="102"/>
                </a:lnTo>
                <a:lnTo>
                  <a:pt x="4869" y="118"/>
                </a:lnTo>
                <a:lnTo>
                  <a:pt x="4870" y="134"/>
                </a:lnTo>
                <a:lnTo>
                  <a:pt x="4871" y="139"/>
                </a:lnTo>
                <a:lnTo>
                  <a:pt x="4872" y="142"/>
                </a:lnTo>
                <a:lnTo>
                  <a:pt x="4873" y="143"/>
                </a:lnTo>
                <a:lnTo>
                  <a:pt x="4873" y="131"/>
                </a:lnTo>
                <a:lnTo>
                  <a:pt x="4874" y="115"/>
                </a:lnTo>
                <a:lnTo>
                  <a:pt x="4875" y="104"/>
                </a:lnTo>
                <a:lnTo>
                  <a:pt x="4876" y="93"/>
                </a:lnTo>
                <a:lnTo>
                  <a:pt x="4877" y="85"/>
                </a:lnTo>
                <a:lnTo>
                  <a:pt x="4878" y="88"/>
                </a:lnTo>
                <a:lnTo>
                  <a:pt x="4879" y="90"/>
                </a:lnTo>
                <a:lnTo>
                  <a:pt x="4879" y="88"/>
                </a:lnTo>
                <a:lnTo>
                  <a:pt x="4880" y="89"/>
                </a:lnTo>
                <a:lnTo>
                  <a:pt x="4881" y="90"/>
                </a:lnTo>
                <a:lnTo>
                  <a:pt x="4882" y="89"/>
                </a:lnTo>
                <a:lnTo>
                  <a:pt x="4883" y="90"/>
                </a:lnTo>
                <a:lnTo>
                  <a:pt x="4884" y="89"/>
                </a:lnTo>
                <a:lnTo>
                  <a:pt x="4885" y="92"/>
                </a:lnTo>
                <a:lnTo>
                  <a:pt x="4886" y="75"/>
                </a:lnTo>
                <a:lnTo>
                  <a:pt x="4887" y="58"/>
                </a:lnTo>
                <a:lnTo>
                  <a:pt x="4888" y="42"/>
                </a:lnTo>
                <a:lnTo>
                  <a:pt x="4888" y="31"/>
                </a:lnTo>
                <a:lnTo>
                  <a:pt x="4889" y="51"/>
                </a:lnTo>
                <a:lnTo>
                  <a:pt x="4890" y="80"/>
                </a:lnTo>
                <a:lnTo>
                  <a:pt x="4891" y="94"/>
                </a:lnTo>
                <a:lnTo>
                  <a:pt x="4892" y="135"/>
                </a:lnTo>
                <a:lnTo>
                  <a:pt x="4893" y="164"/>
                </a:lnTo>
                <a:lnTo>
                  <a:pt x="4894" y="157"/>
                </a:lnTo>
                <a:lnTo>
                  <a:pt x="4895" y="158"/>
                </a:lnTo>
                <a:lnTo>
                  <a:pt x="4895" y="168"/>
                </a:lnTo>
                <a:lnTo>
                  <a:pt x="4896" y="149"/>
                </a:lnTo>
                <a:lnTo>
                  <a:pt x="4897" y="134"/>
                </a:lnTo>
                <a:lnTo>
                  <a:pt x="4898" y="129"/>
                </a:lnTo>
                <a:lnTo>
                  <a:pt x="4899" y="133"/>
                </a:lnTo>
                <a:lnTo>
                  <a:pt x="4900" y="145"/>
                </a:lnTo>
                <a:lnTo>
                  <a:pt x="4901" y="162"/>
                </a:lnTo>
                <a:lnTo>
                  <a:pt x="4902" y="194"/>
                </a:lnTo>
                <a:lnTo>
                  <a:pt x="4903" y="228"/>
                </a:lnTo>
                <a:lnTo>
                  <a:pt x="4903" y="250"/>
                </a:lnTo>
                <a:lnTo>
                  <a:pt x="4904" y="272"/>
                </a:lnTo>
                <a:lnTo>
                  <a:pt x="4905" y="273"/>
                </a:lnTo>
                <a:lnTo>
                  <a:pt x="4906" y="232"/>
                </a:lnTo>
                <a:lnTo>
                  <a:pt x="4907" y="189"/>
                </a:lnTo>
                <a:lnTo>
                  <a:pt x="4908" y="151"/>
                </a:lnTo>
                <a:lnTo>
                  <a:pt x="4909" y="105"/>
                </a:lnTo>
                <a:lnTo>
                  <a:pt x="4910" y="69"/>
                </a:lnTo>
                <a:lnTo>
                  <a:pt x="4911" y="69"/>
                </a:lnTo>
                <a:lnTo>
                  <a:pt x="4912" y="68"/>
                </a:lnTo>
                <a:lnTo>
                  <a:pt x="4912" y="64"/>
                </a:lnTo>
                <a:lnTo>
                  <a:pt x="4913" y="73"/>
                </a:lnTo>
                <a:lnTo>
                  <a:pt x="4914" y="83"/>
                </a:lnTo>
                <a:lnTo>
                  <a:pt x="4915" y="98"/>
                </a:lnTo>
                <a:lnTo>
                  <a:pt x="4916" y="115"/>
                </a:lnTo>
                <a:lnTo>
                  <a:pt x="4917" y="141"/>
                </a:lnTo>
                <a:lnTo>
                  <a:pt x="4917" y="161"/>
                </a:lnTo>
                <a:lnTo>
                  <a:pt x="4918" y="182"/>
                </a:lnTo>
                <a:lnTo>
                  <a:pt x="4919" y="191"/>
                </a:lnTo>
                <a:lnTo>
                  <a:pt x="4920" y="193"/>
                </a:lnTo>
                <a:lnTo>
                  <a:pt x="4921" y="210"/>
                </a:lnTo>
                <a:lnTo>
                  <a:pt x="4922" y="226"/>
                </a:lnTo>
                <a:lnTo>
                  <a:pt x="4923" y="234"/>
                </a:lnTo>
                <a:lnTo>
                  <a:pt x="4924" y="242"/>
                </a:lnTo>
                <a:lnTo>
                  <a:pt x="4925" y="243"/>
                </a:lnTo>
                <a:lnTo>
                  <a:pt x="4926" y="238"/>
                </a:lnTo>
                <a:lnTo>
                  <a:pt x="4926" y="233"/>
                </a:lnTo>
                <a:lnTo>
                  <a:pt x="4927" y="227"/>
                </a:lnTo>
                <a:lnTo>
                  <a:pt x="4928" y="224"/>
                </a:lnTo>
                <a:lnTo>
                  <a:pt x="4929" y="225"/>
                </a:lnTo>
                <a:lnTo>
                  <a:pt x="4930" y="214"/>
                </a:lnTo>
                <a:lnTo>
                  <a:pt x="4931" y="208"/>
                </a:lnTo>
                <a:lnTo>
                  <a:pt x="4932" y="206"/>
                </a:lnTo>
                <a:lnTo>
                  <a:pt x="4933" y="199"/>
                </a:lnTo>
                <a:lnTo>
                  <a:pt x="4934" y="197"/>
                </a:lnTo>
                <a:lnTo>
                  <a:pt x="4934" y="184"/>
                </a:lnTo>
                <a:lnTo>
                  <a:pt x="4935" y="166"/>
                </a:lnTo>
                <a:lnTo>
                  <a:pt x="4936" y="157"/>
                </a:lnTo>
                <a:lnTo>
                  <a:pt x="4937" y="146"/>
                </a:lnTo>
                <a:lnTo>
                  <a:pt x="4938" y="136"/>
                </a:lnTo>
                <a:lnTo>
                  <a:pt x="4939" y="126"/>
                </a:lnTo>
                <a:lnTo>
                  <a:pt x="4940" y="115"/>
                </a:lnTo>
                <a:lnTo>
                  <a:pt x="4940" y="99"/>
                </a:lnTo>
                <a:lnTo>
                  <a:pt x="4941" y="90"/>
                </a:lnTo>
                <a:lnTo>
                  <a:pt x="4942" y="72"/>
                </a:lnTo>
                <a:lnTo>
                  <a:pt x="4943" y="60"/>
                </a:lnTo>
                <a:lnTo>
                  <a:pt x="4944" y="49"/>
                </a:lnTo>
                <a:lnTo>
                  <a:pt x="4945" y="53"/>
                </a:lnTo>
                <a:lnTo>
                  <a:pt x="4946" y="65"/>
                </a:lnTo>
                <a:lnTo>
                  <a:pt x="4947" y="81"/>
                </a:lnTo>
                <a:lnTo>
                  <a:pt x="4948" y="102"/>
                </a:lnTo>
                <a:lnTo>
                  <a:pt x="4949" y="122"/>
                </a:lnTo>
                <a:lnTo>
                  <a:pt x="4950" y="122"/>
                </a:lnTo>
                <a:lnTo>
                  <a:pt x="4950" y="112"/>
                </a:lnTo>
                <a:lnTo>
                  <a:pt x="4951" y="105"/>
                </a:lnTo>
                <a:lnTo>
                  <a:pt x="4952" y="86"/>
                </a:lnTo>
                <a:lnTo>
                  <a:pt x="4953" y="82"/>
                </a:lnTo>
                <a:lnTo>
                  <a:pt x="4954" y="69"/>
                </a:lnTo>
                <a:lnTo>
                  <a:pt x="4955" y="69"/>
                </a:lnTo>
                <a:lnTo>
                  <a:pt x="4956" y="62"/>
                </a:lnTo>
                <a:lnTo>
                  <a:pt x="4956" y="74"/>
                </a:lnTo>
                <a:lnTo>
                  <a:pt x="4957" y="73"/>
                </a:lnTo>
                <a:lnTo>
                  <a:pt x="4958" y="87"/>
                </a:lnTo>
                <a:lnTo>
                  <a:pt x="4959" y="99"/>
                </a:lnTo>
                <a:lnTo>
                  <a:pt x="4960" y="104"/>
                </a:lnTo>
                <a:lnTo>
                  <a:pt x="4961" y="98"/>
                </a:lnTo>
                <a:lnTo>
                  <a:pt x="4962" y="111"/>
                </a:lnTo>
                <a:lnTo>
                  <a:pt x="4963" y="118"/>
                </a:lnTo>
                <a:lnTo>
                  <a:pt x="4964" y="112"/>
                </a:lnTo>
                <a:lnTo>
                  <a:pt x="4964" y="128"/>
                </a:lnTo>
                <a:lnTo>
                  <a:pt x="4965" y="142"/>
                </a:lnTo>
                <a:lnTo>
                  <a:pt x="4966" y="141"/>
                </a:lnTo>
                <a:lnTo>
                  <a:pt x="4967" y="142"/>
                </a:lnTo>
                <a:lnTo>
                  <a:pt x="4968" y="148"/>
                </a:lnTo>
                <a:lnTo>
                  <a:pt x="4969" y="143"/>
                </a:lnTo>
                <a:lnTo>
                  <a:pt x="4970" y="140"/>
                </a:lnTo>
                <a:lnTo>
                  <a:pt x="4971" y="126"/>
                </a:lnTo>
                <a:lnTo>
                  <a:pt x="4972" y="108"/>
                </a:lnTo>
                <a:lnTo>
                  <a:pt x="4972" y="89"/>
                </a:lnTo>
                <a:lnTo>
                  <a:pt x="4973" y="75"/>
                </a:lnTo>
                <a:lnTo>
                  <a:pt x="4974" y="61"/>
                </a:lnTo>
                <a:lnTo>
                  <a:pt x="4975" y="64"/>
                </a:lnTo>
                <a:lnTo>
                  <a:pt x="4976" y="70"/>
                </a:lnTo>
                <a:lnTo>
                  <a:pt x="4977" y="88"/>
                </a:lnTo>
                <a:lnTo>
                  <a:pt x="4978" y="97"/>
                </a:lnTo>
                <a:lnTo>
                  <a:pt x="4978" y="111"/>
                </a:lnTo>
                <a:lnTo>
                  <a:pt x="4979" y="118"/>
                </a:lnTo>
                <a:lnTo>
                  <a:pt x="4980" y="123"/>
                </a:lnTo>
                <a:lnTo>
                  <a:pt x="4981" y="118"/>
                </a:lnTo>
                <a:lnTo>
                  <a:pt x="4982" y="124"/>
                </a:lnTo>
                <a:lnTo>
                  <a:pt x="4983" y="111"/>
                </a:lnTo>
                <a:lnTo>
                  <a:pt x="4984" y="106"/>
                </a:lnTo>
                <a:lnTo>
                  <a:pt x="4985" y="97"/>
                </a:lnTo>
                <a:lnTo>
                  <a:pt x="4986" y="92"/>
                </a:lnTo>
                <a:lnTo>
                  <a:pt x="4987" y="84"/>
                </a:lnTo>
                <a:lnTo>
                  <a:pt x="4987" y="87"/>
                </a:lnTo>
                <a:lnTo>
                  <a:pt x="4988" y="88"/>
                </a:lnTo>
                <a:lnTo>
                  <a:pt x="4989" y="89"/>
                </a:lnTo>
                <a:lnTo>
                  <a:pt x="4990" y="79"/>
                </a:lnTo>
                <a:lnTo>
                  <a:pt x="4991" y="56"/>
                </a:lnTo>
                <a:lnTo>
                  <a:pt x="4992" y="44"/>
                </a:lnTo>
                <a:lnTo>
                  <a:pt x="4993" y="38"/>
                </a:lnTo>
                <a:lnTo>
                  <a:pt x="4994" y="50"/>
                </a:lnTo>
                <a:lnTo>
                  <a:pt x="4994" y="60"/>
                </a:lnTo>
                <a:lnTo>
                  <a:pt x="4995" y="106"/>
                </a:lnTo>
                <a:lnTo>
                  <a:pt x="4996" y="138"/>
                </a:lnTo>
                <a:lnTo>
                  <a:pt x="4997" y="159"/>
                </a:lnTo>
                <a:lnTo>
                  <a:pt x="4998" y="170"/>
                </a:lnTo>
                <a:lnTo>
                  <a:pt x="4999" y="188"/>
                </a:lnTo>
                <a:lnTo>
                  <a:pt x="5000" y="172"/>
                </a:lnTo>
                <a:lnTo>
                  <a:pt x="5001" y="169"/>
                </a:lnTo>
                <a:lnTo>
                  <a:pt x="5001" y="168"/>
                </a:lnTo>
                <a:lnTo>
                  <a:pt x="5002" y="158"/>
                </a:lnTo>
                <a:lnTo>
                  <a:pt x="5003" y="152"/>
                </a:lnTo>
                <a:lnTo>
                  <a:pt x="5004" y="154"/>
                </a:lnTo>
                <a:lnTo>
                  <a:pt x="5005" y="166"/>
                </a:lnTo>
                <a:lnTo>
                  <a:pt x="5006" y="176"/>
                </a:lnTo>
                <a:lnTo>
                  <a:pt x="5007" y="208"/>
                </a:lnTo>
                <a:lnTo>
                  <a:pt x="5008" y="242"/>
                </a:lnTo>
                <a:lnTo>
                  <a:pt x="5009" y="257"/>
                </a:lnTo>
                <a:lnTo>
                  <a:pt x="5010" y="230"/>
                </a:lnTo>
                <a:lnTo>
                  <a:pt x="5011" y="196"/>
                </a:lnTo>
                <a:lnTo>
                  <a:pt x="5011" y="153"/>
                </a:lnTo>
                <a:lnTo>
                  <a:pt x="5012" y="106"/>
                </a:lnTo>
                <a:lnTo>
                  <a:pt x="5013" y="76"/>
                </a:lnTo>
                <a:lnTo>
                  <a:pt x="5014" y="77"/>
                </a:lnTo>
                <a:lnTo>
                  <a:pt x="5015" y="87"/>
                </a:lnTo>
                <a:lnTo>
                  <a:pt x="5016" y="93"/>
                </a:lnTo>
                <a:lnTo>
                  <a:pt x="5016" y="104"/>
                </a:lnTo>
                <a:lnTo>
                  <a:pt x="5017" y="118"/>
                </a:lnTo>
                <a:lnTo>
                  <a:pt x="5018" y="130"/>
                </a:lnTo>
                <a:lnTo>
                  <a:pt x="5019" y="159"/>
                </a:lnTo>
                <a:lnTo>
                  <a:pt x="5020" y="208"/>
                </a:lnTo>
                <a:lnTo>
                  <a:pt x="5021" y="244"/>
                </a:lnTo>
                <a:lnTo>
                  <a:pt x="5022" y="272"/>
                </a:lnTo>
                <a:lnTo>
                  <a:pt x="5023" y="306"/>
                </a:lnTo>
                <a:lnTo>
                  <a:pt x="5024" y="292"/>
                </a:lnTo>
                <a:lnTo>
                  <a:pt x="5025" y="284"/>
                </a:lnTo>
                <a:lnTo>
                  <a:pt x="5025" y="282"/>
                </a:lnTo>
                <a:lnTo>
                  <a:pt x="5026" y="286"/>
                </a:lnTo>
                <a:lnTo>
                  <a:pt x="5027" y="283"/>
                </a:lnTo>
                <a:lnTo>
                  <a:pt x="5028" y="310"/>
                </a:lnTo>
                <a:lnTo>
                  <a:pt x="5029" y="302"/>
                </a:lnTo>
                <a:lnTo>
                  <a:pt x="5030" y="315"/>
                </a:lnTo>
                <a:lnTo>
                  <a:pt x="5031" y="329"/>
                </a:lnTo>
                <a:lnTo>
                  <a:pt x="5032" y="343"/>
                </a:lnTo>
                <a:lnTo>
                  <a:pt x="5033" y="344"/>
                </a:lnTo>
                <a:lnTo>
                  <a:pt x="5033" y="332"/>
                </a:lnTo>
                <a:lnTo>
                  <a:pt x="5034" y="311"/>
                </a:lnTo>
                <a:lnTo>
                  <a:pt x="5035" y="287"/>
                </a:lnTo>
                <a:lnTo>
                  <a:pt x="5036" y="262"/>
                </a:lnTo>
                <a:lnTo>
                  <a:pt x="5037" y="234"/>
                </a:lnTo>
                <a:lnTo>
                  <a:pt x="5038" y="230"/>
                </a:lnTo>
                <a:lnTo>
                  <a:pt x="5039" y="194"/>
                </a:lnTo>
                <a:lnTo>
                  <a:pt x="5039" y="153"/>
                </a:lnTo>
                <a:lnTo>
                  <a:pt x="5040" y="128"/>
                </a:lnTo>
                <a:lnTo>
                  <a:pt x="5041" y="116"/>
                </a:lnTo>
                <a:lnTo>
                  <a:pt x="5042" y="106"/>
                </a:lnTo>
                <a:lnTo>
                  <a:pt x="5043" y="117"/>
                </a:lnTo>
                <a:lnTo>
                  <a:pt x="5044" y="133"/>
                </a:lnTo>
                <a:lnTo>
                  <a:pt x="5045" y="128"/>
                </a:lnTo>
                <a:lnTo>
                  <a:pt x="5046" y="124"/>
                </a:lnTo>
                <a:lnTo>
                  <a:pt x="5047" y="96"/>
                </a:lnTo>
                <a:lnTo>
                  <a:pt x="5048" y="79"/>
                </a:lnTo>
                <a:lnTo>
                  <a:pt x="5048" y="72"/>
                </a:lnTo>
                <a:lnTo>
                  <a:pt x="5049" y="71"/>
                </a:lnTo>
                <a:lnTo>
                  <a:pt x="5050" y="88"/>
                </a:lnTo>
                <a:lnTo>
                  <a:pt x="5051" y="124"/>
                </a:lnTo>
                <a:lnTo>
                  <a:pt x="5052" y="148"/>
                </a:lnTo>
                <a:lnTo>
                  <a:pt x="5053" y="165"/>
                </a:lnTo>
                <a:lnTo>
                  <a:pt x="5054" y="167"/>
                </a:lnTo>
                <a:lnTo>
                  <a:pt x="5055" y="152"/>
                </a:lnTo>
                <a:lnTo>
                  <a:pt x="5055" y="150"/>
                </a:lnTo>
                <a:lnTo>
                  <a:pt x="5056" y="148"/>
                </a:lnTo>
                <a:lnTo>
                  <a:pt x="5057" y="144"/>
                </a:lnTo>
                <a:lnTo>
                  <a:pt x="5058" y="145"/>
                </a:lnTo>
                <a:lnTo>
                  <a:pt x="5059" y="155"/>
                </a:lnTo>
                <a:lnTo>
                  <a:pt x="5060" y="153"/>
                </a:lnTo>
                <a:lnTo>
                  <a:pt x="5061" y="148"/>
                </a:lnTo>
                <a:lnTo>
                  <a:pt x="5062" y="158"/>
                </a:lnTo>
                <a:lnTo>
                  <a:pt x="5063" y="174"/>
                </a:lnTo>
                <a:lnTo>
                  <a:pt x="5063" y="175"/>
                </a:lnTo>
                <a:lnTo>
                  <a:pt x="5064" y="183"/>
                </a:lnTo>
                <a:lnTo>
                  <a:pt x="5065" y="198"/>
                </a:lnTo>
                <a:lnTo>
                  <a:pt x="5066" y="188"/>
                </a:lnTo>
                <a:lnTo>
                  <a:pt x="5067" y="187"/>
                </a:lnTo>
                <a:lnTo>
                  <a:pt x="5068" y="185"/>
                </a:lnTo>
                <a:lnTo>
                  <a:pt x="5069" y="180"/>
                </a:lnTo>
                <a:lnTo>
                  <a:pt x="5070" y="173"/>
                </a:lnTo>
                <a:lnTo>
                  <a:pt x="5071" y="173"/>
                </a:lnTo>
                <a:lnTo>
                  <a:pt x="5072" y="167"/>
                </a:lnTo>
                <a:lnTo>
                  <a:pt x="5072" y="169"/>
                </a:lnTo>
                <a:lnTo>
                  <a:pt x="5073" y="166"/>
                </a:lnTo>
                <a:lnTo>
                  <a:pt x="5074" y="163"/>
                </a:lnTo>
                <a:lnTo>
                  <a:pt x="5075" y="163"/>
                </a:lnTo>
                <a:lnTo>
                  <a:pt x="5076" y="152"/>
                </a:lnTo>
                <a:lnTo>
                  <a:pt x="5077" y="144"/>
                </a:lnTo>
                <a:lnTo>
                  <a:pt x="5077" y="129"/>
                </a:lnTo>
                <a:lnTo>
                  <a:pt x="5078" y="126"/>
                </a:lnTo>
                <a:lnTo>
                  <a:pt x="5079" y="121"/>
                </a:lnTo>
                <a:lnTo>
                  <a:pt x="5080" y="137"/>
                </a:lnTo>
                <a:lnTo>
                  <a:pt x="5081" y="153"/>
                </a:lnTo>
                <a:lnTo>
                  <a:pt x="5082" y="180"/>
                </a:lnTo>
                <a:lnTo>
                  <a:pt x="5083" y="196"/>
                </a:lnTo>
                <a:lnTo>
                  <a:pt x="5084" y="215"/>
                </a:lnTo>
                <a:lnTo>
                  <a:pt x="5085" y="215"/>
                </a:lnTo>
                <a:lnTo>
                  <a:pt x="5086" y="205"/>
                </a:lnTo>
                <a:lnTo>
                  <a:pt x="5086" y="191"/>
                </a:lnTo>
                <a:lnTo>
                  <a:pt x="5087" y="171"/>
                </a:lnTo>
                <a:lnTo>
                  <a:pt x="5088" y="141"/>
                </a:lnTo>
                <a:lnTo>
                  <a:pt x="5089" y="123"/>
                </a:lnTo>
                <a:lnTo>
                  <a:pt x="5090" y="109"/>
                </a:lnTo>
                <a:lnTo>
                  <a:pt x="5091" y="94"/>
                </a:lnTo>
                <a:lnTo>
                  <a:pt x="5092" y="98"/>
                </a:lnTo>
                <a:lnTo>
                  <a:pt x="5093" y="99"/>
                </a:lnTo>
                <a:lnTo>
                  <a:pt x="5094" y="83"/>
                </a:lnTo>
                <a:lnTo>
                  <a:pt x="5094" y="60"/>
                </a:lnTo>
                <a:lnTo>
                  <a:pt x="5095" y="43"/>
                </a:lnTo>
                <a:lnTo>
                  <a:pt x="5096" y="49"/>
                </a:lnTo>
                <a:lnTo>
                  <a:pt x="5097" y="59"/>
                </a:lnTo>
                <a:lnTo>
                  <a:pt x="5098" y="78"/>
                </a:lnTo>
                <a:lnTo>
                  <a:pt x="5099" y="120"/>
                </a:lnTo>
                <a:lnTo>
                  <a:pt x="5100" y="151"/>
                </a:lnTo>
                <a:lnTo>
                  <a:pt x="5100" y="160"/>
                </a:lnTo>
                <a:lnTo>
                  <a:pt x="5101" y="176"/>
                </a:lnTo>
                <a:lnTo>
                  <a:pt x="5102" y="186"/>
                </a:lnTo>
                <a:lnTo>
                  <a:pt x="5103" y="182"/>
                </a:lnTo>
                <a:lnTo>
                  <a:pt x="5104" y="186"/>
                </a:lnTo>
                <a:lnTo>
                  <a:pt x="5105" y="174"/>
                </a:lnTo>
                <a:lnTo>
                  <a:pt x="5106" y="166"/>
                </a:lnTo>
                <a:lnTo>
                  <a:pt x="5107" y="174"/>
                </a:lnTo>
                <a:lnTo>
                  <a:pt x="5108" y="176"/>
                </a:lnTo>
                <a:lnTo>
                  <a:pt x="5109" y="177"/>
                </a:lnTo>
                <a:lnTo>
                  <a:pt x="5110" y="194"/>
                </a:lnTo>
                <a:lnTo>
                  <a:pt x="5110" y="215"/>
                </a:lnTo>
                <a:lnTo>
                  <a:pt x="5111" y="235"/>
                </a:lnTo>
                <a:lnTo>
                  <a:pt x="5112" y="232"/>
                </a:lnTo>
                <a:lnTo>
                  <a:pt x="5113" y="207"/>
                </a:lnTo>
                <a:lnTo>
                  <a:pt x="5114" y="187"/>
                </a:lnTo>
                <a:lnTo>
                  <a:pt x="5115" y="149"/>
                </a:lnTo>
                <a:lnTo>
                  <a:pt x="5116" y="111"/>
                </a:lnTo>
                <a:lnTo>
                  <a:pt x="5116" y="103"/>
                </a:lnTo>
                <a:lnTo>
                  <a:pt x="5117" y="114"/>
                </a:lnTo>
                <a:lnTo>
                  <a:pt x="5118" y="108"/>
                </a:lnTo>
                <a:lnTo>
                  <a:pt x="5119" y="121"/>
                </a:lnTo>
                <a:lnTo>
                  <a:pt x="5120" y="137"/>
                </a:lnTo>
                <a:lnTo>
                  <a:pt x="5121" y="145"/>
                </a:lnTo>
                <a:lnTo>
                  <a:pt x="5122" y="155"/>
                </a:lnTo>
                <a:lnTo>
                  <a:pt x="5123" y="174"/>
                </a:lnTo>
                <a:lnTo>
                  <a:pt x="5124" y="198"/>
                </a:lnTo>
                <a:lnTo>
                  <a:pt x="5124" y="221"/>
                </a:lnTo>
                <a:lnTo>
                  <a:pt x="5125" y="237"/>
                </a:lnTo>
                <a:lnTo>
                  <a:pt x="5126" y="256"/>
                </a:lnTo>
                <a:lnTo>
                  <a:pt x="5127" y="268"/>
                </a:lnTo>
                <a:lnTo>
                  <a:pt x="5128" y="268"/>
                </a:lnTo>
                <a:lnTo>
                  <a:pt x="5129" y="260"/>
                </a:lnTo>
                <a:lnTo>
                  <a:pt x="5130" y="272"/>
                </a:lnTo>
                <a:lnTo>
                  <a:pt x="5131" y="276"/>
                </a:lnTo>
                <a:lnTo>
                  <a:pt x="5132" y="279"/>
                </a:lnTo>
                <a:lnTo>
                  <a:pt x="5133" y="279"/>
                </a:lnTo>
                <a:lnTo>
                  <a:pt x="5133" y="284"/>
                </a:lnTo>
                <a:lnTo>
                  <a:pt x="5134" y="303"/>
                </a:lnTo>
                <a:lnTo>
                  <a:pt x="5135" y="309"/>
                </a:lnTo>
                <a:lnTo>
                  <a:pt x="5136" y="307"/>
                </a:lnTo>
                <a:lnTo>
                  <a:pt x="5137" y="310"/>
                </a:lnTo>
                <a:lnTo>
                  <a:pt x="5138" y="303"/>
                </a:lnTo>
                <a:lnTo>
                  <a:pt x="5138" y="281"/>
                </a:lnTo>
                <a:lnTo>
                  <a:pt x="5139" y="279"/>
                </a:lnTo>
                <a:lnTo>
                  <a:pt x="5140" y="267"/>
                </a:lnTo>
                <a:lnTo>
                  <a:pt x="5141" y="252"/>
                </a:lnTo>
                <a:lnTo>
                  <a:pt x="5142" y="241"/>
                </a:lnTo>
                <a:lnTo>
                  <a:pt x="5143" y="204"/>
                </a:lnTo>
                <a:lnTo>
                  <a:pt x="5144" y="176"/>
                </a:lnTo>
                <a:lnTo>
                  <a:pt x="5145" y="163"/>
                </a:lnTo>
                <a:lnTo>
                  <a:pt x="5146" y="160"/>
                </a:lnTo>
                <a:lnTo>
                  <a:pt x="5147" y="155"/>
                </a:lnTo>
                <a:lnTo>
                  <a:pt x="5147" y="162"/>
                </a:lnTo>
                <a:lnTo>
                  <a:pt x="5148" y="148"/>
                </a:lnTo>
                <a:lnTo>
                  <a:pt x="5149" y="124"/>
                </a:lnTo>
                <a:lnTo>
                  <a:pt x="5150" y="103"/>
                </a:lnTo>
                <a:lnTo>
                  <a:pt x="5151" y="86"/>
                </a:lnTo>
                <a:lnTo>
                  <a:pt x="5152" y="82"/>
                </a:lnTo>
                <a:lnTo>
                  <a:pt x="5153" y="83"/>
                </a:lnTo>
                <a:lnTo>
                  <a:pt x="5154" y="103"/>
                </a:lnTo>
                <a:lnTo>
                  <a:pt x="5155" y="110"/>
                </a:lnTo>
                <a:lnTo>
                  <a:pt x="5155" y="125"/>
                </a:lnTo>
                <a:lnTo>
                  <a:pt x="5156" y="132"/>
                </a:lnTo>
                <a:lnTo>
                  <a:pt x="5157" y="135"/>
                </a:lnTo>
                <a:lnTo>
                  <a:pt x="5158" y="127"/>
                </a:lnTo>
                <a:lnTo>
                  <a:pt x="5159" y="146"/>
                </a:lnTo>
                <a:lnTo>
                  <a:pt x="5160" y="146"/>
                </a:lnTo>
                <a:lnTo>
                  <a:pt x="5161" y="171"/>
                </a:lnTo>
                <a:lnTo>
                  <a:pt x="5161" y="183"/>
                </a:lnTo>
                <a:lnTo>
                  <a:pt x="5162" y="191"/>
                </a:lnTo>
                <a:lnTo>
                  <a:pt x="5163" y="184"/>
                </a:lnTo>
                <a:lnTo>
                  <a:pt x="5164" y="179"/>
                </a:lnTo>
                <a:lnTo>
                  <a:pt x="5165" y="157"/>
                </a:lnTo>
                <a:lnTo>
                  <a:pt x="5166" y="158"/>
                </a:lnTo>
                <a:lnTo>
                  <a:pt x="5167" y="159"/>
                </a:lnTo>
                <a:lnTo>
                  <a:pt x="5168" y="153"/>
                </a:lnTo>
                <a:lnTo>
                  <a:pt x="5169" y="147"/>
                </a:lnTo>
                <a:lnTo>
                  <a:pt x="5170" y="150"/>
                </a:lnTo>
                <a:lnTo>
                  <a:pt x="5171" y="152"/>
                </a:lnTo>
                <a:lnTo>
                  <a:pt x="5171" y="148"/>
                </a:lnTo>
                <a:lnTo>
                  <a:pt x="5172" y="155"/>
                </a:lnTo>
                <a:lnTo>
                  <a:pt x="5173" y="167"/>
                </a:lnTo>
                <a:lnTo>
                  <a:pt x="5174" y="174"/>
                </a:lnTo>
                <a:lnTo>
                  <a:pt x="5175" y="178"/>
                </a:lnTo>
                <a:lnTo>
                  <a:pt x="5176" y="186"/>
                </a:lnTo>
                <a:lnTo>
                  <a:pt x="5177" y="186"/>
                </a:lnTo>
                <a:lnTo>
                  <a:pt x="5177" y="187"/>
                </a:lnTo>
                <a:lnTo>
                  <a:pt x="5178" y="182"/>
                </a:lnTo>
                <a:lnTo>
                  <a:pt x="5179" y="171"/>
                </a:lnTo>
                <a:lnTo>
                  <a:pt x="5180" y="163"/>
                </a:lnTo>
                <a:lnTo>
                  <a:pt x="5181" y="152"/>
                </a:lnTo>
                <a:lnTo>
                  <a:pt x="5182" y="142"/>
                </a:lnTo>
                <a:lnTo>
                  <a:pt x="5183" y="138"/>
                </a:lnTo>
                <a:lnTo>
                  <a:pt x="5184" y="132"/>
                </a:lnTo>
                <a:lnTo>
                  <a:pt x="5185" y="126"/>
                </a:lnTo>
                <a:lnTo>
                  <a:pt x="5185" y="133"/>
                </a:lnTo>
                <a:lnTo>
                  <a:pt x="5186" y="130"/>
                </a:lnTo>
                <a:lnTo>
                  <a:pt x="5187" y="123"/>
                </a:lnTo>
                <a:lnTo>
                  <a:pt x="5188" y="123"/>
                </a:lnTo>
                <a:lnTo>
                  <a:pt x="5189" y="122"/>
                </a:lnTo>
                <a:lnTo>
                  <a:pt x="5190" y="103"/>
                </a:lnTo>
                <a:lnTo>
                  <a:pt x="5191" y="97"/>
                </a:lnTo>
                <a:lnTo>
                  <a:pt x="5192" y="95"/>
                </a:lnTo>
                <a:lnTo>
                  <a:pt x="5193" y="89"/>
                </a:lnTo>
                <a:lnTo>
                  <a:pt x="5193" y="92"/>
                </a:lnTo>
                <a:lnTo>
                  <a:pt x="5194" y="94"/>
                </a:lnTo>
                <a:lnTo>
                  <a:pt x="5195" y="95"/>
                </a:lnTo>
                <a:lnTo>
                  <a:pt x="5196" y="76"/>
                </a:lnTo>
                <a:lnTo>
                  <a:pt x="5197" y="64"/>
                </a:lnTo>
                <a:lnTo>
                  <a:pt x="5198" y="52"/>
                </a:lnTo>
                <a:lnTo>
                  <a:pt x="5199" y="71"/>
                </a:lnTo>
                <a:lnTo>
                  <a:pt x="5199" y="90"/>
                </a:lnTo>
                <a:lnTo>
                  <a:pt x="5200" y="116"/>
                </a:lnTo>
                <a:lnTo>
                  <a:pt x="5201" y="146"/>
                </a:lnTo>
                <a:lnTo>
                  <a:pt x="5202" y="174"/>
                </a:lnTo>
                <a:lnTo>
                  <a:pt x="5203" y="178"/>
                </a:lnTo>
                <a:lnTo>
                  <a:pt x="5204" y="185"/>
                </a:lnTo>
                <a:lnTo>
                  <a:pt x="5205" y="191"/>
                </a:lnTo>
                <a:lnTo>
                  <a:pt x="5206" y="198"/>
                </a:lnTo>
                <a:lnTo>
                  <a:pt x="5207" y="200"/>
                </a:lnTo>
                <a:lnTo>
                  <a:pt x="5208" y="194"/>
                </a:lnTo>
                <a:lnTo>
                  <a:pt x="5208" y="182"/>
                </a:lnTo>
                <a:lnTo>
                  <a:pt x="5209" y="187"/>
                </a:lnTo>
                <a:lnTo>
                  <a:pt x="5210" y="178"/>
                </a:lnTo>
                <a:lnTo>
                  <a:pt x="5211" y="181"/>
                </a:lnTo>
                <a:lnTo>
                  <a:pt x="5212" y="195"/>
                </a:lnTo>
                <a:lnTo>
                  <a:pt x="5213" y="212"/>
                </a:lnTo>
                <a:lnTo>
                  <a:pt x="5214" y="216"/>
                </a:lnTo>
                <a:lnTo>
                  <a:pt x="5215" y="222"/>
                </a:lnTo>
                <a:lnTo>
                  <a:pt x="5215" y="205"/>
                </a:lnTo>
                <a:lnTo>
                  <a:pt x="5216" y="166"/>
                </a:lnTo>
                <a:lnTo>
                  <a:pt x="5217" y="132"/>
                </a:lnTo>
                <a:lnTo>
                  <a:pt x="5218" y="94"/>
                </a:lnTo>
                <a:lnTo>
                  <a:pt x="5219" y="62"/>
                </a:lnTo>
                <a:lnTo>
                  <a:pt x="5220" y="43"/>
                </a:lnTo>
                <a:lnTo>
                  <a:pt x="5221" y="51"/>
                </a:lnTo>
                <a:lnTo>
                  <a:pt x="5222" y="58"/>
                </a:lnTo>
                <a:lnTo>
                  <a:pt x="5223" y="78"/>
                </a:lnTo>
                <a:lnTo>
                  <a:pt x="5223" y="91"/>
                </a:lnTo>
                <a:lnTo>
                  <a:pt x="5224" y="115"/>
                </a:lnTo>
                <a:lnTo>
                  <a:pt x="5225" y="131"/>
                </a:lnTo>
                <a:lnTo>
                  <a:pt x="5226" y="153"/>
                </a:lnTo>
                <a:lnTo>
                  <a:pt x="5227" y="186"/>
                </a:lnTo>
                <a:lnTo>
                  <a:pt x="5228" y="223"/>
                </a:lnTo>
                <a:lnTo>
                  <a:pt x="5229" y="250"/>
                </a:lnTo>
                <a:lnTo>
                  <a:pt x="5230" y="267"/>
                </a:lnTo>
                <a:lnTo>
                  <a:pt x="5231" y="268"/>
                </a:lnTo>
                <a:lnTo>
                  <a:pt x="5232" y="262"/>
                </a:lnTo>
                <a:lnTo>
                  <a:pt x="5232" y="256"/>
                </a:lnTo>
                <a:lnTo>
                  <a:pt x="5233" y="244"/>
                </a:lnTo>
                <a:lnTo>
                  <a:pt x="5234" y="234"/>
                </a:lnTo>
                <a:lnTo>
                  <a:pt x="5235" y="230"/>
                </a:lnTo>
                <a:lnTo>
                  <a:pt x="5236" y="214"/>
                </a:lnTo>
                <a:lnTo>
                  <a:pt x="5237" y="222"/>
                </a:lnTo>
                <a:lnTo>
                  <a:pt x="5237" y="233"/>
                </a:lnTo>
                <a:lnTo>
                  <a:pt x="5238" y="236"/>
                </a:lnTo>
                <a:lnTo>
                  <a:pt x="5239" y="240"/>
                </a:lnTo>
                <a:lnTo>
                  <a:pt x="5240" y="243"/>
                </a:lnTo>
                <a:lnTo>
                  <a:pt x="5241" y="222"/>
                </a:lnTo>
                <a:lnTo>
                  <a:pt x="5242" y="215"/>
                </a:lnTo>
                <a:lnTo>
                  <a:pt x="5243" y="232"/>
                </a:lnTo>
                <a:lnTo>
                  <a:pt x="5244" y="238"/>
                </a:lnTo>
                <a:lnTo>
                  <a:pt x="5245" y="242"/>
                </a:lnTo>
                <a:lnTo>
                  <a:pt x="5246" y="244"/>
                </a:lnTo>
                <a:lnTo>
                  <a:pt x="5246" y="217"/>
                </a:lnTo>
                <a:lnTo>
                  <a:pt x="5247" y="178"/>
                </a:lnTo>
                <a:lnTo>
                  <a:pt x="5248" y="157"/>
                </a:lnTo>
                <a:lnTo>
                  <a:pt x="5249" y="136"/>
                </a:lnTo>
                <a:lnTo>
                  <a:pt x="5250" y="119"/>
                </a:lnTo>
                <a:lnTo>
                  <a:pt x="5251" y="117"/>
                </a:lnTo>
                <a:lnTo>
                  <a:pt x="5252" y="111"/>
                </a:lnTo>
                <a:lnTo>
                  <a:pt x="5253" y="98"/>
                </a:lnTo>
                <a:lnTo>
                  <a:pt x="5254" y="83"/>
                </a:lnTo>
                <a:lnTo>
                  <a:pt x="5254" y="80"/>
                </a:lnTo>
                <a:lnTo>
                  <a:pt x="5255" y="75"/>
                </a:lnTo>
                <a:lnTo>
                  <a:pt x="5256" y="84"/>
                </a:lnTo>
                <a:lnTo>
                  <a:pt x="5257" y="87"/>
                </a:lnTo>
                <a:lnTo>
                  <a:pt x="5258" y="99"/>
                </a:lnTo>
                <a:lnTo>
                  <a:pt x="5259" y="104"/>
                </a:lnTo>
                <a:lnTo>
                  <a:pt x="5260" y="110"/>
                </a:lnTo>
                <a:lnTo>
                  <a:pt x="5260" y="108"/>
                </a:lnTo>
                <a:lnTo>
                  <a:pt x="5261" y="110"/>
                </a:lnTo>
                <a:lnTo>
                  <a:pt x="5262" y="105"/>
                </a:lnTo>
                <a:lnTo>
                  <a:pt x="5263" y="112"/>
                </a:lnTo>
                <a:lnTo>
                  <a:pt x="5264" y="118"/>
                </a:lnTo>
                <a:lnTo>
                  <a:pt x="5265" y="123"/>
                </a:lnTo>
                <a:lnTo>
                  <a:pt x="5266" y="133"/>
                </a:lnTo>
                <a:lnTo>
                  <a:pt x="5267" y="150"/>
                </a:lnTo>
                <a:lnTo>
                  <a:pt x="5268" y="146"/>
                </a:lnTo>
                <a:lnTo>
                  <a:pt x="5269" y="148"/>
                </a:lnTo>
                <a:lnTo>
                  <a:pt x="5270" y="154"/>
                </a:lnTo>
                <a:lnTo>
                  <a:pt x="5270" y="149"/>
                </a:lnTo>
                <a:lnTo>
                  <a:pt x="5271" y="151"/>
                </a:lnTo>
                <a:lnTo>
                  <a:pt x="5272" y="160"/>
                </a:lnTo>
                <a:lnTo>
                  <a:pt x="5273" y="167"/>
                </a:lnTo>
                <a:lnTo>
                  <a:pt x="5274" y="177"/>
                </a:lnTo>
                <a:lnTo>
                  <a:pt x="5275" y="182"/>
                </a:lnTo>
                <a:lnTo>
                  <a:pt x="5276" y="183"/>
                </a:lnTo>
                <a:lnTo>
                  <a:pt x="5276" y="182"/>
                </a:lnTo>
                <a:lnTo>
                  <a:pt x="5277" y="181"/>
                </a:lnTo>
                <a:lnTo>
                  <a:pt x="5278" y="178"/>
                </a:lnTo>
                <a:lnTo>
                  <a:pt x="5279" y="190"/>
                </a:lnTo>
                <a:lnTo>
                  <a:pt x="5280" y="193"/>
                </a:lnTo>
                <a:lnTo>
                  <a:pt x="5281" y="198"/>
                </a:lnTo>
                <a:lnTo>
                  <a:pt x="5282" y="198"/>
                </a:lnTo>
                <a:lnTo>
                  <a:pt x="5283" y="186"/>
                </a:lnTo>
                <a:lnTo>
                  <a:pt x="5284" y="171"/>
                </a:lnTo>
                <a:lnTo>
                  <a:pt x="5284" y="154"/>
                </a:lnTo>
                <a:lnTo>
                  <a:pt x="5285" y="135"/>
                </a:lnTo>
                <a:lnTo>
                  <a:pt x="5286" y="120"/>
                </a:lnTo>
                <a:lnTo>
                  <a:pt x="5287" y="124"/>
                </a:lnTo>
                <a:lnTo>
                  <a:pt x="5288" y="134"/>
                </a:lnTo>
                <a:lnTo>
                  <a:pt x="5289" y="146"/>
                </a:lnTo>
                <a:lnTo>
                  <a:pt x="5290" y="159"/>
                </a:lnTo>
                <a:lnTo>
                  <a:pt x="5291" y="172"/>
                </a:lnTo>
                <a:lnTo>
                  <a:pt x="5292" y="166"/>
                </a:lnTo>
                <a:lnTo>
                  <a:pt x="5293" y="150"/>
                </a:lnTo>
                <a:lnTo>
                  <a:pt x="5293" y="131"/>
                </a:lnTo>
                <a:lnTo>
                  <a:pt x="5294" y="117"/>
                </a:lnTo>
                <a:lnTo>
                  <a:pt x="5295" y="99"/>
                </a:lnTo>
                <a:lnTo>
                  <a:pt x="5296" y="89"/>
                </a:lnTo>
                <a:lnTo>
                  <a:pt x="5297" y="87"/>
                </a:lnTo>
                <a:lnTo>
                  <a:pt x="5298" y="89"/>
                </a:lnTo>
                <a:lnTo>
                  <a:pt x="5298" y="87"/>
                </a:lnTo>
                <a:lnTo>
                  <a:pt x="5299" y="87"/>
                </a:lnTo>
                <a:lnTo>
                  <a:pt x="5300" y="94"/>
                </a:lnTo>
                <a:lnTo>
                  <a:pt x="5301" y="89"/>
                </a:lnTo>
                <a:lnTo>
                  <a:pt x="5302" y="91"/>
                </a:lnTo>
                <a:lnTo>
                  <a:pt x="5303" y="87"/>
                </a:lnTo>
                <a:lnTo>
                  <a:pt x="5304" y="82"/>
                </a:lnTo>
                <a:lnTo>
                  <a:pt x="5305" y="71"/>
                </a:lnTo>
                <a:lnTo>
                  <a:pt x="5306" y="74"/>
                </a:lnTo>
                <a:lnTo>
                  <a:pt x="5307" y="66"/>
                </a:lnTo>
                <a:lnTo>
                  <a:pt x="5307" y="64"/>
                </a:lnTo>
                <a:lnTo>
                  <a:pt x="5308" y="66"/>
                </a:lnTo>
                <a:lnTo>
                  <a:pt x="5309" y="69"/>
                </a:lnTo>
                <a:lnTo>
                  <a:pt x="5310" y="47"/>
                </a:lnTo>
                <a:lnTo>
                  <a:pt x="5311" y="48"/>
                </a:lnTo>
                <a:lnTo>
                  <a:pt x="5312" y="54"/>
                </a:lnTo>
                <a:lnTo>
                  <a:pt x="5313" y="65"/>
                </a:lnTo>
                <a:lnTo>
                  <a:pt x="5314" y="79"/>
                </a:lnTo>
                <a:lnTo>
                  <a:pt x="5315" y="111"/>
                </a:lnTo>
                <a:lnTo>
                  <a:pt x="5315" y="125"/>
                </a:lnTo>
                <a:lnTo>
                  <a:pt x="5316" y="123"/>
                </a:lnTo>
                <a:lnTo>
                  <a:pt x="5317" y="112"/>
                </a:lnTo>
                <a:lnTo>
                  <a:pt x="5318" y="90"/>
                </a:lnTo>
                <a:lnTo>
                  <a:pt x="5319" y="74"/>
                </a:lnTo>
                <a:lnTo>
                  <a:pt x="5320" y="64"/>
                </a:lnTo>
                <a:lnTo>
                  <a:pt x="5321" y="69"/>
                </a:lnTo>
                <a:lnTo>
                  <a:pt x="5321" y="67"/>
                </a:lnTo>
                <a:lnTo>
                  <a:pt x="5322" y="73"/>
                </a:lnTo>
                <a:lnTo>
                  <a:pt x="5323" y="83"/>
                </a:lnTo>
                <a:lnTo>
                  <a:pt x="5324" y="83"/>
                </a:lnTo>
                <a:lnTo>
                  <a:pt x="5325" y="87"/>
                </a:lnTo>
                <a:lnTo>
                  <a:pt x="5326" y="85"/>
                </a:lnTo>
                <a:lnTo>
                  <a:pt x="5327" y="95"/>
                </a:lnTo>
                <a:lnTo>
                  <a:pt x="5328" y="87"/>
                </a:lnTo>
                <a:lnTo>
                  <a:pt x="5329" y="79"/>
                </a:lnTo>
                <a:lnTo>
                  <a:pt x="5330" y="76"/>
                </a:lnTo>
                <a:lnTo>
                  <a:pt x="5331" y="83"/>
                </a:lnTo>
                <a:lnTo>
                  <a:pt x="5331" y="77"/>
                </a:lnTo>
                <a:lnTo>
                  <a:pt x="5332" y="75"/>
                </a:lnTo>
                <a:lnTo>
                  <a:pt x="5333" y="81"/>
                </a:lnTo>
                <a:lnTo>
                  <a:pt x="5334" y="73"/>
                </a:lnTo>
                <a:lnTo>
                  <a:pt x="5335" y="67"/>
                </a:lnTo>
                <a:lnTo>
                  <a:pt x="5336" y="66"/>
                </a:lnTo>
                <a:lnTo>
                  <a:pt x="5337" y="70"/>
                </a:lnTo>
                <a:lnTo>
                  <a:pt x="5337" y="68"/>
                </a:lnTo>
                <a:lnTo>
                  <a:pt x="5338" y="64"/>
                </a:lnTo>
                <a:lnTo>
                  <a:pt x="5339" y="69"/>
                </a:lnTo>
                <a:lnTo>
                  <a:pt x="5340" y="66"/>
                </a:lnTo>
                <a:lnTo>
                  <a:pt x="5341" y="73"/>
                </a:lnTo>
                <a:lnTo>
                  <a:pt x="5342" y="89"/>
                </a:lnTo>
                <a:lnTo>
                  <a:pt x="5343" y="94"/>
                </a:lnTo>
                <a:lnTo>
                  <a:pt x="5344" y="85"/>
                </a:lnTo>
                <a:lnTo>
                  <a:pt x="5345" y="89"/>
                </a:lnTo>
                <a:lnTo>
                  <a:pt x="5345" y="81"/>
                </a:lnTo>
                <a:lnTo>
                  <a:pt x="5346" y="64"/>
                </a:lnTo>
                <a:lnTo>
                  <a:pt x="5347" y="65"/>
                </a:lnTo>
                <a:lnTo>
                  <a:pt x="5348" y="68"/>
                </a:lnTo>
                <a:lnTo>
                  <a:pt x="5349" y="62"/>
                </a:lnTo>
                <a:lnTo>
                  <a:pt x="5350" y="67"/>
                </a:lnTo>
                <a:lnTo>
                  <a:pt x="5351" y="75"/>
                </a:lnTo>
                <a:lnTo>
                  <a:pt x="5352" y="77"/>
                </a:lnTo>
                <a:lnTo>
                  <a:pt x="5353" y="89"/>
                </a:lnTo>
                <a:lnTo>
                  <a:pt x="5354" y="101"/>
                </a:lnTo>
                <a:lnTo>
                  <a:pt x="5354" y="98"/>
                </a:lnTo>
                <a:lnTo>
                  <a:pt x="5355" y="103"/>
                </a:lnTo>
                <a:lnTo>
                  <a:pt x="5356" y="103"/>
                </a:lnTo>
                <a:lnTo>
                  <a:pt x="5357" y="94"/>
                </a:lnTo>
                <a:lnTo>
                  <a:pt x="5358" y="85"/>
                </a:lnTo>
                <a:lnTo>
                  <a:pt x="5359" y="88"/>
                </a:lnTo>
                <a:lnTo>
                  <a:pt x="5359" y="76"/>
                </a:lnTo>
                <a:lnTo>
                  <a:pt x="5360" y="90"/>
                </a:lnTo>
                <a:lnTo>
                  <a:pt x="5361" y="99"/>
                </a:lnTo>
                <a:lnTo>
                  <a:pt x="5362" y="92"/>
                </a:lnTo>
                <a:lnTo>
                  <a:pt x="5363" y="85"/>
                </a:lnTo>
                <a:lnTo>
                  <a:pt x="5364" y="89"/>
                </a:lnTo>
                <a:lnTo>
                  <a:pt x="5365" y="76"/>
                </a:lnTo>
                <a:lnTo>
                  <a:pt x="5366" y="69"/>
                </a:lnTo>
                <a:lnTo>
                  <a:pt x="5367" y="81"/>
                </a:lnTo>
                <a:lnTo>
                  <a:pt x="5368" y="89"/>
                </a:lnTo>
                <a:lnTo>
                  <a:pt x="5368" y="88"/>
                </a:lnTo>
                <a:lnTo>
                  <a:pt x="5369" y="88"/>
                </a:lnTo>
                <a:lnTo>
                  <a:pt x="5370" y="85"/>
                </a:lnTo>
                <a:lnTo>
                  <a:pt x="5371" y="88"/>
                </a:lnTo>
                <a:lnTo>
                  <a:pt x="5372" y="85"/>
                </a:lnTo>
                <a:lnTo>
                  <a:pt x="5373" y="91"/>
                </a:lnTo>
                <a:lnTo>
                  <a:pt x="5374" y="90"/>
                </a:lnTo>
                <a:lnTo>
                  <a:pt x="5375" y="95"/>
                </a:lnTo>
                <a:lnTo>
                  <a:pt x="5376" y="100"/>
                </a:lnTo>
                <a:lnTo>
                  <a:pt x="5376" y="104"/>
                </a:lnTo>
                <a:lnTo>
                  <a:pt x="5377" y="101"/>
                </a:lnTo>
                <a:lnTo>
                  <a:pt x="5378" y="106"/>
                </a:lnTo>
                <a:lnTo>
                  <a:pt x="5379" y="100"/>
                </a:lnTo>
                <a:lnTo>
                  <a:pt x="5380" y="85"/>
                </a:lnTo>
                <a:lnTo>
                  <a:pt x="5381" y="80"/>
                </a:lnTo>
                <a:lnTo>
                  <a:pt x="5382" y="84"/>
                </a:lnTo>
                <a:lnTo>
                  <a:pt x="5383" y="83"/>
                </a:lnTo>
                <a:lnTo>
                  <a:pt x="5383" y="87"/>
                </a:lnTo>
                <a:lnTo>
                  <a:pt x="5384" y="91"/>
                </a:lnTo>
                <a:lnTo>
                  <a:pt x="5385" y="91"/>
                </a:lnTo>
                <a:lnTo>
                  <a:pt x="5386" y="87"/>
                </a:lnTo>
                <a:lnTo>
                  <a:pt x="5387" y="86"/>
                </a:lnTo>
                <a:lnTo>
                  <a:pt x="5388" y="80"/>
                </a:lnTo>
                <a:lnTo>
                  <a:pt x="5389" y="83"/>
                </a:lnTo>
                <a:lnTo>
                  <a:pt x="5390" y="87"/>
                </a:lnTo>
                <a:lnTo>
                  <a:pt x="5391" y="85"/>
                </a:lnTo>
                <a:lnTo>
                  <a:pt x="5392" y="88"/>
                </a:lnTo>
                <a:lnTo>
                  <a:pt x="5392" y="87"/>
                </a:lnTo>
                <a:lnTo>
                  <a:pt x="5393" y="85"/>
                </a:lnTo>
                <a:lnTo>
                  <a:pt x="5394" y="85"/>
                </a:lnTo>
                <a:lnTo>
                  <a:pt x="5395" y="89"/>
                </a:lnTo>
                <a:lnTo>
                  <a:pt x="5396" y="91"/>
                </a:lnTo>
                <a:lnTo>
                  <a:pt x="5397" y="101"/>
                </a:lnTo>
                <a:lnTo>
                  <a:pt x="5398" y="99"/>
                </a:lnTo>
                <a:lnTo>
                  <a:pt x="5398" y="93"/>
                </a:lnTo>
                <a:lnTo>
                  <a:pt x="5399" y="99"/>
                </a:lnTo>
                <a:lnTo>
                  <a:pt x="5400" y="96"/>
                </a:lnTo>
                <a:lnTo>
                  <a:pt x="5401" y="89"/>
                </a:lnTo>
                <a:lnTo>
                  <a:pt x="5402" y="95"/>
                </a:lnTo>
                <a:lnTo>
                  <a:pt x="5403" y="101"/>
                </a:lnTo>
                <a:lnTo>
                  <a:pt x="5404" y="87"/>
                </a:lnTo>
                <a:lnTo>
                  <a:pt x="5405" y="77"/>
                </a:lnTo>
                <a:lnTo>
                  <a:pt x="5406" y="70"/>
                </a:lnTo>
                <a:lnTo>
                  <a:pt x="5406" y="63"/>
                </a:lnTo>
                <a:lnTo>
                  <a:pt x="5407" y="60"/>
                </a:lnTo>
                <a:lnTo>
                  <a:pt x="5408" y="64"/>
                </a:lnTo>
                <a:lnTo>
                  <a:pt x="5409" y="75"/>
                </a:lnTo>
                <a:lnTo>
                  <a:pt x="5410" y="84"/>
                </a:lnTo>
                <a:lnTo>
                  <a:pt x="5411" y="85"/>
                </a:lnTo>
                <a:lnTo>
                  <a:pt x="5412" y="79"/>
                </a:lnTo>
                <a:lnTo>
                  <a:pt x="5413" y="88"/>
                </a:lnTo>
                <a:lnTo>
                  <a:pt x="5414" y="96"/>
                </a:lnTo>
                <a:lnTo>
                  <a:pt x="5414" y="98"/>
                </a:lnTo>
                <a:lnTo>
                  <a:pt x="5415" y="109"/>
                </a:lnTo>
                <a:lnTo>
                  <a:pt x="5416" y="133"/>
                </a:lnTo>
                <a:lnTo>
                  <a:pt x="5417" y="143"/>
                </a:lnTo>
                <a:lnTo>
                  <a:pt x="5418" y="148"/>
                </a:lnTo>
                <a:lnTo>
                  <a:pt x="5419" y="162"/>
                </a:lnTo>
                <a:lnTo>
                  <a:pt x="5420" y="171"/>
                </a:lnTo>
                <a:lnTo>
                  <a:pt x="5420" y="159"/>
                </a:lnTo>
                <a:lnTo>
                  <a:pt x="5421" y="140"/>
                </a:lnTo>
                <a:lnTo>
                  <a:pt x="5422" y="123"/>
                </a:lnTo>
                <a:lnTo>
                  <a:pt x="5423" y="103"/>
                </a:lnTo>
                <a:lnTo>
                  <a:pt x="5424" y="82"/>
                </a:lnTo>
                <a:lnTo>
                  <a:pt x="5425" y="75"/>
                </a:lnTo>
                <a:lnTo>
                  <a:pt x="5426" y="75"/>
                </a:lnTo>
                <a:lnTo>
                  <a:pt x="5427" y="75"/>
                </a:lnTo>
                <a:lnTo>
                  <a:pt x="5428" y="78"/>
                </a:lnTo>
                <a:lnTo>
                  <a:pt x="5429" y="72"/>
                </a:lnTo>
                <a:lnTo>
                  <a:pt x="5430" y="64"/>
                </a:lnTo>
                <a:lnTo>
                  <a:pt x="5430" y="62"/>
                </a:lnTo>
                <a:lnTo>
                  <a:pt x="5431" y="59"/>
                </a:lnTo>
                <a:lnTo>
                  <a:pt x="5432" y="83"/>
                </a:lnTo>
                <a:lnTo>
                  <a:pt x="5433" y="96"/>
                </a:lnTo>
                <a:lnTo>
                  <a:pt x="5434" y="119"/>
                </a:lnTo>
                <a:lnTo>
                  <a:pt x="5435" y="148"/>
                </a:lnTo>
                <a:lnTo>
                  <a:pt x="5436" y="171"/>
                </a:lnTo>
                <a:lnTo>
                  <a:pt x="5436" y="172"/>
                </a:lnTo>
                <a:lnTo>
                  <a:pt x="5437" y="190"/>
                </a:lnTo>
                <a:lnTo>
                  <a:pt x="5438" y="186"/>
                </a:lnTo>
                <a:lnTo>
                  <a:pt x="5439" y="183"/>
                </a:lnTo>
                <a:lnTo>
                  <a:pt x="5440" y="181"/>
                </a:lnTo>
                <a:lnTo>
                  <a:pt x="5441" y="171"/>
                </a:lnTo>
                <a:lnTo>
                  <a:pt x="5442" y="164"/>
                </a:lnTo>
                <a:lnTo>
                  <a:pt x="5443" y="170"/>
                </a:lnTo>
                <a:lnTo>
                  <a:pt x="5444" y="157"/>
                </a:lnTo>
                <a:lnTo>
                  <a:pt x="5444" y="155"/>
                </a:lnTo>
                <a:lnTo>
                  <a:pt x="5445" y="165"/>
                </a:lnTo>
                <a:lnTo>
                  <a:pt x="5446" y="180"/>
                </a:lnTo>
                <a:lnTo>
                  <a:pt x="5447" y="187"/>
                </a:lnTo>
                <a:lnTo>
                  <a:pt x="5448" y="182"/>
                </a:lnTo>
                <a:lnTo>
                  <a:pt x="5449" y="166"/>
                </a:lnTo>
                <a:lnTo>
                  <a:pt x="5450" y="131"/>
                </a:lnTo>
                <a:lnTo>
                  <a:pt x="5451" y="106"/>
                </a:lnTo>
                <a:lnTo>
                  <a:pt x="5452" y="89"/>
                </a:lnTo>
                <a:lnTo>
                  <a:pt x="5453" y="85"/>
                </a:lnTo>
                <a:lnTo>
                  <a:pt x="5453" y="101"/>
                </a:lnTo>
                <a:lnTo>
                  <a:pt x="5454" y="124"/>
                </a:lnTo>
                <a:lnTo>
                  <a:pt x="5455" y="133"/>
                </a:lnTo>
                <a:lnTo>
                  <a:pt x="5456" y="135"/>
                </a:lnTo>
                <a:lnTo>
                  <a:pt x="5457" y="148"/>
                </a:lnTo>
                <a:lnTo>
                  <a:pt x="5458" y="157"/>
                </a:lnTo>
                <a:lnTo>
                  <a:pt x="5458" y="181"/>
                </a:lnTo>
                <a:lnTo>
                  <a:pt x="5459" y="206"/>
                </a:lnTo>
                <a:lnTo>
                  <a:pt x="5460" y="241"/>
                </a:lnTo>
                <a:lnTo>
                  <a:pt x="5461" y="261"/>
                </a:lnTo>
                <a:lnTo>
                  <a:pt x="5462" y="249"/>
                </a:lnTo>
                <a:lnTo>
                  <a:pt x="5463" y="256"/>
                </a:lnTo>
                <a:lnTo>
                  <a:pt x="5464" y="258"/>
                </a:lnTo>
                <a:lnTo>
                  <a:pt x="5465" y="256"/>
                </a:lnTo>
                <a:lnTo>
                  <a:pt x="5466" y="250"/>
                </a:lnTo>
                <a:lnTo>
                  <a:pt x="5467" y="261"/>
                </a:lnTo>
                <a:lnTo>
                  <a:pt x="5467" y="247"/>
                </a:lnTo>
                <a:lnTo>
                  <a:pt x="5468" y="255"/>
                </a:lnTo>
                <a:lnTo>
                  <a:pt x="5469" y="266"/>
                </a:lnTo>
                <a:lnTo>
                  <a:pt x="5470" y="277"/>
                </a:lnTo>
                <a:lnTo>
                  <a:pt x="5471" y="292"/>
                </a:lnTo>
                <a:lnTo>
                  <a:pt x="5472" y="301"/>
                </a:lnTo>
                <a:lnTo>
                  <a:pt x="5473" y="287"/>
                </a:lnTo>
                <a:lnTo>
                  <a:pt x="5474" y="275"/>
                </a:lnTo>
                <a:lnTo>
                  <a:pt x="5475" y="278"/>
                </a:lnTo>
                <a:lnTo>
                  <a:pt x="5475" y="263"/>
                </a:lnTo>
                <a:lnTo>
                  <a:pt x="5476" y="243"/>
                </a:lnTo>
                <a:lnTo>
                  <a:pt x="5477" y="211"/>
                </a:lnTo>
                <a:lnTo>
                  <a:pt x="5478" y="166"/>
                </a:lnTo>
                <a:lnTo>
                  <a:pt x="5479" y="125"/>
                </a:lnTo>
                <a:lnTo>
                  <a:pt x="5480" y="108"/>
                </a:lnTo>
                <a:lnTo>
                  <a:pt x="5481" y="89"/>
                </a:lnTo>
                <a:lnTo>
                  <a:pt x="5481" y="84"/>
                </a:lnTo>
                <a:lnTo>
                  <a:pt x="5482" y="86"/>
                </a:lnTo>
                <a:lnTo>
                  <a:pt x="5483" y="84"/>
                </a:lnTo>
                <a:lnTo>
                  <a:pt x="5484" y="79"/>
                </a:lnTo>
                <a:lnTo>
                  <a:pt x="5485" y="77"/>
                </a:lnTo>
                <a:lnTo>
                  <a:pt x="5486" y="72"/>
                </a:lnTo>
                <a:lnTo>
                  <a:pt x="5487" y="76"/>
                </a:lnTo>
                <a:lnTo>
                  <a:pt x="5488" y="82"/>
                </a:lnTo>
                <a:lnTo>
                  <a:pt x="5489" y="113"/>
                </a:lnTo>
                <a:lnTo>
                  <a:pt x="5490" y="124"/>
                </a:lnTo>
                <a:lnTo>
                  <a:pt x="5491" y="139"/>
                </a:lnTo>
                <a:lnTo>
                  <a:pt x="5491" y="140"/>
                </a:lnTo>
                <a:lnTo>
                  <a:pt x="5492" y="130"/>
                </a:lnTo>
                <a:lnTo>
                  <a:pt x="5493" y="103"/>
                </a:lnTo>
                <a:lnTo>
                  <a:pt x="5494" y="107"/>
                </a:lnTo>
                <a:lnTo>
                  <a:pt x="5495" y="113"/>
                </a:lnTo>
                <a:lnTo>
                  <a:pt x="5496" y="123"/>
                </a:lnTo>
                <a:lnTo>
                  <a:pt x="5497" y="130"/>
                </a:lnTo>
                <a:lnTo>
                  <a:pt x="5497" y="144"/>
                </a:lnTo>
                <a:lnTo>
                  <a:pt x="5498" y="143"/>
                </a:lnTo>
                <a:lnTo>
                  <a:pt x="5499" y="139"/>
                </a:lnTo>
                <a:lnTo>
                  <a:pt x="5500" y="142"/>
                </a:lnTo>
                <a:lnTo>
                  <a:pt x="5501" y="159"/>
                </a:lnTo>
                <a:lnTo>
                  <a:pt x="5502" y="152"/>
                </a:lnTo>
                <a:lnTo>
                  <a:pt x="5503" y="147"/>
                </a:lnTo>
                <a:lnTo>
                  <a:pt x="5504" y="159"/>
                </a:lnTo>
                <a:lnTo>
                  <a:pt x="5505" y="163"/>
                </a:lnTo>
                <a:lnTo>
                  <a:pt x="5505" y="165"/>
                </a:lnTo>
                <a:lnTo>
                  <a:pt x="5506" y="176"/>
                </a:lnTo>
                <a:lnTo>
                  <a:pt x="5507" y="193"/>
                </a:lnTo>
                <a:lnTo>
                  <a:pt x="5508" y="190"/>
                </a:lnTo>
                <a:lnTo>
                  <a:pt x="5509" y="179"/>
                </a:lnTo>
                <a:lnTo>
                  <a:pt x="5510" y="175"/>
                </a:lnTo>
                <a:lnTo>
                  <a:pt x="5511" y="169"/>
                </a:lnTo>
                <a:lnTo>
                  <a:pt x="5512" y="164"/>
                </a:lnTo>
                <a:lnTo>
                  <a:pt x="5513" y="149"/>
                </a:lnTo>
                <a:lnTo>
                  <a:pt x="5514" y="147"/>
                </a:lnTo>
                <a:lnTo>
                  <a:pt x="5514" y="135"/>
                </a:lnTo>
                <a:lnTo>
                  <a:pt x="5515" y="115"/>
                </a:lnTo>
                <a:lnTo>
                  <a:pt x="5516" y="99"/>
                </a:lnTo>
                <a:lnTo>
                  <a:pt x="5517" y="100"/>
                </a:lnTo>
                <a:lnTo>
                  <a:pt x="5518" y="104"/>
                </a:lnTo>
                <a:lnTo>
                  <a:pt x="5519" y="108"/>
                </a:lnTo>
                <a:lnTo>
                  <a:pt x="5519" y="122"/>
                </a:lnTo>
                <a:lnTo>
                  <a:pt x="5520" y="128"/>
                </a:lnTo>
                <a:lnTo>
                  <a:pt x="5521" y="138"/>
                </a:lnTo>
                <a:lnTo>
                  <a:pt x="5522" y="135"/>
                </a:lnTo>
                <a:lnTo>
                  <a:pt x="5523" y="128"/>
                </a:lnTo>
                <a:lnTo>
                  <a:pt x="5524" y="120"/>
                </a:lnTo>
                <a:lnTo>
                  <a:pt x="5525" y="107"/>
                </a:lnTo>
                <a:lnTo>
                  <a:pt x="5526" y="94"/>
                </a:lnTo>
                <a:lnTo>
                  <a:pt x="5527" y="85"/>
                </a:lnTo>
                <a:lnTo>
                  <a:pt x="5528" y="86"/>
                </a:lnTo>
                <a:lnTo>
                  <a:pt x="5528" y="80"/>
                </a:lnTo>
                <a:lnTo>
                  <a:pt x="5529" y="75"/>
                </a:lnTo>
                <a:lnTo>
                  <a:pt x="5530" y="62"/>
                </a:lnTo>
                <a:lnTo>
                  <a:pt x="5531" y="50"/>
                </a:lnTo>
                <a:lnTo>
                  <a:pt x="5532" y="60"/>
                </a:lnTo>
                <a:lnTo>
                  <a:pt x="5533" y="82"/>
                </a:lnTo>
                <a:lnTo>
                  <a:pt x="5534" y="95"/>
                </a:lnTo>
                <a:lnTo>
                  <a:pt x="5535" y="120"/>
                </a:lnTo>
                <a:lnTo>
                  <a:pt x="5536" y="146"/>
                </a:lnTo>
                <a:lnTo>
                  <a:pt x="5536" y="153"/>
                </a:lnTo>
                <a:lnTo>
                  <a:pt x="5537" y="154"/>
                </a:lnTo>
                <a:lnTo>
                  <a:pt x="5538" y="163"/>
                </a:lnTo>
                <a:lnTo>
                  <a:pt x="5539" y="168"/>
                </a:lnTo>
                <a:lnTo>
                  <a:pt x="5540" y="178"/>
                </a:lnTo>
                <a:lnTo>
                  <a:pt x="5541" y="176"/>
                </a:lnTo>
                <a:lnTo>
                  <a:pt x="5542" y="171"/>
                </a:lnTo>
                <a:lnTo>
                  <a:pt x="5543" y="162"/>
                </a:lnTo>
                <a:lnTo>
                  <a:pt x="5543" y="154"/>
                </a:lnTo>
                <a:lnTo>
                  <a:pt x="5544" y="150"/>
                </a:lnTo>
                <a:lnTo>
                  <a:pt x="5545" y="129"/>
                </a:lnTo>
                <a:lnTo>
                  <a:pt x="5546" y="131"/>
                </a:lnTo>
                <a:lnTo>
                  <a:pt x="5547" y="149"/>
                </a:lnTo>
                <a:lnTo>
                  <a:pt x="5548" y="145"/>
                </a:lnTo>
                <a:lnTo>
                  <a:pt x="5549" y="133"/>
                </a:lnTo>
                <a:lnTo>
                  <a:pt x="5550" y="143"/>
                </a:lnTo>
                <a:lnTo>
                  <a:pt x="5551" y="140"/>
                </a:lnTo>
                <a:lnTo>
                  <a:pt x="5552" y="138"/>
                </a:lnTo>
                <a:lnTo>
                  <a:pt x="5552" y="152"/>
                </a:lnTo>
                <a:lnTo>
                  <a:pt x="5553" y="163"/>
                </a:lnTo>
                <a:lnTo>
                  <a:pt x="5554" y="174"/>
                </a:lnTo>
                <a:lnTo>
                  <a:pt x="5555" y="183"/>
                </a:lnTo>
                <a:lnTo>
                  <a:pt x="5556" y="177"/>
                </a:lnTo>
                <a:lnTo>
                  <a:pt x="5557" y="171"/>
                </a:lnTo>
                <a:lnTo>
                  <a:pt x="5558" y="173"/>
                </a:lnTo>
                <a:lnTo>
                  <a:pt x="5558" y="181"/>
                </a:lnTo>
                <a:lnTo>
                  <a:pt x="5559" y="194"/>
                </a:lnTo>
                <a:lnTo>
                  <a:pt x="5560" y="197"/>
                </a:lnTo>
                <a:lnTo>
                  <a:pt x="5561" y="208"/>
                </a:lnTo>
                <a:lnTo>
                  <a:pt x="5562" y="220"/>
                </a:lnTo>
                <a:lnTo>
                  <a:pt x="5563" y="217"/>
                </a:lnTo>
                <a:lnTo>
                  <a:pt x="5564" y="193"/>
                </a:lnTo>
                <a:lnTo>
                  <a:pt x="5565" y="203"/>
                </a:lnTo>
                <a:lnTo>
                  <a:pt x="5566" y="213"/>
                </a:lnTo>
                <a:lnTo>
                  <a:pt x="5566" y="189"/>
                </a:lnTo>
                <a:lnTo>
                  <a:pt x="5567" y="177"/>
                </a:lnTo>
                <a:lnTo>
                  <a:pt x="5568" y="176"/>
                </a:lnTo>
                <a:lnTo>
                  <a:pt x="5569" y="159"/>
                </a:lnTo>
                <a:lnTo>
                  <a:pt x="5570" y="147"/>
                </a:lnTo>
                <a:lnTo>
                  <a:pt x="5571" y="166"/>
                </a:lnTo>
                <a:lnTo>
                  <a:pt x="5572" y="184"/>
                </a:lnTo>
                <a:lnTo>
                  <a:pt x="5573" y="207"/>
                </a:lnTo>
                <a:lnTo>
                  <a:pt x="5574" y="220"/>
                </a:lnTo>
                <a:lnTo>
                  <a:pt x="5575" y="226"/>
                </a:lnTo>
                <a:lnTo>
                  <a:pt x="5575" y="222"/>
                </a:lnTo>
                <a:lnTo>
                  <a:pt x="5576" y="238"/>
                </a:lnTo>
                <a:lnTo>
                  <a:pt x="5577" y="235"/>
                </a:lnTo>
                <a:lnTo>
                  <a:pt x="5578" y="232"/>
                </a:lnTo>
                <a:lnTo>
                  <a:pt x="5579" y="216"/>
                </a:lnTo>
                <a:lnTo>
                  <a:pt x="5580" y="202"/>
                </a:lnTo>
                <a:lnTo>
                  <a:pt x="5580" y="163"/>
                </a:lnTo>
                <a:lnTo>
                  <a:pt x="5581" y="136"/>
                </a:lnTo>
                <a:lnTo>
                  <a:pt x="5582" y="119"/>
                </a:lnTo>
                <a:lnTo>
                  <a:pt x="5583" y="111"/>
                </a:lnTo>
                <a:lnTo>
                  <a:pt x="5584" y="102"/>
                </a:lnTo>
                <a:lnTo>
                  <a:pt x="5585" y="107"/>
                </a:lnTo>
                <a:lnTo>
                  <a:pt x="5586" y="110"/>
                </a:lnTo>
                <a:lnTo>
                  <a:pt x="5587" y="119"/>
                </a:lnTo>
                <a:lnTo>
                  <a:pt x="5588" y="138"/>
                </a:lnTo>
                <a:lnTo>
                  <a:pt x="5589" y="151"/>
                </a:lnTo>
                <a:lnTo>
                  <a:pt x="5590" y="158"/>
                </a:lnTo>
                <a:lnTo>
                  <a:pt x="5590" y="170"/>
                </a:lnTo>
                <a:lnTo>
                  <a:pt x="5591" y="168"/>
                </a:lnTo>
                <a:lnTo>
                  <a:pt x="5592" y="169"/>
                </a:lnTo>
                <a:lnTo>
                  <a:pt x="5593" y="178"/>
                </a:lnTo>
                <a:lnTo>
                  <a:pt x="5594" y="186"/>
                </a:lnTo>
                <a:lnTo>
                  <a:pt x="5595" y="182"/>
                </a:lnTo>
                <a:lnTo>
                  <a:pt x="5596" y="179"/>
                </a:lnTo>
                <a:lnTo>
                  <a:pt x="5597" y="185"/>
                </a:lnTo>
                <a:lnTo>
                  <a:pt x="5597" y="185"/>
                </a:lnTo>
                <a:lnTo>
                  <a:pt x="5598" y="172"/>
                </a:lnTo>
                <a:lnTo>
                  <a:pt x="5599" y="174"/>
                </a:lnTo>
                <a:lnTo>
                  <a:pt x="5600" y="180"/>
                </a:lnTo>
                <a:lnTo>
                  <a:pt x="5601" y="160"/>
                </a:lnTo>
                <a:lnTo>
                  <a:pt x="5602" y="152"/>
                </a:lnTo>
                <a:lnTo>
                  <a:pt x="5603" y="165"/>
                </a:lnTo>
                <a:lnTo>
                  <a:pt x="5604" y="171"/>
                </a:lnTo>
                <a:lnTo>
                  <a:pt x="5604" y="174"/>
                </a:lnTo>
                <a:lnTo>
                  <a:pt x="5605" y="173"/>
                </a:lnTo>
                <a:lnTo>
                  <a:pt x="5606" y="181"/>
                </a:lnTo>
                <a:lnTo>
                  <a:pt x="5607" y="181"/>
                </a:lnTo>
                <a:lnTo>
                  <a:pt x="5608" y="176"/>
                </a:lnTo>
                <a:lnTo>
                  <a:pt x="5609" y="174"/>
                </a:lnTo>
                <a:lnTo>
                  <a:pt x="5610" y="185"/>
                </a:lnTo>
                <a:lnTo>
                  <a:pt x="5611" y="182"/>
                </a:lnTo>
                <a:lnTo>
                  <a:pt x="5612" y="186"/>
                </a:lnTo>
                <a:lnTo>
                  <a:pt x="5613" y="199"/>
                </a:lnTo>
                <a:lnTo>
                  <a:pt x="5613" y="206"/>
                </a:lnTo>
                <a:lnTo>
                  <a:pt x="5614" y="209"/>
                </a:lnTo>
                <a:lnTo>
                  <a:pt x="5615" y="210"/>
                </a:lnTo>
                <a:lnTo>
                  <a:pt x="5616" y="205"/>
                </a:lnTo>
                <a:lnTo>
                  <a:pt x="5617" y="190"/>
                </a:lnTo>
                <a:lnTo>
                  <a:pt x="5618" y="169"/>
                </a:lnTo>
                <a:lnTo>
                  <a:pt x="5619" y="149"/>
                </a:lnTo>
                <a:lnTo>
                  <a:pt x="5619" y="131"/>
                </a:lnTo>
                <a:lnTo>
                  <a:pt x="5620" y="117"/>
                </a:lnTo>
                <a:lnTo>
                  <a:pt x="5621" y="101"/>
                </a:lnTo>
                <a:lnTo>
                  <a:pt x="5622" y="103"/>
                </a:lnTo>
                <a:lnTo>
                  <a:pt x="5623" y="85"/>
                </a:lnTo>
                <a:lnTo>
                  <a:pt x="5624" y="75"/>
                </a:lnTo>
                <a:lnTo>
                  <a:pt x="5625" y="62"/>
                </a:lnTo>
                <a:lnTo>
                  <a:pt x="5626" y="89"/>
                </a:lnTo>
                <a:lnTo>
                  <a:pt x="5627" y="104"/>
                </a:lnTo>
                <a:lnTo>
                  <a:pt x="5627" y="133"/>
                </a:lnTo>
                <a:lnTo>
                  <a:pt x="5628" y="167"/>
                </a:lnTo>
                <a:lnTo>
                  <a:pt x="5629" y="212"/>
                </a:lnTo>
                <a:lnTo>
                  <a:pt x="5630" y="214"/>
                </a:lnTo>
                <a:lnTo>
                  <a:pt x="5631" y="221"/>
                </a:lnTo>
                <a:lnTo>
                  <a:pt x="5632" y="229"/>
                </a:lnTo>
                <a:lnTo>
                  <a:pt x="5633" y="236"/>
                </a:lnTo>
                <a:lnTo>
                  <a:pt x="5634" y="220"/>
                </a:lnTo>
                <a:lnTo>
                  <a:pt x="5635" y="212"/>
                </a:lnTo>
                <a:lnTo>
                  <a:pt x="5635" y="211"/>
                </a:lnTo>
                <a:lnTo>
                  <a:pt x="5636" y="206"/>
                </a:lnTo>
                <a:lnTo>
                  <a:pt x="5637" y="194"/>
                </a:lnTo>
                <a:lnTo>
                  <a:pt x="5638" y="188"/>
                </a:lnTo>
                <a:lnTo>
                  <a:pt x="5639" y="197"/>
                </a:lnTo>
                <a:lnTo>
                  <a:pt x="5640" y="226"/>
                </a:lnTo>
                <a:lnTo>
                  <a:pt x="5641" y="240"/>
                </a:lnTo>
                <a:lnTo>
                  <a:pt x="5641" y="233"/>
                </a:lnTo>
                <a:lnTo>
                  <a:pt x="5642" y="210"/>
                </a:lnTo>
                <a:lnTo>
                  <a:pt x="5643" y="186"/>
                </a:lnTo>
                <a:lnTo>
                  <a:pt x="5644" y="131"/>
                </a:lnTo>
                <a:lnTo>
                  <a:pt x="5645" y="94"/>
                </a:lnTo>
                <a:lnTo>
                  <a:pt x="5646" y="74"/>
                </a:lnTo>
                <a:lnTo>
                  <a:pt x="5647" y="89"/>
                </a:lnTo>
                <a:lnTo>
                  <a:pt x="5648" y="94"/>
                </a:lnTo>
                <a:lnTo>
                  <a:pt x="5649" y="106"/>
                </a:lnTo>
                <a:lnTo>
                  <a:pt x="5650" y="134"/>
                </a:lnTo>
                <a:lnTo>
                  <a:pt x="5651" y="148"/>
                </a:lnTo>
                <a:lnTo>
                  <a:pt x="5651" y="158"/>
                </a:lnTo>
                <a:lnTo>
                  <a:pt x="5652" y="169"/>
                </a:lnTo>
                <a:lnTo>
                  <a:pt x="5653" y="197"/>
                </a:lnTo>
                <a:lnTo>
                  <a:pt x="5654" y="206"/>
                </a:lnTo>
                <a:lnTo>
                  <a:pt x="5655" y="247"/>
                </a:lnTo>
                <a:lnTo>
                  <a:pt x="5656" y="260"/>
                </a:lnTo>
                <a:lnTo>
                  <a:pt x="5657" y="276"/>
                </a:lnTo>
                <a:lnTo>
                  <a:pt x="5657" y="285"/>
                </a:lnTo>
                <a:lnTo>
                  <a:pt x="5658" y="293"/>
                </a:lnTo>
                <a:lnTo>
                  <a:pt x="5659" y="297"/>
                </a:lnTo>
                <a:lnTo>
                  <a:pt x="5660" y="310"/>
                </a:lnTo>
                <a:lnTo>
                  <a:pt x="5661" y="322"/>
                </a:lnTo>
                <a:lnTo>
                  <a:pt x="5662" y="332"/>
                </a:lnTo>
                <a:lnTo>
                  <a:pt x="5663" y="351"/>
                </a:lnTo>
                <a:lnTo>
                  <a:pt x="5664" y="350"/>
                </a:lnTo>
                <a:lnTo>
                  <a:pt x="5665" y="354"/>
                </a:lnTo>
                <a:lnTo>
                  <a:pt x="5665" y="336"/>
                </a:lnTo>
                <a:lnTo>
                  <a:pt x="5666" y="313"/>
                </a:lnTo>
                <a:lnTo>
                  <a:pt x="5667" y="284"/>
                </a:lnTo>
                <a:lnTo>
                  <a:pt x="5668" y="292"/>
                </a:lnTo>
                <a:lnTo>
                  <a:pt x="5669" y="290"/>
                </a:lnTo>
                <a:lnTo>
                  <a:pt x="5670" y="285"/>
                </a:lnTo>
                <a:lnTo>
                  <a:pt x="5671" y="273"/>
                </a:lnTo>
                <a:lnTo>
                  <a:pt x="5672" y="263"/>
                </a:lnTo>
                <a:lnTo>
                  <a:pt x="5673" y="226"/>
                </a:lnTo>
                <a:lnTo>
                  <a:pt x="5674" y="193"/>
                </a:lnTo>
                <a:lnTo>
                  <a:pt x="5674" y="193"/>
                </a:lnTo>
                <a:lnTo>
                  <a:pt x="5675" y="189"/>
                </a:lnTo>
                <a:lnTo>
                  <a:pt x="5676" y="175"/>
                </a:lnTo>
                <a:lnTo>
                  <a:pt x="5677" y="151"/>
                </a:lnTo>
                <a:lnTo>
                  <a:pt x="5678" y="144"/>
                </a:lnTo>
                <a:lnTo>
                  <a:pt x="5679" y="112"/>
                </a:lnTo>
                <a:lnTo>
                  <a:pt x="5679" y="98"/>
                </a:lnTo>
                <a:lnTo>
                  <a:pt x="5680" y="85"/>
                </a:lnTo>
                <a:lnTo>
                  <a:pt x="5681" y="81"/>
                </a:lnTo>
                <a:lnTo>
                  <a:pt x="5682" y="85"/>
                </a:lnTo>
                <a:lnTo>
                  <a:pt x="5683" y="123"/>
                </a:lnTo>
                <a:lnTo>
                  <a:pt x="5684" y="143"/>
                </a:lnTo>
                <a:lnTo>
                  <a:pt x="5685" y="166"/>
                </a:lnTo>
                <a:lnTo>
                  <a:pt x="5686" y="178"/>
                </a:lnTo>
                <a:lnTo>
                  <a:pt x="5687" y="176"/>
                </a:lnTo>
                <a:lnTo>
                  <a:pt x="5688" y="156"/>
                </a:lnTo>
                <a:lnTo>
                  <a:pt x="5688" y="144"/>
                </a:lnTo>
                <a:lnTo>
                  <a:pt x="5689" y="145"/>
                </a:lnTo>
                <a:lnTo>
                  <a:pt x="5690" y="147"/>
                </a:lnTo>
                <a:lnTo>
                  <a:pt x="5691" y="158"/>
                </a:lnTo>
                <a:lnTo>
                  <a:pt x="5692" y="153"/>
                </a:lnTo>
                <a:lnTo>
                  <a:pt x="5693" y="151"/>
                </a:lnTo>
                <a:lnTo>
                  <a:pt x="5694" y="149"/>
                </a:lnTo>
                <a:lnTo>
                  <a:pt x="5695" y="157"/>
                </a:lnTo>
                <a:lnTo>
                  <a:pt x="5696" y="154"/>
                </a:lnTo>
                <a:lnTo>
                  <a:pt x="5696" y="168"/>
                </a:lnTo>
                <a:lnTo>
                  <a:pt x="5697" y="178"/>
                </a:lnTo>
                <a:lnTo>
                  <a:pt x="5698" y="192"/>
                </a:lnTo>
                <a:lnTo>
                  <a:pt x="5699" y="195"/>
                </a:lnTo>
                <a:lnTo>
                  <a:pt x="5700" y="199"/>
                </a:lnTo>
                <a:lnTo>
                  <a:pt x="5701" y="205"/>
                </a:lnTo>
                <a:lnTo>
                  <a:pt x="5702" y="213"/>
                </a:lnTo>
                <a:lnTo>
                  <a:pt x="5703" y="198"/>
                </a:lnTo>
                <a:lnTo>
                  <a:pt x="5703" y="194"/>
                </a:lnTo>
                <a:lnTo>
                  <a:pt x="5704" y="193"/>
                </a:lnTo>
                <a:lnTo>
                  <a:pt x="5705" y="186"/>
                </a:lnTo>
                <a:lnTo>
                  <a:pt x="5706" y="176"/>
                </a:lnTo>
                <a:lnTo>
                  <a:pt x="5707" y="171"/>
                </a:lnTo>
                <a:lnTo>
                  <a:pt x="5708" y="157"/>
                </a:lnTo>
                <a:lnTo>
                  <a:pt x="5709" y="138"/>
                </a:lnTo>
                <a:lnTo>
                  <a:pt x="5710" y="117"/>
                </a:lnTo>
                <a:lnTo>
                  <a:pt x="5711" y="109"/>
                </a:lnTo>
                <a:lnTo>
                  <a:pt x="5712" y="110"/>
                </a:lnTo>
                <a:lnTo>
                  <a:pt x="5712" y="126"/>
                </a:lnTo>
                <a:lnTo>
                  <a:pt x="5713" y="141"/>
                </a:lnTo>
                <a:lnTo>
                  <a:pt x="5714" y="147"/>
                </a:lnTo>
                <a:lnTo>
                  <a:pt x="5715" y="149"/>
                </a:lnTo>
                <a:lnTo>
                  <a:pt x="5716" y="147"/>
                </a:lnTo>
                <a:lnTo>
                  <a:pt x="5717" y="127"/>
                </a:lnTo>
                <a:lnTo>
                  <a:pt x="5718" y="103"/>
                </a:lnTo>
                <a:lnTo>
                  <a:pt x="5718" y="110"/>
                </a:lnTo>
                <a:lnTo>
                  <a:pt x="5719" y="92"/>
                </a:lnTo>
                <a:lnTo>
                  <a:pt x="5720" y="92"/>
                </a:lnTo>
                <a:lnTo>
                  <a:pt x="5721" y="89"/>
                </a:lnTo>
                <a:lnTo>
                  <a:pt x="5722" y="94"/>
                </a:lnTo>
                <a:lnTo>
                  <a:pt x="5723" y="70"/>
                </a:lnTo>
                <a:lnTo>
                  <a:pt x="5724" y="67"/>
                </a:lnTo>
                <a:lnTo>
                  <a:pt x="5725" y="54"/>
                </a:lnTo>
                <a:lnTo>
                  <a:pt x="5726" y="66"/>
                </a:lnTo>
                <a:lnTo>
                  <a:pt x="5726" y="59"/>
                </a:lnTo>
                <a:lnTo>
                  <a:pt x="5727" y="81"/>
                </a:lnTo>
                <a:lnTo>
                  <a:pt x="5728" y="99"/>
                </a:lnTo>
                <a:lnTo>
                  <a:pt x="5729" y="131"/>
                </a:lnTo>
                <a:lnTo>
                  <a:pt x="5730" y="147"/>
                </a:lnTo>
                <a:lnTo>
                  <a:pt x="5731" y="172"/>
                </a:lnTo>
                <a:lnTo>
                  <a:pt x="5732" y="176"/>
                </a:lnTo>
                <a:lnTo>
                  <a:pt x="5733" y="181"/>
                </a:lnTo>
                <a:lnTo>
                  <a:pt x="5734" y="170"/>
                </a:lnTo>
                <a:lnTo>
                  <a:pt x="5735" y="155"/>
                </a:lnTo>
                <a:lnTo>
                  <a:pt x="5735" y="156"/>
                </a:lnTo>
                <a:lnTo>
                  <a:pt x="5736" y="153"/>
                </a:lnTo>
                <a:lnTo>
                  <a:pt x="5737" y="152"/>
                </a:lnTo>
                <a:lnTo>
                  <a:pt x="5738" y="163"/>
                </a:lnTo>
                <a:lnTo>
                  <a:pt x="5739" y="188"/>
                </a:lnTo>
                <a:lnTo>
                  <a:pt x="5740" y="200"/>
                </a:lnTo>
                <a:lnTo>
                  <a:pt x="5740" y="199"/>
                </a:lnTo>
                <a:lnTo>
                  <a:pt x="5741" y="176"/>
                </a:lnTo>
                <a:lnTo>
                  <a:pt x="5742" y="144"/>
                </a:lnTo>
                <a:lnTo>
                  <a:pt x="5743" y="120"/>
                </a:lnTo>
                <a:lnTo>
                  <a:pt x="5744" y="93"/>
                </a:lnTo>
                <a:lnTo>
                  <a:pt x="5745" y="84"/>
                </a:lnTo>
                <a:lnTo>
                  <a:pt x="5746" y="98"/>
                </a:lnTo>
                <a:lnTo>
                  <a:pt x="5747" y="108"/>
                </a:lnTo>
                <a:lnTo>
                  <a:pt x="5748" y="121"/>
                </a:lnTo>
                <a:lnTo>
                  <a:pt x="5749" y="126"/>
                </a:lnTo>
                <a:lnTo>
                  <a:pt x="5750" y="130"/>
                </a:lnTo>
                <a:lnTo>
                  <a:pt x="5750" y="152"/>
                </a:lnTo>
                <a:lnTo>
                  <a:pt x="5751" y="168"/>
                </a:lnTo>
                <a:lnTo>
                  <a:pt x="5752" y="176"/>
                </a:lnTo>
                <a:lnTo>
                  <a:pt x="5753" y="202"/>
                </a:lnTo>
                <a:lnTo>
                  <a:pt x="5754" y="227"/>
                </a:lnTo>
                <a:lnTo>
                  <a:pt x="5755" y="229"/>
                </a:lnTo>
                <a:lnTo>
                  <a:pt x="5756" y="234"/>
                </a:lnTo>
                <a:lnTo>
                  <a:pt x="5757" y="239"/>
                </a:lnTo>
                <a:lnTo>
                  <a:pt x="5757" y="230"/>
                </a:lnTo>
                <a:lnTo>
                  <a:pt x="5758" y="226"/>
                </a:lnTo>
                <a:lnTo>
                  <a:pt x="5759" y="229"/>
                </a:lnTo>
                <a:lnTo>
                  <a:pt x="5760" y="240"/>
                </a:lnTo>
                <a:lnTo>
                  <a:pt x="5761" y="258"/>
                </a:lnTo>
                <a:lnTo>
                  <a:pt x="5762" y="287"/>
                </a:lnTo>
                <a:lnTo>
                  <a:pt x="5763" y="318"/>
                </a:lnTo>
                <a:lnTo>
                  <a:pt x="5764" y="331"/>
                </a:lnTo>
                <a:lnTo>
                  <a:pt x="5764" y="331"/>
                </a:lnTo>
                <a:lnTo>
                  <a:pt x="5765" y="309"/>
                </a:lnTo>
                <a:lnTo>
                  <a:pt x="5766" y="284"/>
                </a:lnTo>
                <a:lnTo>
                  <a:pt x="5767" y="260"/>
                </a:lnTo>
                <a:lnTo>
                  <a:pt x="5768" y="239"/>
                </a:lnTo>
                <a:lnTo>
                  <a:pt x="5769" y="216"/>
                </a:lnTo>
                <a:lnTo>
                  <a:pt x="5770" y="207"/>
                </a:lnTo>
                <a:lnTo>
                  <a:pt x="5771" y="189"/>
                </a:lnTo>
                <a:lnTo>
                  <a:pt x="5772" y="163"/>
                </a:lnTo>
                <a:lnTo>
                  <a:pt x="5773" y="156"/>
                </a:lnTo>
                <a:lnTo>
                  <a:pt x="5773" y="146"/>
                </a:lnTo>
                <a:lnTo>
                  <a:pt x="5774" y="136"/>
                </a:lnTo>
                <a:lnTo>
                  <a:pt x="5775" y="128"/>
                </a:lnTo>
                <a:lnTo>
                  <a:pt x="5776" y="125"/>
                </a:lnTo>
                <a:lnTo>
                  <a:pt x="5777" y="106"/>
                </a:lnTo>
                <a:lnTo>
                  <a:pt x="5778" y="99"/>
                </a:lnTo>
                <a:lnTo>
                  <a:pt x="5779" y="86"/>
                </a:lnTo>
                <a:lnTo>
                  <a:pt x="5779" y="75"/>
                </a:lnTo>
                <a:lnTo>
                  <a:pt x="5780" y="77"/>
                </a:lnTo>
                <a:lnTo>
                  <a:pt x="5781" y="90"/>
                </a:lnTo>
                <a:lnTo>
                  <a:pt x="5782" y="110"/>
                </a:lnTo>
                <a:lnTo>
                  <a:pt x="5783" y="139"/>
                </a:lnTo>
                <a:lnTo>
                  <a:pt x="5784" y="166"/>
                </a:lnTo>
                <a:lnTo>
                  <a:pt x="5785" y="169"/>
                </a:lnTo>
                <a:lnTo>
                  <a:pt x="5786" y="173"/>
                </a:lnTo>
                <a:lnTo>
                  <a:pt x="5787" y="150"/>
                </a:lnTo>
                <a:lnTo>
                  <a:pt x="5787" y="128"/>
                </a:lnTo>
                <a:lnTo>
                  <a:pt x="5788" y="109"/>
                </a:lnTo>
                <a:lnTo>
                  <a:pt x="5789" y="101"/>
                </a:lnTo>
                <a:lnTo>
                  <a:pt x="5790" y="66"/>
                </a:lnTo>
                <a:lnTo>
                  <a:pt x="5791" y="70"/>
                </a:lnTo>
                <a:lnTo>
                  <a:pt x="5792" y="65"/>
                </a:lnTo>
                <a:lnTo>
                  <a:pt x="5793" y="68"/>
                </a:lnTo>
                <a:lnTo>
                  <a:pt x="5794" y="67"/>
                </a:lnTo>
                <a:lnTo>
                  <a:pt x="5795" y="96"/>
                </a:lnTo>
                <a:lnTo>
                  <a:pt x="5796" y="97"/>
                </a:lnTo>
                <a:lnTo>
                  <a:pt x="5796" y="106"/>
                </a:lnTo>
                <a:lnTo>
                  <a:pt x="5797" y="105"/>
                </a:lnTo>
                <a:lnTo>
                  <a:pt x="5798" y="129"/>
                </a:lnTo>
                <a:lnTo>
                  <a:pt x="5799" y="131"/>
                </a:lnTo>
                <a:lnTo>
                  <a:pt x="5800" y="151"/>
                </a:lnTo>
                <a:lnTo>
                  <a:pt x="5801" y="165"/>
                </a:lnTo>
                <a:lnTo>
                  <a:pt x="5801" y="182"/>
                </a:lnTo>
                <a:lnTo>
                  <a:pt x="5802" y="181"/>
                </a:lnTo>
                <a:lnTo>
                  <a:pt x="5803" y="185"/>
                </a:lnTo>
                <a:lnTo>
                  <a:pt x="5804" y="184"/>
                </a:lnTo>
                <a:lnTo>
                  <a:pt x="5805" y="172"/>
                </a:lnTo>
                <a:lnTo>
                  <a:pt x="5806" y="172"/>
                </a:lnTo>
                <a:lnTo>
                  <a:pt x="5807" y="159"/>
                </a:lnTo>
                <a:lnTo>
                  <a:pt x="5808" y="145"/>
                </a:lnTo>
                <a:lnTo>
                  <a:pt x="5809" y="132"/>
                </a:lnTo>
                <a:lnTo>
                  <a:pt x="5810" y="120"/>
                </a:lnTo>
                <a:lnTo>
                  <a:pt x="5811" y="98"/>
                </a:lnTo>
                <a:lnTo>
                  <a:pt x="5811" y="88"/>
                </a:lnTo>
                <a:lnTo>
                  <a:pt x="5812" y="89"/>
                </a:lnTo>
                <a:lnTo>
                  <a:pt x="5813" y="99"/>
                </a:lnTo>
                <a:lnTo>
                  <a:pt x="5814" y="123"/>
                </a:lnTo>
                <a:lnTo>
                  <a:pt x="5815" y="139"/>
                </a:lnTo>
                <a:lnTo>
                  <a:pt x="5816" y="151"/>
                </a:lnTo>
                <a:lnTo>
                  <a:pt x="5817" y="172"/>
                </a:lnTo>
                <a:lnTo>
                  <a:pt x="5818" y="181"/>
                </a:lnTo>
                <a:lnTo>
                  <a:pt x="5818" y="171"/>
                </a:lnTo>
                <a:lnTo>
                  <a:pt x="5819" y="164"/>
                </a:lnTo>
                <a:lnTo>
                  <a:pt x="5820" y="149"/>
                </a:lnTo>
                <a:lnTo>
                  <a:pt x="5821" y="125"/>
                </a:lnTo>
                <a:lnTo>
                  <a:pt x="5822" y="104"/>
                </a:lnTo>
                <a:lnTo>
                  <a:pt x="5823" y="91"/>
                </a:lnTo>
                <a:lnTo>
                  <a:pt x="5824" y="87"/>
                </a:lnTo>
                <a:lnTo>
                  <a:pt x="5825" y="98"/>
                </a:lnTo>
                <a:lnTo>
                  <a:pt x="5825" y="96"/>
                </a:lnTo>
                <a:lnTo>
                  <a:pt x="5826" y="89"/>
                </a:lnTo>
                <a:lnTo>
                  <a:pt x="5827" y="90"/>
                </a:lnTo>
                <a:lnTo>
                  <a:pt x="5828" y="85"/>
                </a:lnTo>
                <a:lnTo>
                  <a:pt x="5829" y="78"/>
                </a:lnTo>
                <a:lnTo>
                  <a:pt x="5830" y="77"/>
                </a:lnTo>
                <a:lnTo>
                  <a:pt x="5831" y="79"/>
                </a:lnTo>
                <a:lnTo>
                  <a:pt x="5832" y="83"/>
                </a:lnTo>
                <a:lnTo>
                  <a:pt x="5833" y="85"/>
                </a:lnTo>
                <a:lnTo>
                  <a:pt x="5834" y="83"/>
                </a:lnTo>
                <a:lnTo>
                  <a:pt x="5834" y="88"/>
                </a:lnTo>
                <a:lnTo>
                  <a:pt x="5835" y="86"/>
                </a:lnTo>
                <a:lnTo>
                  <a:pt x="5836" y="76"/>
                </a:lnTo>
                <a:lnTo>
                  <a:pt x="5837" y="62"/>
                </a:lnTo>
                <a:lnTo>
                  <a:pt x="5838" y="66"/>
                </a:lnTo>
                <a:lnTo>
                  <a:pt x="5839" y="74"/>
                </a:lnTo>
                <a:lnTo>
                  <a:pt x="5840" y="77"/>
                </a:lnTo>
                <a:lnTo>
                  <a:pt x="5840" y="79"/>
                </a:lnTo>
                <a:lnTo>
                  <a:pt x="5841" y="89"/>
                </a:lnTo>
                <a:lnTo>
                  <a:pt x="5842" y="82"/>
                </a:lnTo>
                <a:lnTo>
                  <a:pt x="5843" y="72"/>
                </a:lnTo>
                <a:lnTo>
                  <a:pt x="5844" y="77"/>
                </a:lnTo>
                <a:lnTo>
                  <a:pt x="5845" y="65"/>
                </a:lnTo>
                <a:lnTo>
                  <a:pt x="5846" y="70"/>
                </a:lnTo>
                <a:lnTo>
                  <a:pt x="5847" y="70"/>
                </a:lnTo>
                <a:lnTo>
                  <a:pt x="5848" y="72"/>
                </a:lnTo>
                <a:lnTo>
                  <a:pt x="5848" y="66"/>
                </a:lnTo>
                <a:lnTo>
                  <a:pt x="5849" y="79"/>
                </a:lnTo>
                <a:lnTo>
                  <a:pt x="5850" y="75"/>
                </a:lnTo>
                <a:lnTo>
                  <a:pt x="5851" y="77"/>
                </a:lnTo>
                <a:lnTo>
                  <a:pt x="5852" y="73"/>
                </a:lnTo>
                <a:lnTo>
                  <a:pt x="5853" y="69"/>
                </a:lnTo>
                <a:lnTo>
                  <a:pt x="5854" y="65"/>
                </a:lnTo>
                <a:lnTo>
                  <a:pt x="5855" y="65"/>
                </a:lnTo>
                <a:lnTo>
                  <a:pt x="5856" y="61"/>
                </a:lnTo>
                <a:lnTo>
                  <a:pt x="5856" y="65"/>
                </a:lnTo>
                <a:lnTo>
                  <a:pt x="5857" y="67"/>
                </a:lnTo>
                <a:lnTo>
                  <a:pt x="5858" y="66"/>
                </a:lnTo>
                <a:lnTo>
                  <a:pt x="5859" y="51"/>
                </a:lnTo>
                <a:lnTo>
                  <a:pt x="5860" y="48"/>
                </a:lnTo>
                <a:lnTo>
                  <a:pt x="5861" y="30"/>
                </a:lnTo>
                <a:lnTo>
                  <a:pt x="5862" y="10"/>
                </a:lnTo>
                <a:lnTo>
                  <a:pt x="5863" y="0"/>
                </a:lnTo>
                <a:lnTo>
                  <a:pt x="5863" y="8"/>
                </a:lnTo>
                <a:lnTo>
                  <a:pt x="5864" y="1"/>
                </a:lnTo>
                <a:lnTo>
                  <a:pt x="5865" y="8"/>
                </a:lnTo>
                <a:lnTo>
                  <a:pt x="5866" y="28"/>
                </a:lnTo>
                <a:lnTo>
                  <a:pt x="5867" y="44"/>
                </a:lnTo>
                <a:lnTo>
                  <a:pt x="5868" y="59"/>
                </a:lnTo>
                <a:lnTo>
                  <a:pt x="5869" y="88"/>
                </a:lnTo>
                <a:lnTo>
                  <a:pt x="5870" y="108"/>
                </a:lnTo>
                <a:lnTo>
                  <a:pt x="5871" y="123"/>
                </a:lnTo>
                <a:lnTo>
                  <a:pt x="5872" y="132"/>
                </a:lnTo>
                <a:lnTo>
                  <a:pt x="5872" y="131"/>
                </a:lnTo>
                <a:lnTo>
                  <a:pt x="5873" y="129"/>
                </a:lnTo>
                <a:lnTo>
                  <a:pt x="5874" y="119"/>
                </a:lnTo>
                <a:lnTo>
                  <a:pt x="5875" y="108"/>
                </a:lnTo>
                <a:lnTo>
                  <a:pt x="5876" y="108"/>
                </a:lnTo>
                <a:lnTo>
                  <a:pt x="5877" y="114"/>
                </a:lnTo>
                <a:lnTo>
                  <a:pt x="5878" y="120"/>
                </a:lnTo>
                <a:lnTo>
                  <a:pt x="5878" y="130"/>
                </a:lnTo>
                <a:lnTo>
                  <a:pt x="5879" y="135"/>
                </a:lnTo>
                <a:lnTo>
                  <a:pt x="5880" y="129"/>
                </a:lnTo>
                <a:lnTo>
                  <a:pt x="5881" y="119"/>
                </a:lnTo>
                <a:lnTo>
                  <a:pt x="5882" y="109"/>
                </a:lnTo>
                <a:lnTo>
                  <a:pt x="5883" y="101"/>
                </a:lnTo>
                <a:lnTo>
                  <a:pt x="5884" y="98"/>
                </a:lnTo>
                <a:lnTo>
                  <a:pt x="5885" y="89"/>
                </a:lnTo>
                <a:lnTo>
                  <a:pt x="5886" y="77"/>
                </a:lnTo>
                <a:lnTo>
                  <a:pt x="5886" y="66"/>
                </a:lnTo>
                <a:lnTo>
                  <a:pt x="5887" y="63"/>
                </a:lnTo>
                <a:lnTo>
                  <a:pt x="5888" y="50"/>
                </a:lnTo>
                <a:lnTo>
                  <a:pt x="5889" y="60"/>
                </a:lnTo>
                <a:lnTo>
                  <a:pt x="5890" y="61"/>
                </a:lnTo>
                <a:lnTo>
                  <a:pt x="5891" y="69"/>
                </a:lnTo>
                <a:lnTo>
                  <a:pt x="5892" y="61"/>
                </a:lnTo>
                <a:lnTo>
                  <a:pt x="5893" y="73"/>
                </a:lnTo>
                <a:lnTo>
                  <a:pt x="5894" y="92"/>
                </a:lnTo>
                <a:lnTo>
                  <a:pt x="5895" y="138"/>
                </a:lnTo>
                <a:lnTo>
                  <a:pt x="5895" y="167"/>
                </a:lnTo>
                <a:lnTo>
                  <a:pt x="5896" y="222"/>
                </a:lnTo>
                <a:lnTo>
                  <a:pt x="5897" y="247"/>
                </a:lnTo>
                <a:lnTo>
                  <a:pt x="5898" y="258"/>
                </a:lnTo>
                <a:lnTo>
                  <a:pt x="5899" y="263"/>
                </a:lnTo>
                <a:lnTo>
                  <a:pt x="5900" y="247"/>
                </a:lnTo>
                <a:lnTo>
                  <a:pt x="5900" y="227"/>
                </a:lnTo>
                <a:lnTo>
                  <a:pt x="5901" y="224"/>
                </a:lnTo>
                <a:lnTo>
                  <a:pt x="5902" y="209"/>
                </a:lnTo>
                <a:lnTo>
                  <a:pt x="5903" y="188"/>
                </a:lnTo>
                <a:lnTo>
                  <a:pt x="5904" y="197"/>
                </a:lnTo>
                <a:lnTo>
                  <a:pt x="5905" y="198"/>
                </a:lnTo>
                <a:lnTo>
                  <a:pt x="5906" y="200"/>
                </a:lnTo>
                <a:lnTo>
                  <a:pt x="5907" y="211"/>
                </a:lnTo>
                <a:lnTo>
                  <a:pt x="5908" y="216"/>
                </a:lnTo>
                <a:lnTo>
                  <a:pt x="5909" y="218"/>
                </a:lnTo>
                <a:lnTo>
                  <a:pt x="5910" y="217"/>
                </a:lnTo>
                <a:lnTo>
                  <a:pt x="5910" y="220"/>
                </a:lnTo>
                <a:lnTo>
                  <a:pt x="5911" y="220"/>
                </a:lnTo>
                <a:lnTo>
                  <a:pt x="5912" y="223"/>
                </a:lnTo>
                <a:lnTo>
                  <a:pt x="5913" y="222"/>
                </a:lnTo>
                <a:lnTo>
                  <a:pt x="5914" y="228"/>
                </a:lnTo>
                <a:lnTo>
                  <a:pt x="5915" y="228"/>
                </a:lnTo>
                <a:lnTo>
                  <a:pt x="5916" y="237"/>
                </a:lnTo>
                <a:lnTo>
                  <a:pt x="5917" y="245"/>
                </a:lnTo>
                <a:lnTo>
                  <a:pt x="5917" y="257"/>
                </a:lnTo>
                <a:lnTo>
                  <a:pt x="5918" y="260"/>
                </a:lnTo>
                <a:lnTo>
                  <a:pt x="5919" y="261"/>
                </a:lnTo>
                <a:lnTo>
                  <a:pt x="5920" y="254"/>
                </a:lnTo>
                <a:lnTo>
                  <a:pt x="5921" y="248"/>
                </a:lnTo>
                <a:lnTo>
                  <a:pt x="5922" y="237"/>
                </a:lnTo>
                <a:lnTo>
                  <a:pt x="5923" y="232"/>
                </a:lnTo>
                <a:lnTo>
                  <a:pt x="5924" y="234"/>
                </a:lnTo>
                <a:lnTo>
                  <a:pt x="5924" y="237"/>
                </a:lnTo>
                <a:lnTo>
                  <a:pt x="5925" y="247"/>
                </a:lnTo>
                <a:lnTo>
                  <a:pt x="5926" y="257"/>
                </a:lnTo>
                <a:lnTo>
                  <a:pt x="5927" y="263"/>
                </a:lnTo>
                <a:lnTo>
                  <a:pt x="5928" y="266"/>
                </a:lnTo>
                <a:lnTo>
                  <a:pt x="5929" y="270"/>
                </a:lnTo>
                <a:lnTo>
                  <a:pt x="5930" y="268"/>
                </a:lnTo>
                <a:lnTo>
                  <a:pt x="5931" y="259"/>
                </a:lnTo>
                <a:lnTo>
                  <a:pt x="5932" y="252"/>
                </a:lnTo>
                <a:lnTo>
                  <a:pt x="5933" y="248"/>
                </a:lnTo>
                <a:lnTo>
                  <a:pt x="5933" y="247"/>
                </a:lnTo>
                <a:lnTo>
                  <a:pt x="5934" y="251"/>
                </a:lnTo>
                <a:lnTo>
                  <a:pt x="5935" y="256"/>
                </a:lnTo>
                <a:lnTo>
                  <a:pt x="5936" y="264"/>
                </a:lnTo>
                <a:lnTo>
                  <a:pt x="5937" y="270"/>
                </a:lnTo>
                <a:lnTo>
                  <a:pt x="5938" y="267"/>
                </a:lnTo>
                <a:lnTo>
                  <a:pt x="5939" y="262"/>
                </a:lnTo>
                <a:lnTo>
                  <a:pt x="5939" y="264"/>
                </a:lnTo>
                <a:lnTo>
                  <a:pt x="5940" y="263"/>
                </a:lnTo>
                <a:lnTo>
                  <a:pt x="5941" y="265"/>
                </a:lnTo>
                <a:lnTo>
                  <a:pt x="5942" y="268"/>
                </a:lnTo>
                <a:lnTo>
                  <a:pt x="5943" y="270"/>
                </a:lnTo>
                <a:lnTo>
                  <a:pt x="5944" y="269"/>
                </a:lnTo>
                <a:lnTo>
                  <a:pt x="5945" y="263"/>
                </a:lnTo>
                <a:lnTo>
                  <a:pt x="5946" y="255"/>
                </a:lnTo>
                <a:lnTo>
                  <a:pt x="5947" y="248"/>
                </a:lnTo>
                <a:lnTo>
                  <a:pt x="5947" y="242"/>
                </a:lnTo>
                <a:lnTo>
                  <a:pt x="5948" y="232"/>
                </a:lnTo>
                <a:lnTo>
                  <a:pt x="5949" y="228"/>
                </a:lnTo>
                <a:lnTo>
                  <a:pt x="5950" y="216"/>
                </a:lnTo>
                <a:lnTo>
                  <a:pt x="5951" y="196"/>
                </a:lnTo>
                <a:lnTo>
                  <a:pt x="5952" y="178"/>
                </a:lnTo>
                <a:lnTo>
                  <a:pt x="5953" y="165"/>
                </a:lnTo>
                <a:lnTo>
                  <a:pt x="5954" y="142"/>
                </a:lnTo>
                <a:lnTo>
                  <a:pt x="5955" y="125"/>
                </a:lnTo>
                <a:lnTo>
                  <a:pt x="5956" y="115"/>
                </a:lnTo>
                <a:lnTo>
                  <a:pt x="5956" y="101"/>
                </a:lnTo>
                <a:lnTo>
                  <a:pt x="5957" y="84"/>
                </a:lnTo>
                <a:lnTo>
                  <a:pt x="5958" y="83"/>
                </a:lnTo>
                <a:lnTo>
                  <a:pt x="5959" y="77"/>
                </a:lnTo>
                <a:lnTo>
                  <a:pt x="5960" y="75"/>
                </a:lnTo>
                <a:lnTo>
                  <a:pt x="5961" y="76"/>
                </a:lnTo>
                <a:lnTo>
                  <a:pt x="5961" y="80"/>
                </a:lnTo>
                <a:lnTo>
                  <a:pt x="5962" y="81"/>
                </a:lnTo>
                <a:lnTo>
                  <a:pt x="5963" y="82"/>
                </a:lnTo>
                <a:lnTo>
                  <a:pt x="5964" y="85"/>
                </a:lnTo>
                <a:lnTo>
                  <a:pt x="5965" y="93"/>
                </a:lnTo>
                <a:lnTo>
                  <a:pt x="5966" y="86"/>
                </a:lnTo>
                <a:lnTo>
                  <a:pt x="5967" y="87"/>
                </a:lnTo>
                <a:lnTo>
                  <a:pt x="5968" y="85"/>
                </a:lnTo>
                <a:lnTo>
                  <a:pt x="5969" y="81"/>
                </a:lnTo>
                <a:lnTo>
                  <a:pt x="5970" y="82"/>
                </a:lnTo>
                <a:lnTo>
                  <a:pt x="5971" y="86"/>
                </a:lnTo>
                <a:lnTo>
                  <a:pt x="5971" y="86"/>
                </a:lnTo>
                <a:lnTo>
                  <a:pt x="5972" y="94"/>
                </a:lnTo>
                <a:lnTo>
                  <a:pt x="5973" y="100"/>
                </a:lnTo>
                <a:lnTo>
                  <a:pt x="5974" y="98"/>
                </a:lnTo>
                <a:lnTo>
                  <a:pt x="5975" y="108"/>
                </a:lnTo>
                <a:lnTo>
                  <a:pt x="5976" y="96"/>
                </a:lnTo>
                <a:lnTo>
                  <a:pt x="5977" y="100"/>
                </a:lnTo>
                <a:lnTo>
                  <a:pt x="5978" y="98"/>
                </a:lnTo>
                <a:lnTo>
                  <a:pt x="5978" y="87"/>
                </a:lnTo>
                <a:lnTo>
                  <a:pt x="5979" y="79"/>
                </a:lnTo>
                <a:lnTo>
                  <a:pt x="5980" y="82"/>
                </a:lnTo>
                <a:lnTo>
                  <a:pt x="5981" y="75"/>
                </a:lnTo>
                <a:lnTo>
                  <a:pt x="5982" y="70"/>
                </a:lnTo>
                <a:lnTo>
                  <a:pt x="5983" y="74"/>
                </a:lnTo>
                <a:lnTo>
                  <a:pt x="5984" y="69"/>
                </a:lnTo>
                <a:lnTo>
                  <a:pt x="5985" y="76"/>
                </a:lnTo>
                <a:lnTo>
                  <a:pt x="5985" y="77"/>
                </a:lnTo>
                <a:lnTo>
                  <a:pt x="5986" y="79"/>
                </a:lnTo>
                <a:lnTo>
                  <a:pt x="5987" y="84"/>
                </a:lnTo>
                <a:lnTo>
                  <a:pt x="5988" y="89"/>
                </a:lnTo>
                <a:lnTo>
                  <a:pt x="5989" y="93"/>
                </a:lnTo>
                <a:lnTo>
                  <a:pt x="5990" y="87"/>
                </a:lnTo>
                <a:lnTo>
                  <a:pt x="5991" y="93"/>
                </a:lnTo>
                <a:lnTo>
                  <a:pt x="5992" y="84"/>
                </a:lnTo>
                <a:lnTo>
                  <a:pt x="5993" y="81"/>
                </a:lnTo>
                <a:lnTo>
                  <a:pt x="5994" y="72"/>
                </a:lnTo>
                <a:lnTo>
                  <a:pt x="5994" y="75"/>
                </a:lnTo>
                <a:lnTo>
                  <a:pt x="5995" y="69"/>
                </a:lnTo>
                <a:lnTo>
                  <a:pt x="5996" y="57"/>
                </a:lnTo>
                <a:lnTo>
                  <a:pt x="5997" y="47"/>
                </a:lnTo>
                <a:lnTo>
                  <a:pt x="5998" y="44"/>
                </a:lnTo>
                <a:lnTo>
                  <a:pt x="5999" y="46"/>
                </a:lnTo>
                <a:lnTo>
                  <a:pt x="6000" y="48"/>
                </a:lnTo>
                <a:lnTo>
                  <a:pt x="6000" y="70"/>
                </a:lnTo>
                <a:lnTo>
                  <a:pt x="6001" y="89"/>
                </a:lnTo>
                <a:lnTo>
                  <a:pt x="6002" y="107"/>
                </a:lnTo>
                <a:lnTo>
                  <a:pt x="6003" y="114"/>
                </a:lnTo>
                <a:lnTo>
                  <a:pt x="6004" y="116"/>
                </a:lnTo>
                <a:lnTo>
                  <a:pt x="6005" y="121"/>
                </a:lnTo>
                <a:lnTo>
                  <a:pt x="6006" y="128"/>
                </a:lnTo>
                <a:lnTo>
                  <a:pt x="6007" y="134"/>
                </a:lnTo>
                <a:lnTo>
                  <a:pt x="6008" y="142"/>
                </a:lnTo>
                <a:lnTo>
                  <a:pt x="6008" y="164"/>
                </a:lnTo>
                <a:lnTo>
                  <a:pt x="6009" y="173"/>
                </a:lnTo>
                <a:lnTo>
                  <a:pt x="6010" y="170"/>
                </a:lnTo>
                <a:lnTo>
                  <a:pt x="6011" y="159"/>
                </a:lnTo>
                <a:lnTo>
                  <a:pt x="6012" y="155"/>
                </a:lnTo>
                <a:lnTo>
                  <a:pt x="6013" y="139"/>
                </a:lnTo>
                <a:lnTo>
                  <a:pt x="6014" y="129"/>
                </a:lnTo>
                <a:lnTo>
                  <a:pt x="6015" y="127"/>
                </a:lnTo>
                <a:lnTo>
                  <a:pt x="6016" y="123"/>
                </a:lnTo>
                <a:lnTo>
                  <a:pt x="6017" y="113"/>
                </a:lnTo>
                <a:lnTo>
                  <a:pt x="6017" y="104"/>
                </a:lnTo>
                <a:lnTo>
                  <a:pt x="6018" y="96"/>
                </a:lnTo>
                <a:lnTo>
                  <a:pt x="6019" y="84"/>
                </a:lnTo>
                <a:lnTo>
                  <a:pt x="6020" y="84"/>
                </a:lnTo>
                <a:lnTo>
                  <a:pt x="6021" y="80"/>
                </a:lnTo>
                <a:lnTo>
                  <a:pt x="6022" y="84"/>
                </a:lnTo>
                <a:lnTo>
                  <a:pt x="6022" y="84"/>
                </a:lnTo>
                <a:lnTo>
                  <a:pt x="6023" y="100"/>
                </a:lnTo>
                <a:lnTo>
                  <a:pt x="6024" y="92"/>
                </a:lnTo>
                <a:lnTo>
                  <a:pt x="6025" y="100"/>
                </a:lnTo>
                <a:lnTo>
                  <a:pt x="6026" y="95"/>
                </a:lnTo>
                <a:lnTo>
                  <a:pt x="6027" y="99"/>
                </a:lnTo>
                <a:lnTo>
                  <a:pt x="6028" y="89"/>
                </a:lnTo>
                <a:lnTo>
                  <a:pt x="6029" y="99"/>
                </a:lnTo>
                <a:lnTo>
                  <a:pt x="6030" y="106"/>
                </a:lnTo>
                <a:lnTo>
                  <a:pt x="6031" y="122"/>
                </a:lnTo>
                <a:lnTo>
                  <a:pt x="6032" y="145"/>
                </a:lnTo>
                <a:lnTo>
                  <a:pt x="6032" y="174"/>
                </a:lnTo>
                <a:lnTo>
                  <a:pt x="6033" y="204"/>
                </a:lnTo>
                <a:lnTo>
                  <a:pt x="6034" y="218"/>
                </a:lnTo>
                <a:lnTo>
                  <a:pt x="6035" y="226"/>
                </a:lnTo>
                <a:lnTo>
                  <a:pt x="6036" y="240"/>
                </a:lnTo>
                <a:lnTo>
                  <a:pt x="6037" y="216"/>
                </a:lnTo>
                <a:lnTo>
                  <a:pt x="6038" y="200"/>
                </a:lnTo>
                <a:lnTo>
                  <a:pt x="6039" y="190"/>
                </a:lnTo>
                <a:lnTo>
                  <a:pt x="6039" y="184"/>
                </a:lnTo>
                <a:lnTo>
                  <a:pt x="6040" y="167"/>
                </a:lnTo>
                <a:lnTo>
                  <a:pt x="6041" y="186"/>
                </a:lnTo>
                <a:lnTo>
                  <a:pt x="6042" y="193"/>
                </a:lnTo>
                <a:lnTo>
                  <a:pt x="6043" y="199"/>
                </a:lnTo>
                <a:lnTo>
                  <a:pt x="6044" y="203"/>
                </a:lnTo>
                <a:lnTo>
                  <a:pt x="6045" y="204"/>
                </a:lnTo>
                <a:lnTo>
                  <a:pt x="6046" y="202"/>
                </a:lnTo>
                <a:lnTo>
                  <a:pt x="6046" y="204"/>
                </a:lnTo>
                <a:lnTo>
                  <a:pt x="6047" y="205"/>
                </a:lnTo>
                <a:lnTo>
                  <a:pt x="6048" y="214"/>
                </a:lnTo>
                <a:lnTo>
                  <a:pt x="6049" y="219"/>
                </a:lnTo>
                <a:lnTo>
                  <a:pt x="6050" y="219"/>
                </a:lnTo>
                <a:lnTo>
                  <a:pt x="6051" y="224"/>
                </a:lnTo>
                <a:lnTo>
                  <a:pt x="6052" y="225"/>
                </a:lnTo>
                <a:lnTo>
                  <a:pt x="6053" y="218"/>
                </a:lnTo>
                <a:lnTo>
                  <a:pt x="6054" y="216"/>
                </a:lnTo>
                <a:lnTo>
                  <a:pt x="6055" y="210"/>
                </a:lnTo>
                <a:lnTo>
                  <a:pt x="6055" y="200"/>
                </a:lnTo>
                <a:lnTo>
                  <a:pt x="6056" y="194"/>
                </a:lnTo>
                <a:lnTo>
                  <a:pt x="6057" y="193"/>
                </a:lnTo>
                <a:lnTo>
                  <a:pt x="6058" y="189"/>
                </a:lnTo>
                <a:lnTo>
                  <a:pt x="6059" y="190"/>
                </a:lnTo>
                <a:lnTo>
                  <a:pt x="6060" y="197"/>
                </a:lnTo>
                <a:lnTo>
                  <a:pt x="6061" y="207"/>
                </a:lnTo>
                <a:lnTo>
                  <a:pt x="6061" y="215"/>
                </a:lnTo>
                <a:lnTo>
                  <a:pt x="6062" y="224"/>
                </a:lnTo>
                <a:lnTo>
                  <a:pt x="6063" y="237"/>
                </a:lnTo>
                <a:lnTo>
                  <a:pt x="6064" y="238"/>
                </a:lnTo>
                <a:lnTo>
                  <a:pt x="6065" y="236"/>
                </a:lnTo>
                <a:lnTo>
                  <a:pt x="6066" y="235"/>
                </a:lnTo>
                <a:lnTo>
                  <a:pt x="6067" y="234"/>
                </a:lnTo>
                <a:lnTo>
                  <a:pt x="6068" y="234"/>
                </a:lnTo>
                <a:lnTo>
                  <a:pt x="6069" y="236"/>
                </a:lnTo>
                <a:lnTo>
                  <a:pt x="6070" y="242"/>
                </a:lnTo>
                <a:lnTo>
                  <a:pt x="6070" y="242"/>
                </a:lnTo>
                <a:lnTo>
                  <a:pt x="6071" y="249"/>
                </a:lnTo>
                <a:lnTo>
                  <a:pt x="6072" y="248"/>
                </a:lnTo>
                <a:lnTo>
                  <a:pt x="6073" y="253"/>
                </a:lnTo>
                <a:lnTo>
                  <a:pt x="6074" y="253"/>
                </a:lnTo>
                <a:lnTo>
                  <a:pt x="6075" y="256"/>
                </a:lnTo>
                <a:lnTo>
                  <a:pt x="6076" y="250"/>
                </a:lnTo>
                <a:lnTo>
                  <a:pt x="6077" y="247"/>
                </a:lnTo>
                <a:lnTo>
                  <a:pt x="6077" y="240"/>
                </a:lnTo>
                <a:lnTo>
                  <a:pt x="6078" y="242"/>
                </a:lnTo>
                <a:lnTo>
                  <a:pt x="6079" y="246"/>
                </a:lnTo>
                <a:lnTo>
                  <a:pt x="6080" y="258"/>
                </a:lnTo>
                <a:lnTo>
                  <a:pt x="6081" y="266"/>
                </a:lnTo>
                <a:lnTo>
                  <a:pt x="6082" y="275"/>
                </a:lnTo>
                <a:lnTo>
                  <a:pt x="6083" y="279"/>
                </a:lnTo>
                <a:lnTo>
                  <a:pt x="6084" y="279"/>
                </a:lnTo>
                <a:lnTo>
                  <a:pt x="6084" y="271"/>
                </a:lnTo>
                <a:lnTo>
                  <a:pt x="6085" y="265"/>
                </a:lnTo>
                <a:lnTo>
                  <a:pt x="6086" y="257"/>
                </a:lnTo>
                <a:lnTo>
                  <a:pt x="6087" y="245"/>
                </a:lnTo>
                <a:lnTo>
                  <a:pt x="6088" y="232"/>
                </a:lnTo>
                <a:lnTo>
                  <a:pt x="6089" y="222"/>
                </a:lnTo>
                <a:lnTo>
                  <a:pt x="6090" y="210"/>
                </a:lnTo>
                <a:lnTo>
                  <a:pt x="6091" y="190"/>
                </a:lnTo>
                <a:lnTo>
                  <a:pt x="6092" y="175"/>
                </a:lnTo>
                <a:lnTo>
                  <a:pt x="6093" y="164"/>
                </a:lnTo>
                <a:lnTo>
                  <a:pt x="6093" y="151"/>
                </a:lnTo>
                <a:lnTo>
                  <a:pt x="6094" y="136"/>
                </a:lnTo>
                <a:lnTo>
                  <a:pt x="6095" y="130"/>
                </a:lnTo>
                <a:lnTo>
                  <a:pt x="6096" y="117"/>
                </a:lnTo>
                <a:lnTo>
                  <a:pt x="6097" y="99"/>
                </a:lnTo>
                <a:lnTo>
                  <a:pt x="6098" y="90"/>
                </a:lnTo>
                <a:lnTo>
                  <a:pt x="6099" y="82"/>
                </a:lnTo>
                <a:lnTo>
                  <a:pt x="6099" y="73"/>
                </a:lnTo>
                <a:lnTo>
                  <a:pt x="6100" y="66"/>
                </a:lnTo>
                <a:lnTo>
                  <a:pt x="6101" y="71"/>
                </a:lnTo>
                <a:lnTo>
                  <a:pt x="6102" y="77"/>
                </a:lnTo>
                <a:lnTo>
                  <a:pt x="6103" y="77"/>
                </a:lnTo>
                <a:lnTo>
                  <a:pt x="6104" y="88"/>
                </a:lnTo>
                <a:lnTo>
                  <a:pt x="6105" y="96"/>
                </a:lnTo>
                <a:lnTo>
                  <a:pt x="6106" y="101"/>
                </a:lnTo>
                <a:lnTo>
                  <a:pt x="6107" y="98"/>
                </a:lnTo>
                <a:lnTo>
                  <a:pt x="6107" y="101"/>
                </a:lnTo>
                <a:lnTo>
                  <a:pt x="6108" y="91"/>
                </a:lnTo>
                <a:lnTo>
                  <a:pt x="6109" y="90"/>
                </a:lnTo>
                <a:lnTo>
                  <a:pt x="6110" y="87"/>
                </a:lnTo>
                <a:lnTo>
                  <a:pt x="6111" y="84"/>
                </a:lnTo>
                <a:lnTo>
                  <a:pt x="6112" y="85"/>
                </a:lnTo>
                <a:lnTo>
                  <a:pt x="6113" y="85"/>
                </a:lnTo>
                <a:lnTo>
                  <a:pt x="6114" y="82"/>
                </a:lnTo>
                <a:lnTo>
                  <a:pt x="6115" y="78"/>
                </a:lnTo>
                <a:lnTo>
                  <a:pt x="6116" y="78"/>
                </a:lnTo>
                <a:lnTo>
                  <a:pt x="6116" y="72"/>
                </a:lnTo>
                <a:lnTo>
                  <a:pt x="6117" y="77"/>
                </a:lnTo>
                <a:lnTo>
                  <a:pt x="6118" y="79"/>
                </a:lnTo>
                <a:lnTo>
                  <a:pt x="6119" y="79"/>
                </a:lnTo>
                <a:lnTo>
                  <a:pt x="6120" y="83"/>
                </a:lnTo>
                <a:lnTo>
                  <a:pt x="6121" y="85"/>
                </a:lnTo>
                <a:lnTo>
                  <a:pt x="6121" y="83"/>
                </a:lnTo>
                <a:lnTo>
                  <a:pt x="6122" y="77"/>
                </a:lnTo>
                <a:lnTo>
                  <a:pt x="6123" y="82"/>
                </a:lnTo>
                <a:lnTo>
                  <a:pt x="6124" y="72"/>
                </a:lnTo>
                <a:lnTo>
                  <a:pt x="6125" y="71"/>
                </a:lnTo>
                <a:lnTo>
                  <a:pt x="6126" y="69"/>
                </a:lnTo>
                <a:lnTo>
                  <a:pt x="6127" y="67"/>
                </a:lnTo>
                <a:lnTo>
                  <a:pt x="6128" y="65"/>
                </a:lnTo>
                <a:lnTo>
                  <a:pt x="6129" y="66"/>
                </a:lnTo>
                <a:lnTo>
                  <a:pt x="6130" y="76"/>
                </a:lnTo>
                <a:lnTo>
                  <a:pt x="6131" y="71"/>
                </a:lnTo>
                <a:lnTo>
                  <a:pt x="6131" y="74"/>
                </a:lnTo>
                <a:lnTo>
                  <a:pt x="6132" y="69"/>
                </a:lnTo>
                <a:lnTo>
                  <a:pt x="6133" y="72"/>
                </a:lnTo>
                <a:lnTo>
                  <a:pt x="6134" y="64"/>
                </a:lnTo>
                <a:lnTo>
                  <a:pt x="6135" y="71"/>
                </a:lnTo>
                <a:lnTo>
                  <a:pt x="6136" y="72"/>
                </a:lnTo>
                <a:lnTo>
                  <a:pt x="6137" y="77"/>
                </a:lnTo>
                <a:lnTo>
                  <a:pt x="6138" y="77"/>
                </a:lnTo>
                <a:lnTo>
                  <a:pt x="6138" y="75"/>
                </a:lnTo>
                <a:lnTo>
                  <a:pt x="6139" y="74"/>
                </a:lnTo>
                <a:lnTo>
                  <a:pt x="6140" y="80"/>
                </a:lnTo>
                <a:lnTo>
                  <a:pt x="6141" y="83"/>
                </a:lnTo>
                <a:lnTo>
                  <a:pt x="6142" y="85"/>
                </a:lnTo>
                <a:lnTo>
                  <a:pt x="6143" y="87"/>
                </a:lnTo>
                <a:lnTo>
                  <a:pt x="6144" y="92"/>
                </a:lnTo>
                <a:lnTo>
                  <a:pt x="6145" y="89"/>
                </a:lnTo>
                <a:lnTo>
                  <a:pt x="6145" y="85"/>
                </a:lnTo>
                <a:lnTo>
                  <a:pt x="6146" y="84"/>
                </a:lnTo>
                <a:lnTo>
                  <a:pt x="6147" y="83"/>
                </a:lnTo>
                <a:lnTo>
                  <a:pt x="6148" y="79"/>
                </a:lnTo>
                <a:lnTo>
                  <a:pt x="6149" y="73"/>
                </a:lnTo>
                <a:lnTo>
                  <a:pt x="6150" y="75"/>
                </a:lnTo>
                <a:lnTo>
                  <a:pt x="6151" y="71"/>
                </a:lnTo>
                <a:lnTo>
                  <a:pt x="6152" y="83"/>
                </a:lnTo>
                <a:lnTo>
                  <a:pt x="6153" y="78"/>
                </a:lnTo>
                <a:lnTo>
                  <a:pt x="6154" y="75"/>
                </a:lnTo>
                <a:lnTo>
                  <a:pt x="6154" y="72"/>
                </a:lnTo>
                <a:lnTo>
                  <a:pt x="6155" y="70"/>
                </a:lnTo>
                <a:lnTo>
                  <a:pt x="6156" y="59"/>
                </a:lnTo>
                <a:lnTo>
                  <a:pt x="6157" y="61"/>
                </a:lnTo>
                <a:lnTo>
                  <a:pt x="6158" y="63"/>
                </a:lnTo>
                <a:lnTo>
                  <a:pt x="6159" y="72"/>
                </a:lnTo>
                <a:lnTo>
                  <a:pt x="6160" y="100"/>
                </a:lnTo>
                <a:lnTo>
                  <a:pt x="6160" y="106"/>
                </a:lnTo>
                <a:lnTo>
                  <a:pt x="6161" y="126"/>
                </a:lnTo>
                <a:lnTo>
                  <a:pt x="6162" y="147"/>
                </a:lnTo>
                <a:lnTo>
                  <a:pt x="6163" y="159"/>
                </a:lnTo>
                <a:lnTo>
                  <a:pt x="6164" y="161"/>
                </a:lnTo>
                <a:lnTo>
                  <a:pt x="6165" y="176"/>
                </a:lnTo>
                <a:lnTo>
                  <a:pt x="6166" y="176"/>
                </a:lnTo>
                <a:lnTo>
                  <a:pt x="6167" y="165"/>
                </a:lnTo>
                <a:lnTo>
                  <a:pt x="6168" y="143"/>
                </a:lnTo>
                <a:lnTo>
                  <a:pt x="6168" y="122"/>
                </a:lnTo>
                <a:lnTo>
                  <a:pt x="6169" y="100"/>
                </a:lnTo>
                <a:lnTo>
                  <a:pt x="6170" y="83"/>
                </a:lnTo>
                <a:lnTo>
                  <a:pt x="6171" y="83"/>
                </a:lnTo>
                <a:lnTo>
                  <a:pt x="6172" y="89"/>
                </a:lnTo>
                <a:lnTo>
                  <a:pt x="6173" y="78"/>
                </a:lnTo>
                <a:lnTo>
                  <a:pt x="6174" y="81"/>
                </a:lnTo>
                <a:lnTo>
                  <a:pt x="6175" y="67"/>
                </a:lnTo>
                <a:lnTo>
                  <a:pt x="6176" y="62"/>
                </a:lnTo>
                <a:lnTo>
                  <a:pt x="6177" y="83"/>
                </a:lnTo>
                <a:lnTo>
                  <a:pt x="6177" y="125"/>
                </a:lnTo>
                <a:lnTo>
                  <a:pt x="6178" y="139"/>
                </a:lnTo>
                <a:lnTo>
                  <a:pt x="6179" y="183"/>
                </a:lnTo>
                <a:lnTo>
                  <a:pt x="6180" y="209"/>
                </a:lnTo>
                <a:lnTo>
                  <a:pt x="6181" y="219"/>
                </a:lnTo>
                <a:lnTo>
                  <a:pt x="6182" y="210"/>
                </a:lnTo>
                <a:lnTo>
                  <a:pt x="6182" y="214"/>
                </a:lnTo>
                <a:lnTo>
                  <a:pt x="6183" y="205"/>
                </a:lnTo>
                <a:lnTo>
                  <a:pt x="6184" y="197"/>
                </a:lnTo>
                <a:lnTo>
                  <a:pt x="6185" y="180"/>
                </a:lnTo>
                <a:lnTo>
                  <a:pt x="6186" y="174"/>
                </a:lnTo>
                <a:lnTo>
                  <a:pt x="6187" y="164"/>
                </a:lnTo>
                <a:lnTo>
                  <a:pt x="6188" y="169"/>
                </a:lnTo>
                <a:lnTo>
                  <a:pt x="6189" y="182"/>
                </a:lnTo>
                <a:lnTo>
                  <a:pt x="6190" y="218"/>
                </a:lnTo>
                <a:lnTo>
                  <a:pt x="6191" y="250"/>
                </a:lnTo>
                <a:lnTo>
                  <a:pt x="6192" y="280"/>
                </a:lnTo>
                <a:lnTo>
                  <a:pt x="6192" y="266"/>
                </a:lnTo>
                <a:lnTo>
                  <a:pt x="6193" y="229"/>
                </a:lnTo>
                <a:lnTo>
                  <a:pt x="6194" y="182"/>
                </a:lnTo>
                <a:lnTo>
                  <a:pt x="6195" y="144"/>
                </a:lnTo>
                <a:lnTo>
                  <a:pt x="6196" y="106"/>
                </a:lnTo>
                <a:lnTo>
                  <a:pt x="6197" y="115"/>
                </a:lnTo>
                <a:lnTo>
                  <a:pt x="6198" y="129"/>
                </a:lnTo>
                <a:lnTo>
                  <a:pt x="6199" y="141"/>
                </a:lnTo>
                <a:lnTo>
                  <a:pt x="6199" y="149"/>
                </a:lnTo>
                <a:lnTo>
                  <a:pt x="6200" y="176"/>
                </a:lnTo>
                <a:lnTo>
                  <a:pt x="6201" y="178"/>
                </a:lnTo>
                <a:lnTo>
                  <a:pt x="6202" y="185"/>
                </a:lnTo>
                <a:lnTo>
                  <a:pt x="6203" y="185"/>
                </a:lnTo>
                <a:lnTo>
                  <a:pt x="6204" y="189"/>
                </a:lnTo>
                <a:lnTo>
                  <a:pt x="6205" y="187"/>
                </a:lnTo>
                <a:lnTo>
                  <a:pt x="6206" y="204"/>
                </a:lnTo>
                <a:lnTo>
                  <a:pt x="6206" y="213"/>
                </a:lnTo>
                <a:lnTo>
                  <a:pt x="6207" y="226"/>
                </a:lnTo>
                <a:lnTo>
                  <a:pt x="6208" y="235"/>
                </a:lnTo>
                <a:lnTo>
                  <a:pt x="6209" y="232"/>
                </a:lnTo>
                <a:lnTo>
                  <a:pt x="6210" y="228"/>
                </a:lnTo>
                <a:lnTo>
                  <a:pt x="6211" y="234"/>
                </a:lnTo>
                <a:lnTo>
                  <a:pt x="6212" y="240"/>
                </a:lnTo>
                <a:lnTo>
                  <a:pt x="6213" y="264"/>
                </a:lnTo>
                <a:lnTo>
                  <a:pt x="6214" y="301"/>
                </a:lnTo>
                <a:lnTo>
                  <a:pt x="6215" y="320"/>
                </a:lnTo>
                <a:lnTo>
                  <a:pt x="6215" y="321"/>
                </a:lnTo>
                <a:lnTo>
                  <a:pt x="6216" y="318"/>
                </a:lnTo>
                <a:lnTo>
                  <a:pt x="6217" y="293"/>
                </a:lnTo>
                <a:lnTo>
                  <a:pt x="6218" y="272"/>
                </a:lnTo>
                <a:lnTo>
                  <a:pt x="6219" y="245"/>
                </a:lnTo>
                <a:lnTo>
                  <a:pt x="6220" y="234"/>
                </a:lnTo>
                <a:lnTo>
                  <a:pt x="6221" y="222"/>
                </a:lnTo>
                <a:lnTo>
                  <a:pt x="6221" y="192"/>
                </a:lnTo>
                <a:lnTo>
                  <a:pt x="6222" y="154"/>
                </a:lnTo>
                <a:lnTo>
                  <a:pt x="6223" y="145"/>
                </a:lnTo>
                <a:lnTo>
                  <a:pt x="6224" y="127"/>
                </a:lnTo>
                <a:lnTo>
                  <a:pt x="6225" y="117"/>
                </a:lnTo>
                <a:lnTo>
                  <a:pt x="6226" y="126"/>
                </a:lnTo>
                <a:lnTo>
                  <a:pt x="6227" y="129"/>
                </a:lnTo>
                <a:lnTo>
                  <a:pt x="6228" y="113"/>
                </a:lnTo>
                <a:lnTo>
                  <a:pt x="6229" y="116"/>
                </a:lnTo>
                <a:lnTo>
                  <a:pt x="6230" y="96"/>
                </a:lnTo>
                <a:lnTo>
                  <a:pt x="6230" y="76"/>
                </a:lnTo>
                <a:lnTo>
                  <a:pt x="6231" y="74"/>
                </a:lnTo>
                <a:lnTo>
                  <a:pt x="6232" y="78"/>
                </a:lnTo>
                <a:lnTo>
                  <a:pt x="6233" y="85"/>
                </a:lnTo>
                <a:lnTo>
                  <a:pt x="6234" y="114"/>
                </a:lnTo>
                <a:lnTo>
                  <a:pt x="6235" y="139"/>
                </a:lnTo>
                <a:lnTo>
                  <a:pt x="6236" y="149"/>
                </a:lnTo>
                <a:lnTo>
                  <a:pt x="6237" y="152"/>
                </a:lnTo>
                <a:lnTo>
                  <a:pt x="6238" y="155"/>
                </a:lnTo>
                <a:lnTo>
                  <a:pt x="6238" y="158"/>
                </a:lnTo>
                <a:lnTo>
                  <a:pt x="6239" y="164"/>
                </a:lnTo>
                <a:lnTo>
                  <a:pt x="6240" y="174"/>
                </a:lnTo>
                <a:lnTo>
                  <a:pt x="6241" y="188"/>
                </a:lnTo>
                <a:lnTo>
                  <a:pt x="6242" y="184"/>
                </a:lnTo>
                <a:lnTo>
                  <a:pt x="6243" y="174"/>
                </a:lnTo>
                <a:lnTo>
                  <a:pt x="6244" y="174"/>
                </a:lnTo>
                <a:lnTo>
                  <a:pt x="6244" y="168"/>
                </a:lnTo>
                <a:lnTo>
                  <a:pt x="6245" y="158"/>
                </a:lnTo>
                <a:lnTo>
                  <a:pt x="6246" y="171"/>
                </a:lnTo>
                <a:lnTo>
                  <a:pt x="6247" y="174"/>
                </a:lnTo>
                <a:lnTo>
                  <a:pt x="6248" y="176"/>
                </a:lnTo>
                <a:lnTo>
                  <a:pt x="6249" y="182"/>
                </a:lnTo>
                <a:lnTo>
                  <a:pt x="6250" y="188"/>
                </a:lnTo>
                <a:lnTo>
                  <a:pt x="6251" y="194"/>
                </a:lnTo>
                <a:lnTo>
                  <a:pt x="6252" y="204"/>
                </a:lnTo>
                <a:lnTo>
                  <a:pt x="6253" y="205"/>
                </a:lnTo>
                <a:lnTo>
                  <a:pt x="6253" y="210"/>
                </a:lnTo>
                <a:lnTo>
                  <a:pt x="6254" y="217"/>
                </a:lnTo>
                <a:lnTo>
                  <a:pt x="6255" y="214"/>
                </a:lnTo>
                <a:lnTo>
                  <a:pt x="6256" y="218"/>
                </a:lnTo>
                <a:lnTo>
                  <a:pt x="6257" y="207"/>
                </a:lnTo>
                <a:lnTo>
                  <a:pt x="6258" y="187"/>
                </a:lnTo>
                <a:lnTo>
                  <a:pt x="6259" y="177"/>
                </a:lnTo>
                <a:lnTo>
                  <a:pt x="6260" y="158"/>
                </a:lnTo>
                <a:lnTo>
                  <a:pt x="6260" y="130"/>
                </a:lnTo>
                <a:lnTo>
                  <a:pt x="6261" y="127"/>
                </a:lnTo>
                <a:lnTo>
                  <a:pt x="6262" y="137"/>
                </a:lnTo>
                <a:lnTo>
                  <a:pt x="6263" y="135"/>
                </a:lnTo>
                <a:lnTo>
                  <a:pt x="6264" y="132"/>
                </a:lnTo>
                <a:lnTo>
                  <a:pt x="6265" y="140"/>
                </a:lnTo>
                <a:lnTo>
                  <a:pt x="6266" y="129"/>
                </a:lnTo>
                <a:lnTo>
                  <a:pt x="6267" y="120"/>
                </a:lnTo>
                <a:lnTo>
                  <a:pt x="6267" y="122"/>
                </a:lnTo>
                <a:lnTo>
                  <a:pt x="6268" y="124"/>
                </a:lnTo>
                <a:lnTo>
                  <a:pt x="6269" y="120"/>
                </a:lnTo>
                <a:lnTo>
                  <a:pt x="6270" y="141"/>
                </a:lnTo>
                <a:lnTo>
                  <a:pt x="6271" y="128"/>
                </a:lnTo>
                <a:lnTo>
                  <a:pt x="6272" y="117"/>
                </a:lnTo>
                <a:lnTo>
                  <a:pt x="6273" y="94"/>
                </a:lnTo>
                <a:lnTo>
                  <a:pt x="6274" y="62"/>
                </a:lnTo>
                <a:lnTo>
                  <a:pt x="6275" y="21"/>
                </a:lnTo>
                <a:lnTo>
                  <a:pt x="6276" y="46"/>
                </a:lnTo>
                <a:lnTo>
                  <a:pt x="6276" y="56"/>
                </a:lnTo>
                <a:lnTo>
                  <a:pt x="6277" y="86"/>
                </a:lnTo>
                <a:lnTo>
                  <a:pt x="6278" y="125"/>
                </a:lnTo>
                <a:lnTo>
                  <a:pt x="6279" y="164"/>
                </a:lnTo>
                <a:lnTo>
                  <a:pt x="6280" y="166"/>
                </a:lnTo>
                <a:lnTo>
                  <a:pt x="6281" y="176"/>
                </a:lnTo>
                <a:lnTo>
                  <a:pt x="6281" y="180"/>
                </a:lnTo>
                <a:lnTo>
                  <a:pt x="6282" y="183"/>
                </a:lnTo>
                <a:lnTo>
                  <a:pt x="6283" y="179"/>
                </a:lnTo>
                <a:lnTo>
                  <a:pt x="6284" y="168"/>
                </a:lnTo>
                <a:lnTo>
                  <a:pt x="6285" y="152"/>
                </a:lnTo>
                <a:lnTo>
                  <a:pt x="6286" y="130"/>
                </a:lnTo>
                <a:lnTo>
                  <a:pt x="6287" y="127"/>
                </a:lnTo>
                <a:lnTo>
                  <a:pt x="6288" y="134"/>
                </a:lnTo>
                <a:lnTo>
                  <a:pt x="6289" y="157"/>
                </a:lnTo>
                <a:lnTo>
                  <a:pt x="6290" y="191"/>
                </a:lnTo>
                <a:lnTo>
                  <a:pt x="6291" y="225"/>
                </a:lnTo>
                <a:lnTo>
                  <a:pt x="6291" y="215"/>
                </a:lnTo>
                <a:lnTo>
                  <a:pt x="6292" y="189"/>
                </a:lnTo>
                <a:lnTo>
                  <a:pt x="6293" y="152"/>
                </a:lnTo>
                <a:lnTo>
                  <a:pt x="6294" y="107"/>
                </a:lnTo>
                <a:lnTo>
                  <a:pt x="6295" y="72"/>
                </a:lnTo>
                <a:lnTo>
                  <a:pt x="6296" y="60"/>
                </a:lnTo>
                <a:lnTo>
                  <a:pt x="6297" y="67"/>
                </a:lnTo>
                <a:lnTo>
                  <a:pt x="6298" y="86"/>
                </a:lnTo>
                <a:lnTo>
                  <a:pt x="6298" y="105"/>
                </a:lnTo>
                <a:lnTo>
                  <a:pt x="6299" y="128"/>
                </a:lnTo>
                <a:lnTo>
                  <a:pt x="6300" y="148"/>
                </a:lnTo>
                <a:lnTo>
                  <a:pt x="6301" y="155"/>
                </a:lnTo>
                <a:lnTo>
                  <a:pt x="6302" y="147"/>
                </a:lnTo>
                <a:lnTo>
                  <a:pt x="6303" y="170"/>
                </a:lnTo>
                <a:lnTo>
                  <a:pt x="6304" y="181"/>
                </a:lnTo>
                <a:lnTo>
                  <a:pt x="6305" y="199"/>
                </a:lnTo>
                <a:lnTo>
                  <a:pt x="6305" y="211"/>
                </a:lnTo>
                <a:lnTo>
                  <a:pt x="6306" y="228"/>
                </a:lnTo>
                <a:lnTo>
                  <a:pt x="6307" y="228"/>
                </a:lnTo>
                <a:lnTo>
                  <a:pt x="6308" y="237"/>
                </a:lnTo>
                <a:lnTo>
                  <a:pt x="6309" y="228"/>
                </a:lnTo>
                <a:lnTo>
                  <a:pt x="6310" y="230"/>
                </a:lnTo>
                <a:lnTo>
                  <a:pt x="6311" y="226"/>
                </a:lnTo>
                <a:lnTo>
                  <a:pt x="6312" y="200"/>
                </a:lnTo>
                <a:lnTo>
                  <a:pt x="6313" y="195"/>
                </a:lnTo>
                <a:lnTo>
                  <a:pt x="6314" y="202"/>
                </a:lnTo>
                <a:lnTo>
                  <a:pt x="6314" y="187"/>
                </a:lnTo>
                <a:lnTo>
                  <a:pt x="6315" y="177"/>
                </a:lnTo>
                <a:lnTo>
                  <a:pt x="6316" y="183"/>
                </a:lnTo>
                <a:lnTo>
                  <a:pt x="6317" y="160"/>
                </a:lnTo>
                <a:lnTo>
                  <a:pt x="6318" y="143"/>
                </a:lnTo>
                <a:lnTo>
                  <a:pt x="6319" y="148"/>
                </a:lnTo>
                <a:lnTo>
                  <a:pt x="6320" y="137"/>
                </a:lnTo>
                <a:lnTo>
                  <a:pt x="6320" y="134"/>
                </a:lnTo>
                <a:lnTo>
                  <a:pt x="6321" y="137"/>
                </a:lnTo>
                <a:lnTo>
                  <a:pt x="6322" y="125"/>
                </a:lnTo>
                <a:lnTo>
                  <a:pt x="6323" y="136"/>
                </a:lnTo>
                <a:lnTo>
                  <a:pt x="6324" y="144"/>
                </a:lnTo>
                <a:lnTo>
                  <a:pt x="6325" y="137"/>
                </a:lnTo>
                <a:lnTo>
                  <a:pt x="6326" y="134"/>
                </a:lnTo>
                <a:lnTo>
                  <a:pt x="6327" y="143"/>
                </a:lnTo>
                <a:lnTo>
                  <a:pt x="6328" y="128"/>
                </a:lnTo>
                <a:lnTo>
                  <a:pt x="6328" y="132"/>
                </a:lnTo>
                <a:lnTo>
                  <a:pt x="6329" y="131"/>
                </a:lnTo>
                <a:lnTo>
                  <a:pt x="6330" y="117"/>
                </a:lnTo>
                <a:lnTo>
                  <a:pt x="6331" y="109"/>
                </a:lnTo>
                <a:lnTo>
                  <a:pt x="6332" y="102"/>
                </a:lnTo>
                <a:lnTo>
                  <a:pt x="6333" y="93"/>
                </a:lnTo>
                <a:lnTo>
                  <a:pt x="6334" y="104"/>
                </a:lnTo>
                <a:lnTo>
                  <a:pt x="6335" y="116"/>
                </a:lnTo>
                <a:lnTo>
                  <a:pt x="6336" y="132"/>
                </a:lnTo>
                <a:lnTo>
                  <a:pt x="6337" y="133"/>
                </a:lnTo>
                <a:lnTo>
                  <a:pt x="6337" y="126"/>
                </a:lnTo>
                <a:lnTo>
                  <a:pt x="6338" y="113"/>
                </a:lnTo>
                <a:lnTo>
                  <a:pt x="6339" y="112"/>
                </a:lnTo>
                <a:lnTo>
                  <a:pt x="6340" y="92"/>
                </a:lnTo>
                <a:lnTo>
                  <a:pt x="6341" y="98"/>
                </a:lnTo>
                <a:lnTo>
                  <a:pt x="6342" y="97"/>
                </a:lnTo>
                <a:lnTo>
                  <a:pt x="6342" y="94"/>
                </a:lnTo>
                <a:lnTo>
                  <a:pt x="6343" y="80"/>
                </a:lnTo>
                <a:lnTo>
                  <a:pt x="6344" y="78"/>
                </a:lnTo>
                <a:lnTo>
                  <a:pt x="6345" y="65"/>
                </a:lnTo>
                <a:lnTo>
                  <a:pt x="6346" y="65"/>
                </a:lnTo>
                <a:lnTo>
                  <a:pt x="6347" y="58"/>
                </a:lnTo>
                <a:lnTo>
                  <a:pt x="6348" y="61"/>
                </a:lnTo>
                <a:lnTo>
                  <a:pt x="6349" y="58"/>
                </a:lnTo>
                <a:lnTo>
                  <a:pt x="6350" y="63"/>
                </a:lnTo>
                <a:lnTo>
                  <a:pt x="6351" y="60"/>
                </a:lnTo>
                <a:lnTo>
                  <a:pt x="6352" y="59"/>
                </a:lnTo>
                <a:lnTo>
                  <a:pt x="6352" y="65"/>
                </a:lnTo>
                <a:lnTo>
                  <a:pt x="6353" y="64"/>
                </a:lnTo>
                <a:lnTo>
                  <a:pt x="6354" y="55"/>
                </a:lnTo>
                <a:lnTo>
                  <a:pt x="6355" y="55"/>
                </a:lnTo>
                <a:lnTo>
                  <a:pt x="6356" y="56"/>
                </a:lnTo>
                <a:lnTo>
                  <a:pt x="6357" y="45"/>
                </a:lnTo>
                <a:lnTo>
                  <a:pt x="6358" y="72"/>
                </a:lnTo>
                <a:lnTo>
                  <a:pt x="6359" y="99"/>
                </a:lnTo>
                <a:lnTo>
                  <a:pt x="6359" y="126"/>
                </a:lnTo>
                <a:lnTo>
                  <a:pt x="6360" y="160"/>
                </a:lnTo>
                <a:lnTo>
                  <a:pt x="6361" y="193"/>
                </a:lnTo>
                <a:lnTo>
                  <a:pt x="6362" y="186"/>
                </a:lnTo>
                <a:lnTo>
                  <a:pt x="6363" y="178"/>
                </a:lnTo>
                <a:lnTo>
                  <a:pt x="6364" y="170"/>
                </a:lnTo>
                <a:lnTo>
                  <a:pt x="6365" y="154"/>
                </a:lnTo>
                <a:lnTo>
                  <a:pt x="6366" y="133"/>
                </a:lnTo>
                <a:lnTo>
                  <a:pt x="6366" y="121"/>
                </a:lnTo>
                <a:lnTo>
                  <a:pt x="6367" y="107"/>
                </a:lnTo>
                <a:lnTo>
                  <a:pt x="6368" y="89"/>
                </a:lnTo>
                <a:lnTo>
                  <a:pt x="6369" y="81"/>
                </a:lnTo>
                <a:lnTo>
                  <a:pt x="6370" y="71"/>
                </a:lnTo>
                <a:lnTo>
                  <a:pt x="6371" y="67"/>
                </a:lnTo>
                <a:lnTo>
                  <a:pt x="6372" y="72"/>
                </a:lnTo>
                <a:lnTo>
                  <a:pt x="6373" y="79"/>
                </a:lnTo>
                <a:lnTo>
                  <a:pt x="6374" y="81"/>
                </a:lnTo>
                <a:lnTo>
                  <a:pt x="6375" y="86"/>
                </a:lnTo>
                <a:lnTo>
                  <a:pt x="6375" y="95"/>
                </a:lnTo>
                <a:lnTo>
                  <a:pt x="6376" y="81"/>
                </a:lnTo>
                <a:lnTo>
                  <a:pt x="6377" y="73"/>
                </a:lnTo>
                <a:lnTo>
                  <a:pt x="6378" y="67"/>
                </a:lnTo>
                <a:lnTo>
                  <a:pt x="6379" y="61"/>
                </a:lnTo>
                <a:lnTo>
                  <a:pt x="6380" y="57"/>
                </a:lnTo>
                <a:lnTo>
                  <a:pt x="6381" y="62"/>
                </a:lnTo>
                <a:lnTo>
                  <a:pt x="6381" y="73"/>
                </a:lnTo>
                <a:lnTo>
                  <a:pt x="6382" y="85"/>
                </a:lnTo>
                <a:lnTo>
                  <a:pt x="6383" y="90"/>
                </a:lnTo>
                <a:lnTo>
                  <a:pt x="6384" y="90"/>
                </a:lnTo>
                <a:lnTo>
                  <a:pt x="6385" y="88"/>
                </a:lnTo>
                <a:lnTo>
                  <a:pt x="6386" y="85"/>
                </a:lnTo>
                <a:lnTo>
                  <a:pt x="6387" y="86"/>
                </a:lnTo>
                <a:lnTo>
                  <a:pt x="6388" y="105"/>
                </a:lnTo>
                <a:lnTo>
                  <a:pt x="6389" y="135"/>
                </a:lnTo>
                <a:lnTo>
                  <a:pt x="6390" y="155"/>
                </a:lnTo>
                <a:lnTo>
                  <a:pt x="6390" y="171"/>
                </a:lnTo>
                <a:lnTo>
                  <a:pt x="6391" y="167"/>
                </a:lnTo>
                <a:lnTo>
                  <a:pt x="6392" y="146"/>
                </a:lnTo>
                <a:lnTo>
                  <a:pt x="6393" y="115"/>
                </a:lnTo>
                <a:lnTo>
                  <a:pt x="6394" y="104"/>
                </a:lnTo>
                <a:lnTo>
                  <a:pt x="6395" y="86"/>
                </a:lnTo>
                <a:lnTo>
                  <a:pt x="6396" y="70"/>
                </a:lnTo>
                <a:lnTo>
                  <a:pt x="6397" y="69"/>
                </a:lnTo>
                <a:lnTo>
                  <a:pt x="6398" y="64"/>
                </a:lnTo>
                <a:lnTo>
                  <a:pt x="6398" y="47"/>
                </a:lnTo>
                <a:lnTo>
                  <a:pt x="6399" y="39"/>
                </a:lnTo>
                <a:lnTo>
                  <a:pt x="6400" y="43"/>
                </a:lnTo>
                <a:lnTo>
                  <a:pt x="6401" y="36"/>
                </a:lnTo>
                <a:lnTo>
                  <a:pt x="6402" y="41"/>
                </a:lnTo>
                <a:lnTo>
                  <a:pt x="6403" y="58"/>
                </a:lnTo>
                <a:lnTo>
                  <a:pt x="6404" y="73"/>
                </a:lnTo>
                <a:lnTo>
                  <a:pt x="6404" y="76"/>
                </a:lnTo>
                <a:lnTo>
                  <a:pt x="6405" y="90"/>
                </a:lnTo>
                <a:lnTo>
                  <a:pt x="6406" y="93"/>
                </a:lnTo>
                <a:lnTo>
                  <a:pt x="6407" y="96"/>
                </a:lnTo>
                <a:lnTo>
                  <a:pt x="6408" y="96"/>
                </a:lnTo>
                <a:lnTo>
                  <a:pt x="6409" y="101"/>
                </a:lnTo>
                <a:lnTo>
                  <a:pt x="6410" y="101"/>
                </a:lnTo>
                <a:lnTo>
                  <a:pt x="6411" y="99"/>
                </a:lnTo>
                <a:lnTo>
                  <a:pt x="6412" y="91"/>
                </a:lnTo>
                <a:lnTo>
                  <a:pt x="6413" y="89"/>
                </a:lnTo>
                <a:lnTo>
                  <a:pt x="6413" y="84"/>
                </a:lnTo>
                <a:lnTo>
                  <a:pt x="6414" y="80"/>
                </a:lnTo>
                <a:lnTo>
                  <a:pt x="6415" y="77"/>
                </a:lnTo>
                <a:lnTo>
                  <a:pt x="6416" y="74"/>
                </a:lnTo>
                <a:lnTo>
                  <a:pt x="6417" y="73"/>
                </a:lnTo>
                <a:lnTo>
                  <a:pt x="6418" y="70"/>
                </a:lnTo>
                <a:lnTo>
                  <a:pt x="6419" y="67"/>
                </a:lnTo>
                <a:lnTo>
                  <a:pt x="6420" y="71"/>
                </a:lnTo>
                <a:lnTo>
                  <a:pt x="6420" y="73"/>
                </a:lnTo>
                <a:lnTo>
                  <a:pt x="6421" y="65"/>
                </a:lnTo>
                <a:lnTo>
                  <a:pt x="6422" y="65"/>
                </a:lnTo>
                <a:lnTo>
                  <a:pt x="6423" y="81"/>
                </a:lnTo>
                <a:lnTo>
                  <a:pt x="6424" y="82"/>
                </a:lnTo>
                <a:lnTo>
                  <a:pt x="6425" y="92"/>
                </a:lnTo>
                <a:lnTo>
                  <a:pt x="6426" y="105"/>
                </a:lnTo>
                <a:lnTo>
                  <a:pt x="6427" y="132"/>
                </a:lnTo>
                <a:lnTo>
                  <a:pt x="6427" y="126"/>
                </a:lnTo>
                <a:lnTo>
                  <a:pt x="6428" y="133"/>
                </a:lnTo>
                <a:lnTo>
                  <a:pt x="6429" y="133"/>
                </a:lnTo>
                <a:lnTo>
                  <a:pt x="6430" y="133"/>
                </a:lnTo>
                <a:lnTo>
                  <a:pt x="6431" y="118"/>
                </a:lnTo>
                <a:lnTo>
                  <a:pt x="6432" y="118"/>
                </a:lnTo>
                <a:lnTo>
                  <a:pt x="6433" y="110"/>
                </a:lnTo>
                <a:lnTo>
                  <a:pt x="6434" y="117"/>
                </a:lnTo>
                <a:lnTo>
                  <a:pt x="6435" y="122"/>
                </a:lnTo>
                <a:lnTo>
                  <a:pt x="6436" y="118"/>
                </a:lnTo>
                <a:lnTo>
                  <a:pt x="6436" y="134"/>
                </a:lnTo>
                <a:lnTo>
                  <a:pt x="6437" y="132"/>
                </a:lnTo>
                <a:lnTo>
                  <a:pt x="6438" y="124"/>
                </a:lnTo>
                <a:lnTo>
                  <a:pt x="6439" y="117"/>
                </a:lnTo>
                <a:lnTo>
                  <a:pt x="6440" y="122"/>
                </a:lnTo>
                <a:lnTo>
                  <a:pt x="6441" y="104"/>
                </a:lnTo>
                <a:lnTo>
                  <a:pt x="6442" y="109"/>
                </a:lnTo>
                <a:lnTo>
                  <a:pt x="6442" y="113"/>
                </a:lnTo>
                <a:lnTo>
                  <a:pt x="6443" y="115"/>
                </a:lnTo>
                <a:lnTo>
                  <a:pt x="6444" y="107"/>
                </a:lnTo>
                <a:lnTo>
                  <a:pt x="6445" y="110"/>
                </a:lnTo>
                <a:lnTo>
                  <a:pt x="6446" y="99"/>
                </a:lnTo>
                <a:lnTo>
                  <a:pt x="6447" y="85"/>
                </a:lnTo>
                <a:lnTo>
                  <a:pt x="6448" y="79"/>
                </a:lnTo>
                <a:lnTo>
                  <a:pt x="6449" y="83"/>
                </a:lnTo>
                <a:lnTo>
                  <a:pt x="6450" y="81"/>
                </a:lnTo>
                <a:lnTo>
                  <a:pt x="6451" y="81"/>
                </a:lnTo>
                <a:lnTo>
                  <a:pt x="6451" y="81"/>
                </a:lnTo>
                <a:lnTo>
                  <a:pt x="6452" y="83"/>
                </a:lnTo>
                <a:lnTo>
                  <a:pt x="6453" y="80"/>
                </a:lnTo>
                <a:lnTo>
                  <a:pt x="6454" y="79"/>
                </a:lnTo>
                <a:lnTo>
                  <a:pt x="6455" y="79"/>
                </a:lnTo>
                <a:lnTo>
                  <a:pt x="6456" y="79"/>
                </a:lnTo>
                <a:lnTo>
                  <a:pt x="6457" y="84"/>
                </a:lnTo>
                <a:lnTo>
                  <a:pt x="6458" y="73"/>
                </a:lnTo>
                <a:lnTo>
                  <a:pt x="6458" y="65"/>
                </a:lnTo>
                <a:lnTo>
                  <a:pt x="6459" y="70"/>
                </a:lnTo>
                <a:lnTo>
                  <a:pt x="6460" y="70"/>
                </a:lnTo>
                <a:lnTo>
                  <a:pt x="6461" y="65"/>
                </a:lnTo>
                <a:lnTo>
                  <a:pt x="6462" y="65"/>
                </a:lnTo>
                <a:lnTo>
                  <a:pt x="6463" y="66"/>
                </a:lnTo>
                <a:lnTo>
                  <a:pt x="6464" y="58"/>
                </a:lnTo>
                <a:lnTo>
                  <a:pt x="6465" y="62"/>
                </a:lnTo>
                <a:lnTo>
                  <a:pt x="6465" y="46"/>
                </a:lnTo>
                <a:lnTo>
                  <a:pt x="6466" y="52"/>
                </a:lnTo>
                <a:lnTo>
                  <a:pt x="6467" y="64"/>
                </a:lnTo>
                <a:lnTo>
                  <a:pt x="6468" y="65"/>
                </a:lnTo>
                <a:lnTo>
                  <a:pt x="6469" y="64"/>
                </a:lnTo>
                <a:lnTo>
                  <a:pt x="6470" y="81"/>
                </a:lnTo>
                <a:lnTo>
                  <a:pt x="6471" y="87"/>
                </a:lnTo>
                <a:lnTo>
                  <a:pt x="6472" y="75"/>
                </a:lnTo>
                <a:lnTo>
                  <a:pt x="6473" y="76"/>
                </a:lnTo>
                <a:lnTo>
                  <a:pt x="6474" y="66"/>
                </a:lnTo>
                <a:lnTo>
                  <a:pt x="6474" y="64"/>
                </a:lnTo>
                <a:lnTo>
                  <a:pt x="6475" y="75"/>
                </a:lnTo>
                <a:lnTo>
                  <a:pt x="6476" y="71"/>
                </a:lnTo>
                <a:lnTo>
                  <a:pt x="6477" y="80"/>
                </a:lnTo>
                <a:lnTo>
                  <a:pt x="6478" y="95"/>
                </a:lnTo>
                <a:lnTo>
                  <a:pt x="6479" y="99"/>
                </a:lnTo>
                <a:lnTo>
                  <a:pt x="6480" y="89"/>
                </a:lnTo>
                <a:lnTo>
                  <a:pt x="6480" y="101"/>
                </a:lnTo>
                <a:lnTo>
                  <a:pt x="6481" y="112"/>
                </a:lnTo>
                <a:lnTo>
                  <a:pt x="6482" y="111"/>
                </a:lnTo>
                <a:lnTo>
                  <a:pt x="6483" y="121"/>
                </a:lnTo>
                <a:lnTo>
                  <a:pt x="6484" y="121"/>
                </a:lnTo>
                <a:lnTo>
                  <a:pt x="6485" y="124"/>
                </a:lnTo>
                <a:lnTo>
                  <a:pt x="6486" y="112"/>
                </a:lnTo>
                <a:lnTo>
                  <a:pt x="6487" y="102"/>
                </a:lnTo>
                <a:lnTo>
                  <a:pt x="6488" y="90"/>
                </a:lnTo>
                <a:lnTo>
                  <a:pt x="6488" y="83"/>
                </a:lnTo>
                <a:lnTo>
                  <a:pt x="6489" y="75"/>
                </a:lnTo>
                <a:lnTo>
                  <a:pt x="6490" y="69"/>
                </a:lnTo>
                <a:lnTo>
                  <a:pt x="6491" y="73"/>
                </a:lnTo>
                <a:lnTo>
                  <a:pt x="6492" y="69"/>
                </a:lnTo>
                <a:lnTo>
                  <a:pt x="6493" y="77"/>
                </a:lnTo>
                <a:lnTo>
                  <a:pt x="6494" y="76"/>
                </a:lnTo>
                <a:lnTo>
                  <a:pt x="6495" y="83"/>
                </a:lnTo>
                <a:lnTo>
                  <a:pt x="6496" y="85"/>
                </a:lnTo>
                <a:lnTo>
                  <a:pt x="6497" y="81"/>
                </a:lnTo>
                <a:lnTo>
                  <a:pt x="6497" y="80"/>
                </a:lnTo>
                <a:lnTo>
                  <a:pt x="6498" y="85"/>
                </a:lnTo>
                <a:lnTo>
                  <a:pt x="6499" y="81"/>
                </a:lnTo>
                <a:lnTo>
                  <a:pt x="6500" y="78"/>
                </a:lnTo>
                <a:lnTo>
                  <a:pt x="6501" y="78"/>
                </a:lnTo>
                <a:lnTo>
                  <a:pt x="6502" y="73"/>
                </a:lnTo>
                <a:lnTo>
                  <a:pt x="6502" y="73"/>
                </a:lnTo>
                <a:lnTo>
                  <a:pt x="6503" y="74"/>
                </a:lnTo>
                <a:lnTo>
                  <a:pt x="6504" y="79"/>
                </a:lnTo>
                <a:lnTo>
                  <a:pt x="6505" y="80"/>
                </a:lnTo>
                <a:lnTo>
                  <a:pt x="6506" y="77"/>
                </a:lnTo>
                <a:lnTo>
                  <a:pt x="6507" y="66"/>
                </a:lnTo>
                <a:lnTo>
                  <a:pt x="6508" y="65"/>
                </a:lnTo>
                <a:lnTo>
                  <a:pt x="6509" y="62"/>
                </a:lnTo>
                <a:lnTo>
                  <a:pt x="6510" y="67"/>
                </a:lnTo>
                <a:lnTo>
                  <a:pt x="6511" y="66"/>
                </a:lnTo>
                <a:lnTo>
                  <a:pt x="6512" y="72"/>
                </a:lnTo>
                <a:lnTo>
                  <a:pt x="6512" y="71"/>
                </a:lnTo>
                <a:lnTo>
                  <a:pt x="6513" y="69"/>
                </a:lnTo>
                <a:lnTo>
                  <a:pt x="6514" y="69"/>
                </a:lnTo>
                <a:lnTo>
                  <a:pt x="6515" y="79"/>
                </a:lnTo>
                <a:lnTo>
                  <a:pt x="6516" y="78"/>
                </a:lnTo>
                <a:lnTo>
                  <a:pt x="6517" y="76"/>
                </a:lnTo>
                <a:lnTo>
                  <a:pt x="6518" y="78"/>
                </a:lnTo>
                <a:lnTo>
                  <a:pt x="6519" y="71"/>
                </a:lnTo>
                <a:lnTo>
                  <a:pt x="6519" y="62"/>
                </a:lnTo>
                <a:lnTo>
                  <a:pt x="6520" y="61"/>
                </a:lnTo>
                <a:lnTo>
                  <a:pt x="6521" y="61"/>
                </a:lnTo>
                <a:lnTo>
                  <a:pt x="6522" y="58"/>
                </a:lnTo>
                <a:lnTo>
                  <a:pt x="6523" y="59"/>
                </a:lnTo>
                <a:lnTo>
                  <a:pt x="6524" y="57"/>
                </a:lnTo>
                <a:lnTo>
                  <a:pt x="6525" y="60"/>
                </a:lnTo>
                <a:lnTo>
                  <a:pt x="6526" y="60"/>
                </a:lnTo>
                <a:lnTo>
                  <a:pt x="6526" y="60"/>
                </a:lnTo>
                <a:lnTo>
                  <a:pt x="6527" y="66"/>
                </a:lnTo>
                <a:lnTo>
                  <a:pt x="6528" y="74"/>
                </a:lnTo>
                <a:lnTo>
                  <a:pt x="6529" y="75"/>
                </a:lnTo>
                <a:lnTo>
                  <a:pt x="6530" y="75"/>
                </a:lnTo>
                <a:lnTo>
                  <a:pt x="6531" y="79"/>
                </a:lnTo>
                <a:lnTo>
                  <a:pt x="6532" y="76"/>
                </a:lnTo>
                <a:lnTo>
                  <a:pt x="6533" y="71"/>
                </a:lnTo>
                <a:lnTo>
                  <a:pt x="6534" y="78"/>
                </a:lnTo>
                <a:lnTo>
                  <a:pt x="6535" y="80"/>
                </a:lnTo>
                <a:lnTo>
                  <a:pt x="6535" y="75"/>
                </a:lnTo>
                <a:lnTo>
                  <a:pt x="6536" y="76"/>
                </a:lnTo>
                <a:lnTo>
                  <a:pt x="6537" y="78"/>
                </a:lnTo>
                <a:lnTo>
                  <a:pt x="6538" y="77"/>
                </a:lnTo>
                <a:lnTo>
                  <a:pt x="6539" y="79"/>
                </a:lnTo>
                <a:lnTo>
                  <a:pt x="6540" y="80"/>
                </a:lnTo>
                <a:lnTo>
                  <a:pt x="6541" y="80"/>
                </a:lnTo>
                <a:lnTo>
                  <a:pt x="6541" y="75"/>
                </a:lnTo>
                <a:lnTo>
                  <a:pt x="6542" y="72"/>
                </a:lnTo>
                <a:lnTo>
                  <a:pt x="6543" y="70"/>
                </a:lnTo>
                <a:lnTo>
                  <a:pt x="6544" y="83"/>
                </a:lnTo>
                <a:lnTo>
                  <a:pt x="6545" y="88"/>
                </a:lnTo>
                <a:lnTo>
                  <a:pt x="6546" y="89"/>
                </a:lnTo>
                <a:lnTo>
                  <a:pt x="6547" y="93"/>
                </a:lnTo>
                <a:lnTo>
                  <a:pt x="6548" y="102"/>
                </a:lnTo>
                <a:lnTo>
                  <a:pt x="6549" y="99"/>
                </a:lnTo>
                <a:lnTo>
                  <a:pt x="6549" y="99"/>
                </a:lnTo>
                <a:lnTo>
                  <a:pt x="6550" y="110"/>
                </a:lnTo>
                <a:lnTo>
                  <a:pt x="6551" y="121"/>
                </a:lnTo>
                <a:lnTo>
                  <a:pt x="6552" y="121"/>
                </a:lnTo>
                <a:lnTo>
                  <a:pt x="6553" y="119"/>
                </a:lnTo>
                <a:lnTo>
                  <a:pt x="6554" y="119"/>
                </a:lnTo>
                <a:lnTo>
                  <a:pt x="6555" y="111"/>
                </a:lnTo>
                <a:lnTo>
                  <a:pt x="6556" y="93"/>
                </a:lnTo>
                <a:lnTo>
                  <a:pt x="6557" y="88"/>
                </a:lnTo>
                <a:lnTo>
                  <a:pt x="6558" y="94"/>
                </a:lnTo>
                <a:lnTo>
                  <a:pt x="6558" y="107"/>
                </a:lnTo>
                <a:lnTo>
                  <a:pt x="6559" y="118"/>
                </a:lnTo>
                <a:lnTo>
                  <a:pt x="6560" y="134"/>
                </a:lnTo>
                <a:lnTo>
                  <a:pt x="6561" y="150"/>
                </a:lnTo>
                <a:lnTo>
                  <a:pt x="6562" y="141"/>
                </a:lnTo>
                <a:lnTo>
                  <a:pt x="6563" y="128"/>
                </a:lnTo>
                <a:lnTo>
                  <a:pt x="6564" y="121"/>
                </a:lnTo>
                <a:lnTo>
                  <a:pt x="6564" y="116"/>
                </a:lnTo>
                <a:lnTo>
                  <a:pt x="6565" y="105"/>
                </a:lnTo>
                <a:lnTo>
                  <a:pt x="6566" y="110"/>
                </a:lnTo>
                <a:lnTo>
                  <a:pt x="6567" y="122"/>
                </a:lnTo>
                <a:lnTo>
                  <a:pt x="6568" y="118"/>
                </a:lnTo>
                <a:lnTo>
                  <a:pt x="6569" y="112"/>
                </a:lnTo>
                <a:lnTo>
                  <a:pt x="6570" y="101"/>
                </a:lnTo>
                <a:lnTo>
                  <a:pt x="6571" y="95"/>
                </a:lnTo>
                <a:lnTo>
                  <a:pt x="6572" y="83"/>
                </a:lnTo>
                <a:lnTo>
                  <a:pt x="6573" y="88"/>
                </a:lnTo>
                <a:lnTo>
                  <a:pt x="6573" y="83"/>
                </a:lnTo>
                <a:lnTo>
                  <a:pt x="6574" y="86"/>
                </a:lnTo>
                <a:lnTo>
                  <a:pt x="6575" y="84"/>
                </a:lnTo>
                <a:lnTo>
                  <a:pt x="6576" y="76"/>
                </a:lnTo>
                <a:lnTo>
                  <a:pt x="6577" y="75"/>
                </a:lnTo>
                <a:lnTo>
                  <a:pt x="6578" y="70"/>
                </a:lnTo>
                <a:lnTo>
                  <a:pt x="6579" y="72"/>
                </a:lnTo>
                <a:lnTo>
                  <a:pt x="6580" y="75"/>
                </a:lnTo>
                <a:lnTo>
                  <a:pt x="6580" y="77"/>
                </a:lnTo>
                <a:lnTo>
                  <a:pt x="6581" y="68"/>
                </a:lnTo>
                <a:lnTo>
                  <a:pt x="6582" y="81"/>
                </a:lnTo>
                <a:lnTo>
                  <a:pt x="6583" y="78"/>
                </a:lnTo>
                <a:lnTo>
                  <a:pt x="6584" y="72"/>
                </a:lnTo>
                <a:lnTo>
                  <a:pt x="6585" y="80"/>
                </a:lnTo>
                <a:lnTo>
                  <a:pt x="6586" y="86"/>
                </a:lnTo>
                <a:lnTo>
                  <a:pt x="6587" y="85"/>
                </a:lnTo>
                <a:lnTo>
                  <a:pt x="6587" y="88"/>
                </a:lnTo>
                <a:lnTo>
                  <a:pt x="6588" y="100"/>
                </a:lnTo>
                <a:lnTo>
                  <a:pt x="6589" y="104"/>
                </a:lnTo>
                <a:lnTo>
                  <a:pt x="6590" y="107"/>
                </a:lnTo>
                <a:lnTo>
                  <a:pt x="6591" y="107"/>
                </a:lnTo>
                <a:lnTo>
                  <a:pt x="6592" y="110"/>
                </a:lnTo>
                <a:lnTo>
                  <a:pt x="6593" y="121"/>
                </a:lnTo>
                <a:lnTo>
                  <a:pt x="6594" y="126"/>
                </a:lnTo>
                <a:lnTo>
                  <a:pt x="6595" y="132"/>
                </a:lnTo>
                <a:lnTo>
                  <a:pt x="6596" y="133"/>
                </a:lnTo>
                <a:lnTo>
                  <a:pt x="6597" y="130"/>
                </a:lnTo>
                <a:lnTo>
                  <a:pt x="6597" y="111"/>
                </a:lnTo>
                <a:lnTo>
                  <a:pt x="6598" y="103"/>
                </a:lnTo>
                <a:lnTo>
                  <a:pt x="6599" y="105"/>
                </a:lnTo>
                <a:lnTo>
                  <a:pt x="6600" y="108"/>
                </a:lnTo>
                <a:lnTo>
                  <a:pt x="6601" y="108"/>
                </a:lnTo>
                <a:lnTo>
                  <a:pt x="6602" y="105"/>
                </a:lnTo>
                <a:lnTo>
                  <a:pt x="6602" y="111"/>
                </a:lnTo>
                <a:lnTo>
                  <a:pt x="6603" y="93"/>
                </a:lnTo>
                <a:lnTo>
                  <a:pt x="6604" y="79"/>
                </a:lnTo>
                <a:lnTo>
                  <a:pt x="6605" y="80"/>
                </a:lnTo>
                <a:lnTo>
                  <a:pt x="6606" y="86"/>
                </a:lnTo>
                <a:lnTo>
                  <a:pt x="6607" y="79"/>
                </a:lnTo>
                <a:lnTo>
                  <a:pt x="6608" y="97"/>
                </a:lnTo>
                <a:lnTo>
                  <a:pt x="6609" y="111"/>
                </a:lnTo>
                <a:lnTo>
                  <a:pt x="6610" y="112"/>
                </a:lnTo>
                <a:lnTo>
                  <a:pt x="6611" y="114"/>
                </a:lnTo>
                <a:lnTo>
                  <a:pt x="6611" y="117"/>
                </a:lnTo>
                <a:lnTo>
                  <a:pt x="6612" y="107"/>
                </a:lnTo>
                <a:lnTo>
                  <a:pt x="6613" y="102"/>
                </a:lnTo>
                <a:lnTo>
                  <a:pt x="6614" y="100"/>
                </a:lnTo>
                <a:lnTo>
                  <a:pt x="6615" y="88"/>
                </a:lnTo>
                <a:lnTo>
                  <a:pt x="6616" y="81"/>
                </a:lnTo>
                <a:lnTo>
                  <a:pt x="6617" y="90"/>
                </a:lnTo>
                <a:lnTo>
                  <a:pt x="6618" y="101"/>
                </a:lnTo>
                <a:lnTo>
                  <a:pt x="6619" y="106"/>
                </a:lnTo>
                <a:lnTo>
                  <a:pt x="6619" y="114"/>
                </a:lnTo>
                <a:lnTo>
                  <a:pt x="6620" y="117"/>
                </a:lnTo>
                <a:lnTo>
                  <a:pt x="6621" y="113"/>
                </a:lnTo>
                <a:lnTo>
                  <a:pt x="6622" y="109"/>
                </a:lnTo>
                <a:lnTo>
                  <a:pt x="6623" y="109"/>
                </a:lnTo>
                <a:lnTo>
                  <a:pt x="6624" y="117"/>
                </a:lnTo>
                <a:lnTo>
                  <a:pt x="6625" y="114"/>
                </a:lnTo>
                <a:lnTo>
                  <a:pt x="6625" y="112"/>
                </a:lnTo>
                <a:lnTo>
                  <a:pt x="6626" y="99"/>
                </a:lnTo>
                <a:lnTo>
                  <a:pt x="6627" y="92"/>
                </a:lnTo>
                <a:lnTo>
                  <a:pt x="6628" y="82"/>
                </a:lnTo>
                <a:lnTo>
                  <a:pt x="6629" y="80"/>
                </a:lnTo>
                <a:lnTo>
                  <a:pt x="6630" y="78"/>
                </a:lnTo>
                <a:lnTo>
                  <a:pt x="6631" y="81"/>
                </a:lnTo>
                <a:lnTo>
                  <a:pt x="6632" y="83"/>
                </a:lnTo>
                <a:lnTo>
                  <a:pt x="6633" y="85"/>
                </a:lnTo>
                <a:lnTo>
                  <a:pt x="6634" y="88"/>
                </a:lnTo>
                <a:lnTo>
                  <a:pt x="6634" y="84"/>
                </a:lnTo>
                <a:lnTo>
                  <a:pt x="6635" y="88"/>
                </a:lnTo>
                <a:lnTo>
                  <a:pt x="6636" y="87"/>
                </a:lnTo>
                <a:lnTo>
                  <a:pt x="6637" y="82"/>
                </a:lnTo>
                <a:lnTo>
                  <a:pt x="6638" y="84"/>
                </a:lnTo>
                <a:lnTo>
                  <a:pt x="6639" y="86"/>
                </a:lnTo>
                <a:lnTo>
                  <a:pt x="6640" y="81"/>
                </a:lnTo>
                <a:lnTo>
                  <a:pt x="6641" y="85"/>
                </a:lnTo>
                <a:lnTo>
                  <a:pt x="6641" y="83"/>
                </a:lnTo>
                <a:lnTo>
                  <a:pt x="6642" y="78"/>
                </a:lnTo>
                <a:lnTo>
                  <a:pt x="6643" y="70"/>
                </a:lnTo>
                <a:lnTo>
                  <a:pt x="6644" y="72"/>
                </a:lnTo>
                <a:lnTo>
                  <a:pt x="6645" y="62"/>
                </a:lnTo>
                <a:lnTo>
                  <a:pt x="6646" y="60"/>
                </a:lnTo>
                <a:lnTo>
                  <a:pt x="6647" y="58"/>
                </a:lnTo>
                <a:lnTo>
                  <a:pt x="6648" y="64"/>
                </a:lnTo>
                <a:lnTo>
                  <a:pt x="6648" y="58"/>
                </a:lnTo>
                <a:lnTo>
                  <a:pt x="6649" y="56"/>
                </a:lnTo>
                <a:lnTo>
                  <a:pt x="6650" y="53"/>
                </a:lnTo>
                <a:lnTo>
                  <a:pt x="6651" y="56"/>
                </a:lnTo>
                <a:lnTo>
                  <a:pt x="6652" y="52"/>
                </a:lnTo>
                <a:lnTo>
                  <a:pt x="6653" y="51"/>
                </a:lnTo>
                <a:lnTo>
                  <a:pt x="6654" y="57"/>
                </a:lnTo>
                <a:lnTo>
                  <a:pt x="6655" y="61"/>
                </a:lnTo>
                <a:lnTo>
                  <a:pt x="6656" y="64"/>
                </a:lnTo>
                <a:lnTo>
                  <a:pt x="6657" y="63"/>
                </a:lnTo>
                <a:lnTo>
                  <a:pt x="6657" y="69"/>
                </a:lnTo>
                <a:lnTo>
                  <a:pt x="6658" y="69"/>
                </a:lnTo>
                <a:lnTo>
                  <a:pt x="6659" y="66"/>
                </a:lnTo>
                <a:lnTo>
                  <a:pt x="6660" y="65"/>
                </a:lnTo>
                <a:lnTo>
                  <a:pt x="6661" y="72"/>
                </a:lnTo>
                <a:lnTo>
                  <a:pt x="6662" y="69"/>
                </a:lnTo>
                <a:lnTo>
                  <a:pt x="6663" y="71"/>
                </a:lnTo>
                <a:lnTo>
                  <a:pt x="6663" y="69"/>
                </a:lnTo>
                <a:lnTo>
                  <a:pt x="6664" y="67"/>
                </a:lnTo>
                <a:lnTo>
                  <a:pt x="6665" y="65"/>
                </a:lnTo>
                <a:lnTo>
                  <a:pt x="6666" y="65"/>
                </a:lnTo>
                <a:lnTo>
                  <a:pt x="6667" y="62"/>
                </a:lnTo>
                <a:lnTo>
                  <a:pt x="6668" y="71"/>
                </a:lnTo>
                <a:lnTo>
                  <a:pt x="6669" y="74"/>
                </a:lnTo>
                <a:lnTo>
                  <a:pt x="6670" y="77"/>
                </a:lnTo>
                <a:lnTo>
                  <a:pt x="6671" y="85"/>
                </a:lnTo>
                <a:lnTo>
                  <a:pt x="6672" y="84"/>
                </a:lnTo>
                <a:lnTo>
                  <a:pt x="6672" y="81"/>
                </a:lnTo>
                <a:lnTo>
                  <a:pt x="6673" y="82"/>
                </a:lnTo>
                <a:lnTo>
                  <a:pt x="6674" y="78"/>
                </a:lnTo>
                <a:lnTo>
                  <a:pt x="6675" y="68"/>
                </a:lnTo>
                <a:lnTo>
                  <a:pt x="6676" y="70"/>
                </a:lnTo>
                <a:lnTo>
                  <a:pt x="6677" y="68"/>
                </a:lnTo>
                <a:lnTo>
                  <a:pt x="6678" y="63"/>
                </a:lnTo>
                <a:lnTo>
                  <a:pt x="6679" y="62"/>
                </a:lnTo>
                <a:lnTo>
                  <a:pt x="6679" y="63"/>
                </a:lnTo>
                <a:lnTo>
                  <a:pt x="6680" y="55"/>
                </a:lnTo>
                <a:lnTo>
                  <a:pt x="6681" y="56"/>
                </a:lnTo>
                <a:lnTo>
                  <a:pt x="6682" y="51"/>
                </a:lnTo>
                <a:lnTo>
                  <a:pt x="6683" y="47"/>
                </a:lnTo>
                <a:lnTo>
                  <a:pt x="6684" y="59"/>
                </a:lnTo>
                <a:lnTo>
                  <a:pt x="6685" y="72"/>
                </a:lnTo>
                <a:lnTo>
                  <a:pt x="6686" y="75"/>
                </a:lnTo>
                <a:lnTo>
                  <a:pt x="6686" y="80"/>
                </a:lnTo>
                <a:lnTo>
                  <a:pt x="6687" y="84"/>
                </a:lnTo>
                <a:lnTo>
                  <a:pt x="6688" y="86"/>
                </a:lnTo>
                <a:lnTo>
                  <a:pt x="6689" y="90"/>
                </a:lnTo>
                <a:lnTo>
                  <a:pt x="6690" y="96"/>
                </a:lnTo>
                <a:lnTo>
                  <a:pt x="6691" y="102"/>
                </a:lnTo>
                <a:lnTo>
                  <a:pt x="6692" y="107"/>
                </a:lnTo>
                <a:lnTo>
                  <a:pt x="6693" y="102"/>
                </a:lnTo>
                <a:lnTo>
                  <a:pt x="6694" y="89"/>
                </a:lnTo>
                <a:lnTo>
                  <a:pt x="6695" y="80"/>
                </a:lnTo>
                <a:lnTo>
                  <a:pt x="6695" y="73"/>
                </a:lnTo>
                <a:lnTo>
                  <a:pt x="6696" y="75"/>
                </a:lnTo>
                <a:lnTo>
                  <a:pt x="6697" y="70"/>
                </a:lnTo>
                <a:lnTo>
                  <a:pt x="6698" y="71"/>
                </a:lnTo>
                <a:lnTo>
                  <a:pt x="6699" y="73"/>
                </a:lnTo>
                <a:lnTo>
                  <a:pt x="6700" y="72"/>
                </a:lnTo>
                <a:lnTo>
                  <a:pt x="6701" y="70"/>
                </a:lnTo>
                <a:lnTo>
                  <a:pt x="6701" y="72"/>
                </a:lnTo>
                <a:lnTo>
                  <a:pt x="6702" y="64"/>
                </a:lnTo>
                <a:lnTo>
                  <a:pt x="6703" y="61"/>
                </a:lnTo>
                <a:lnTo>
                  <a:pt x="6704" y="70"/>
                </a:lnTo>
                <a:lnTo>
                  <a:pt x="6705" y="63"/>
                </a:lnTo>
                <a:lnTo>
                  <a:pt x="6706" y="55"/>
                </a:lnTo>
                <a:lnTo>
                  <a:pt x="6707" y="68"/>
                </a:lnTo>
                <a:lnTo>
                  <a:pt x="6708" y="83"/>
                </a:lnTo>
                <a:lnTo>
                  <a:pt x="6709" y="72"/>
                </a:lnTo>
                <a:lnTo>
                  <a:pt x="6709" y="73"/>
                </a:lnTo>
                <a:lnTo>
                  <a:pt x="6710" y="86"/>
                </a:lnTo>
                <a:lnTo>
                  <a:pt x="6711" y="82"/>
                </a:lnTo>
                <a:lnTo>
                  <a:pt x="6712" y="74"/>
                </a:lnTo>
                <a:lnTo>
                  <a:pt x="6713" y="86"/>
                </a:lnTo>
                <a:lnTo>
                  <a:pt x="6714" y="88"/>
                </a:lnTo>
                <a:lnTo>
                  <a:pt x="6715" y="90"/>
                </a:lnTo>
                <a:lnTo>
                  <a:pt x="6716" y="89"/>
                </a:lnTo>
                <a:lnTo>
                  <a:pt x="6717" y="84"/>
                </a:lnTo>
                <a:lnTo>
                  <a:pt x="6718" y="77"/>
                </a:lnTo>
                <a:lnTo>
                  <a:pt x="6718" y="80"/>
                </a:lnTo>
                <a:lnTo>
                  <a:pt x="6719" y="82"/>
                </a:lnTo>
                <a:lnTo>
                  <a:pt x="6720" y="81"/>
                </a:lnTo>
                <a:lnTo>
                  <a:pt x="6721" y="84"/>
                </a:lnTo>
                <a:lnTo>
                  <a:pt x="6722" y="89"/>
                </a:lnTo>
                <a:lnTo>
                  <a:pt x="6723" y="81"/>
                </a:lnTo>
                <a:lnTo>
                  <a:pt x="6724" y="80"/>
                </a:lnTo>
                <a:lnTo>
                  <a:pt x="6724" y="81"/>
                </a:lnTo>
                <a:lnTo>
                  <a:pt x="6725" y="82"/>
                </a:lnTo>
                <a:lnTo>
                  <a:pt x="6726" y="74"/>
                </a:lnTo>
                <a:lnTo>
                  <a:pt x="6727" y="75"/>
                </a:lnTo>
                <a:lnTo>
                  <a:pt x="6728" y="69"/>
                </a:lnTo>
                <a:lnTo>
                  <a:pt x="6729" y="80"/>
                </a:lnTo>
                <a:lnTo>
                  <a:pt x="6730" y="73"/>
                </a:lnTo>
                <a:lnTo>
                  <a:pt x="6731" y="71"/>
                </a:lnTo>
                <a:lnTo>
                  <a:pt x="6732" y="82"/>
                </a:lnTo>
                <a:lnTo>
                  <a:pt x="6733" y="75"/>
                </a:lnTo>
                <a:lnTo>
                  <a:pt x="6733" y="70"/>
                </a:lnTo>
                <a:lnTo>
                  <a:pt x="6734" y="74"/>
                </a:lnTo>
                <a:lnTo>
                  <a:pt x="6735" y="84"/>
                </a:lnTo>
                <a:lnTo>
                  <a:pt x="6736" y="73"/>
                </a:lnTo>
                <a:lnTo>
                  <a:pt x="6737" y="78"/>
                </a:lnTo>
                <a:lnTo>
                  <a:pt x="6738" y="79"/>
                </a:lnTo>
                <a:lnTo>
                  <a:pt x="6739" y="78"/>
                </a:lnTo>
                <a:lnTo>
                  <a:pt x="6740" y="71"/>
                </a:lnTo>
                <a:lnTo>
                  <a:pt x="6740" y="78"/>
                </a:lnTo>
                <a:lnTo>
                  <a:pt x="6741" y="80"/>
                </a:lnTo>
                <a:lnTo>
                  <a:pt x="6742" y="72"/>
                </a:lnTo>
                <a:lnTo>
                  <a:pt x="6743" y="79"/>
                </a:lnTo>
                <a:lnTo>
                  <a:pt x="6744" y="81"/>
                </a:lnTo>
                <a:lnTo>
                  <a:pt x="6745" y="76"/>
                </a:lnTo>
                <a:lnTo>
                  <a:pt x="6746" y="79"/>
                </a:lnTo>
                <a:lnTo>
                  <a:pt x="6747" y="80"/>
                </a:lnTo>
                <a:lnTo>
                  <a:pt x="6747" y="81"/>
                </a:lnTo>
                <a:lnTo>
                  <a:pt x="6748" y="80"/>
                </a:lnTo>
                <a:lnTo>
                  <a:pt x="6749" y="81"/>
                </a:lnTo>
                <a:lnTo>
                  <a:pt x="6750" y="74"/>
                </a:lnTo>
                <a:lnTo>
                  <a:pt x="6751" y="77"/>
                </a:lnTo>
                <a:lnTo>
                  <a:pt x="6752" y="73"/>
                </a:lnTo>
                <a:lnTo>
                  <a:pt x="6753" y="70"/>
                </a:lnTo>
                <a:lnTo>
                  <a:pt x="6754" y="65"/>
                </a:lnTo>
                <a:lnTo>
                  <a:pt x="6755" y="63"/>
                </a:lnTo>
                <a:lnTo>
                  <a:pt x="6756" y="66"/>
                </a:lnTo>
                <a:lnTo>
                  <a:pt x="6757" y="62"/>
                </a:lnTo>
                <a:lnTo>
                  <a:pt x="6757" y="70"/>
                </a:lnTo>
                <a:lnTo>
                  <a:pt x="6758" y="81"/>
                </a:lnTo>
                <a:lnTo>
                  <a:pt x="6759" y="88"/>
                </a:lnTo>
                <a:lnTo>
                  <a:pt x="6760" y="86"/>
                </a:lnTo>
                <a:lnTo>
                  <a:pt x="6761" y="96"/>
                </a:lnTo>
                <a:lnTo>
                  <a:pt x="6762" y="94"/>
                </a:lnTo>
                <a:lnTo>
                  <a:pt x="6762" y="95"/>
                </a:lnTo>
                <a:lnTo>
                  <a:pt x="6763" y="93"/>
                </a:lnTo>
                <a:lnTo>
                  <a:pt x="6764" y="88"/>
                </a:lnTo>
                <a:lnTo>
                  <a:pt x="6765" y="77"/>
                </a:lnTo>
                <a:lnTo>
                  <a:pt x="6766" y="70"/>
                </a:lnTo>
                <a:lnTo>
                  <a:pt x="6767" y="71"/>
                </a:lnTo>
                <a:lnTo>
                  <a:pt x="6768" y="77"/>
                </a:lnTo>
                <a:lnTo>
                  <a:pt x="6769" y="93"/>
                </a:lnTo>
                <a:lnTo>
                  <a:pt x="6770" y="92"/>
                </a:lnTo>
                <a:lnTo>
                  <a:pt x="6771" y="103"/>
                </a:lnTo>
                <a:lnTo>
                  <a:pt x="6771" y="94"/>
                </a:lnTo>
                <a:lnTo>
                  <a:pt x="6772" y="86"/>
                </a:lnTo>
                <a:lnTo>
                  <a:pt x="6773" y="75"/>
                </a:lnTo>
                <a:lnTo>
                  <a:pt x="6774" y="78"/>
                </a:lnTo>
                <a:lnTo>
                  <a:pt x="6775" y="76"/>
                </a:lnTo>
                <a:lnTo>
                  <a:pt x="6776" y="80"/>
                </a:lnTo>
                <a:lnTo>
                  <a:pt x="6777" y="85"/>
                </a:lnTo>
                <a:lnTo>
                  <a:pt x="6778" y="81"/>
                </a:lnTo>
                <a:lnTo>
                  <a:pt x="6779" y="94"/>
                </a:lnTo>
                <a:lnTo>
                  <a:pt x="6779" y="93"/>
                </a:lnTo>
                <a:lnTo>
                  <a:pt x="6780" y="85"/>
                </a:lnTo>
                <a:lnTo>
                  <a:pt x="6781" y="84"/>
                </a:lnTo>
                <a:lnTo>
                  <a:pt x="6782" y="89"/>
                </a:lnTo>
                <a:lnTo>
                  <a:pt x="6783" y="75"/>
                </a:lnTo>
                <a:lnTo>
                  <a:pt x="6784" y="73"/>
                </a:lnTo>
                <a:lnTo>
                  <a:pt x="6785" y="77"/>
                </a:lnTo>
                <a:lnTo>
                  <a:pt x="6785" y="80"/>
                </a:lnTo>
                <a:lnTo>
                  <a:pt x="6786" y="74"/>
                </a:lnTo>
                <a:lnTo>
                  <a:pt x="6787" y="77"/>
                </a:lnTo>
                <a:lnTo>
                  <a:pt x="6788" y="73"/>
                </a:lnTo>
                <a:lnTo>
                  <a:pt x="6789" y="79"/>
                </a:lnTo>
                <a:lnTo>
                  <a:pt x="6790" y="75"/>
                </a:lnTo>
                <a:lnTo>
                  <a:pt x="6791" y="78"/>
                </a:lnTo>
                <a:lnTo>
                  <a:pt x="6792" y="79"/>
                </a:lnTo>
                <a:lnTo>
                  <a:pt x="6793" y="84"/>
                </a:lnTo>
                <a:lnTo>
                  <a:pt x="6794" y="82"/>
                </a:lnTo>
                <a:lnTo>
                  <a:pt x="6794" y="85"/>
                </a:lnTo>
                <a:lnTo>
                  <a:pt x="6795" y="86"/>
                </a:lnTo>
                <a:lnTo>
                  <a:pt x="6796" y="85"/>
                </a:lnTo>
                <a:lnTo>
                  <a:pt x="6797" y="81"/>
                </a:lnTo>
                <a:lnTo>
                  <a:pt x="6798" y="71"/>
                </a:lnTo>
                <a:lnTo>
                  <a:pt x="6799" y="61"/>
                </a:lnTo>
                <a:lnTo>
                  <a:pt x="6800" y="58"/>
                </a:lnTo>
                <a:lnTo>
                  <a:pt x="6801" y="80"/>
                </a:lnTo>
                <a:lnTo>
                  <a:pt x="6801" y="110"/>
                </a:lnTo>
                <a:lnTo>
                  <a:pt x="6802" y="136"/>
                </a:lnTo>
                <a:lnTo>
                  <a:pt x="6803" y="162"/>
                </a:lnTo>
                <a:lnTo>
                  <a:pt x="6804" y="184"/>
                </a:lnTo>
                <a:lnTo>
                  <a:pt x="6805" y="176"/>
                </a:lnTo>
                <a:lnTo>
                  <a:pt x="6806" y="149"/>
                </a:lnTo>
                <a:lnTo>
                  <a:pt x="6807" y="133"/>
                </a:lnTo>
                <a:lnTo>
                  <a:pt x="6808" y="118"/>
                </a:lnTo>
                <a:lnTo>
                  <a:pt x="6808" y="96"/>
                </a:lnTo>
                <a:lnTo>
                  <a:pt x="6809" y="85"/>
                </a:lnTo>
                <a:lnTo>
                  <a:pt x="6810" y="82"/>
                </a:lnTo>
                <a:lnTo>
                  <a:pt x="6811" y="82"/>
                </a:lnTo>
                <a:lnTo>
                  <a:pt x="6812" y="81"/>
                </a:lnTo>
                <a:lnTo>
                  <a:pt x="6813" y="81"/>
                </a:lnTo>
                <a:lnTo>
                  <a:pt x="6814" y="78"/>
                </a:lnTo>
                <a:lnTo>
                  <a:pt x="6815" y="89"/>
                </a:lnTo>
                <a:lnTo>
                  <a:pt x="6816" y="85"/>
                </a:lnTo>
                <a:lnTo>
                  <a:pt x="6817" y="87"/>
                </a:lnTo>
                <a:lnTo>
                  <a:pt x="6818" y="80"/>
                </a:lnTo>
                <a:lnTo>
                  <a:pt x="6818" y="80"/>
                </a:lnTo>
                <a:lnTo>
                  <a:pt x="6819" y="71"/>
                </a:lnTo>
                <a:lnTo>
                  <a:pt x="6820" y="75"/>
                </a:lnTo>
                <a:lnTo>
                  <a:pt x="6821" y="68"/>
                </a:lnTo>
                <a:lnTo>
                  <a:pt x="6822" y="79"/>
                </a:lnTo>
                <a:lnTo>
                  <a:pt x="6823" y="78"/>
                </a:lnTo>
                <a:lnTo>
                  <a:pt x="6823" y="77"/>
                </a:lnTo>
                <a:lnTo>
                  <a:pt x="6824" y="69"/>
                </a:lnTo>
                <a:lnTo>
                  <a:pt x="6825" y="75"/>
                </a:lnTo>
                <a:lnTo>
                  <a:pt x="6826" y="71"/>
                </a:lnTo>
                <a:lnTo>
                  <a:pt x="6827" y="71"/>
                </a:lnTo>
                <a:lnTo>
                  <a:pt x="6828" y="74"/>
                </a:lnTo>
                <a:lnTo>
                  <a:pt x="6829" y="88"/>
                </a:lnTo>
                <a:lnTo>
                  <a:pt x="6830" y="93"/>
                </a:lnTo>
                <a:lnTo>
                  <a:pt x="6831" y="99"/>
                </a:lnTo>
                <a:lnTo>
                  <a:pt x="6832" y="97"/>
                </a:lnTo>
                <a:lnTo>
                  <a:pt x="6832" y="101"/>
                </a:lnTo>
                <a:lnTo>
                  <a:pt x="6833" y="92"/>
                </a:lnTo>
                <a:lnTo>
                  <a:pt x="6834" y="79"/>
                </a:lnTo>
                <a:lnTo>
                  <a:pt x="6835" y="80"/>
                </a:lnTo>
                <a:lnTo>
                  <a:pt x="6836" y="82"/>
                </a:lnTo>
                <a:lnTo>
                  <a:pt x="6837" y="70"/>
                </a:lnTo>
                <a:lnTo>
                  <a:pt x="6838" y="74"/>
                </a:lnTo>
                <a:lnTo>
                  <a:pt x="6839" y="81"/>
                </a:lnTo>
                <a:lnTo>
                  <a:pt x="6840" y="71"/>
                </a:lnTo>
                <a:lnTo>
                  <a:pt x="6840" y="71"/>
                </a:lnTo>
                <a:lnTo>
                  <a:pt x="6841" y="79"/>
                </a:lnTo>
                <a:lnTo>
                  <a:pt x="6842" y="75"/>
                </a:lnTo>
                <a:lnTo>
                  <a:pt x="6843" y="77"/>
                </a:lnTo>
                <a:lnTo>
                  <a:pt x="6844" y="79"/>
                </a:lnTo>
                <a:lnTo>
                  <a:pt x="6845" y="80"/>
                </a:lnTo>
                <a:lnTo>
                  <a:pt x="6846" y="81"/>
                </a:lnTo>
                <a:lnTo>
                  <a:pt x="6846" y="82"/>
                </a:lnTo>
                <a:lnTo>
                  <a:pt x="6847" y="81"/>
                </a:lnTo>
                <a:lnTo>
                  <a:pt x="6848" y="80"/>
                </a:lnTo>
                <a:lnTo>
                  <a:pt x="6849" y="76"/>
                </a:lnTo>
                <a:lnTo>
                  <a:pt x="6850" y="76"/>
                </a:lnTo>
                <a:lnTo>
                  <a:pt x="6851" y="79"/>
                </a:lnTo>
                <a:lnTo>
                  <a:pt x="6852" y="86"/>
                </a:lnTo>
                <a:lnTo>
                  <a:pt x="6853" y="92"/>
                </a:lnTo>
                <a:lnTo>
                  <a:pt x="6854" y="91"/>
                </a:lnTo>
                <a:lnTo>
                  <a:pt x="6855" y="84"/>
                </a:lnTo>
                <a:lnTo>
                  <a:pt x="6855" y="79"/>
                </a:lnTo>
                <a:lnTo>
                  <a:pt x="6856" y="72"/>
                </a:lnTo>
                <a:lnTo>
                  <a:pt x="6857" y="64"/>
                </a:lnTo>
                <a:lnTo>
                  <a:pt x="6858" y="69"/>
                </a:lnTo>
                <a:lnTo>
                  <a:pt x="6859" y="80"/>
                </a:lnTo>
                <a:lnTo>
                  <a:pt x="6860" y="76"/>
                </a:lnTo>
                <a:lnTo>
                  <a:pt x="6861" y="75"/>
                </a:lnTo>
                <a:lnTo>
                  <a:pt x="6862" y="91"/>
                </a:lnTo>
                <a:lnTo>
                  <a:pt x="6862" y="97"/>
                </a:lnTo>
                <a:lnTo>
                  <a:pt x="6863" y="109"/>
                </a:lnTo>
                <a:lnTo>
                  <a:pt x="6864" y="124"/>
                </a:lnTo>
                <a:lnTo>
                  <a:pt x="6865" y="140"/>
                </a:lnTo>
                <a:lnTo>
                  <a:pt x="6866" y="145"/>
                </a:lnTo>
                <a:lnTo>
                  <a:pt x="6867" y="156"/>
                </a:lnTo>
                <a:lnTo>
                  <a:pt x="6868" y="140"/>
                </a:lnTo>
                <a:lnTo>
                  <a:pt x="6869" y="130"/>
                </a:lnTo>
                <a:lnTo>
                  <a:pt x="6869" y="110"/>
                </a:lnTo>
                <a:lnTo>
                  <a:pt x="6870" y="93"/>
                </a:lnTo>
                <a:lnTo>
                  <a:pt x="6871" y="74"/>
                </a:lnTo>
                <a:lnTo>
                  <a:pt x="6872" y="77"/>
                </a:lnTo>
                <a:lnTo>
                  <a:pt x="6873" y="85"/>
                </a:lnTo>
                <a:lnTo>
                  <a:pt x="6874" y="89"/>
                </a:lnTo>
                <a:lnTo>
                  <a:pt x="6875" y="94"/>
                </a:lnTo>
                <a:lnTo>
                  <a:pt x="6876" y="100"/>
                </a:lnTo>
                <a:lnTo>
                  <a:pt x="6877" y="94"/>
                </a:lnTo>
                <a:lnTo>
                  <a:pt x="6878" y="88"/>
                </a:lnTo>
                <a:lnTo>
                  <a:pt x="6878" y="83"/>
                </a:lnTo>
                <a:lnTo>
                  <a:pt x="6879" y="87"/>
                </a:lnTo>
                <a:lnTo>
                  <a:pt x="6880" y="69"/>
                </a:lnTo>
                <a:lnTo>
                  <a:pt x="6881" y="63"/>
                </a:lnTo>
                <a:lnTo>
                  <a:pt x="6882" y="60"/>
                </a:lnTo>
                <a:lnTo>
                  <a:pt x="6883" y="65"/>
                </a:lnTo>
                <a:lnTo>
                  <a:pt x="6884" y="61"/>
                </a:lnTo>
                <a:lnTo>
                  <a:pt x="6884" y="80"/>
                </a:lnTo>
                <a:lnTo>
                  <a:pt x="6885" y="98"/>
                </a:lnTo>
                <a:lnTo>
                  <a:pt x="6886" y="116"/>
                </a:lnTo>
                <a:lnTo>
                  <a:pt x="6887" y="131"/>
                </a:lnTo>
                <a:lnTo>
                  <a:pt x="6888" y="142"/>
                </a:lnTo>
                <a:lnTo>
                  <a:pt x="6889" y="130"/>
                </a:lnTo>
                <a:lnTo>
                  <a:pt x="6890" y="124"/>
                </a:lnTo>
                <a:lnTo>
                  <a:pt x="6891" y="116"/>
                </a:lnTo>
                <a:lnTo>
                  <a:pt x="6892" y="91"/>
                </a:lnTo>
                <a:lnTo>
                  <a:pt x="6893" y="78"/>
                </a:lnTo>
                <a:lnTo>
                  <a:pt x="6893" y="82"/>
                </a:lnTo>
                <a:lnTo>
                  <a:pt x="6894" y="78"/>
                </a:lnTo>
                <a:lnTo>
                  <a:pt x="6895" y="73"/>
                </a:lnTo>
                <a:lnTo>
                  <a:pt x="6896" y="75"/>
                </a:lnTo>
                <a:lnTo>
                  <a:pt x="6897" y="74"/>
                </a:lnTo>
                <a:lnTo>
                  <a:pt x="6898" y="73"/>
                </a:lnTo>
                <a:lnTo>
                  <a:pt x="6899" y="72"/>
                </a:lnTo>
                <a:lnTo>
                  <a:pt x="6900" y="76"/>
                </a:lnTo>
                <a:lnTo>
                  <a:pt x="6900" y="84"/>
                </a:lnTo>
                <a:lnTo>
                  <a:pt x="6901" y="87"/>
                </a:lnTo>
                <a:lnTo>
                  <a:pt x="6902" y="84"/>
                </a:lnTo>
                <a:lnTo>
                  <a:pt x="6903" y="84"/>
                </a:lnTo>
                <a:lnTo>
                  <a:pt x="6904" y="85"/>
                </a:lnTo>
                <a:lnTo>
                  <a:pt x="6905" y="90"/>
                </a:lnTo>
                <a:lnTo>
                  <a:pt x="6906" y="79"/>
                </a:lnTo>
                <a:lnTo>
                  <a:pt x="6907" y="80"/>
                </a:lnTo>
                <a:lnTo>
                  <a:pt x="6907" y="82"/>
                </a:lnTo>
                <a:lnTo>
                  <a:pt x="6908" y="70"/>
                </a:lnTo>
                <a:lnTo>
                  <a:pt x="6909" y="61"/>
                </a:lnTo>
                <a:lnTo>
                  <a:pt x="6910" y="70"/>
                </a:lnTo>
                <a:lnTo>
                  <a:pt x="6911" y="72"/>
                </a:lnTo>
                <a:lnTo>
                  <a:pt x="6912" y="68"/>
                </a:lnTo>
                <a:lnTo>
                  <a:pt x="6913" y="75"/>
                </a:lnTo>
                <a:lnTo>
                  <a:pt x="6914" y="83"/>
                </a:lnTo>
                <a:lnTo>
                  <a:pt x="6915" y="85"/>
                </a:lnTo>
                <a:lnTo>
                  <a:pt x="6916" y="90"/>
                </a:lnTo>
                <a:lnTo>
                  <a:pt x="6917" y="92"/>
                </a:lnTo>
                <a:lnTo>
                  <a:pt x="6917" y="96"/>
                </a:lnTo>
                <a:lnTo>
                  <a:pt x="6918" y="96"/>
                </a:lnTo>
                <a:lnTo>
                  <a:pt x="6919" y="94"/>
                </a:lnTo>
                <a:lnTo>
                  <a:pt x="6920" y="95"/>
                </a:lnTo>
                <a:lnTo>
                  <a:pt x="6921" y="98"/>
                </a:lnTo>
                <a:lnTo>
                  <a:pt x="6922" y="97"/>
                </a:lnTo>
                <a:lnTo>
                  <a:pt x="6922" y="92"/>
                </a:lnTo>
                <a:lnTo>
                  <a:pt x="6923" y="89"/>
                </a:lnTo>
                <a:lnTo>
                  <a:pt x="6924" y="80"/>
                </a:lnTo>
                <a:lnTo>
                  <a:pt x="6925" y="78"/>
                </a:lnTo>
                <a:lnTo>
                  <a:pt x="6926" y="66"/>
                </a:lnTo>
                <a:lnTo>
                  <a:pt x="6927" y="62"/>
                </a:lnTo>
                <a:lnTo>
                  <a:pt x="6928" y="54"/>
                </a:lnTo>
                <a:lnTo>
                  <a:pt x="6929" y="64"/>
                </a:lnTo>
                <a:lnTo>
                  <a:pt x="6930" y="60"/>
                </a:lnTo>
                <a:lnTo>
                  <a:pt x="6931" y="61"/>
                </a:lnTo>
                <a:lnTo>
                  <a:pt x="6931" y="57"/>
                </a:lnTo>
                <a:lnTo>
                  <a:pt x="6932" y="62"/>
                </a:lnTo>
                <a:lnTo>
                  <a:pt x="6933" y="54"/>
                </a:lnTo>
                <a:lnTo>
                  <a:pt x="6934" y="66"/>
                </a:lnTo>
                <a:lnTo>
                  <a:pt x="6935" y="76"/>
                </a:lnTo>
                <a:lnTo>
                  <a:pt x="6936" y="90"/>
                </a:lnTo>
                <a:lnTo>
                  <a:pt x="6937" y="98"/>
                </a:lnTo>
                <a:lnTo>
                  <a:pt x="6938" y="102"/>
                </a:lnTo>
                <a:lnTo>
                  <a:pt x="6939" y="93"/>
                </a:lnTo>
                <a:lnTo>
                  <a:pt x="6939" y="86"/>
                </a:lnTo>
                <a:lnTo>
                  <a:pt x="6940" y="82"/>
                </a:lnTo>
                <a:lnTo>
                  <a:pt x="6941" y="79"/>
                </a:lnTo>
                <a:lnTo>
                  <a:pt x="6942" y="79"/>
                </a:lnTo>
                <a:lnTo>
                  <a:pt x="6943" y="75"/>
                </a:lnTo>
                <a:lnTo>
                  <a:pt x="6944" y="80"/>
                </a:lnTo>
                <a:lnTo>
                  <a:pt x="6945" y="82"/>
                </a:lnTo>
                <a:lnTo>
                  <a:pt x="6945" y="80"/>
                </a:lnTo>
                <a:lnTo>
                  <a:pt x="6946" y="84"/>
                </a:lnTo>
                <a:lnTo>
                  <a:pt x="6947" y="81"/>
                </a:lnTo>
                <a:lnTo>
                  <a:pt x="6948" y="82"/>
                </a:lnTo>
                <a:lnTo>
                  <a:pt x="6949" y="73"/>
                </a:lnTo>
                <a:lnTo>
                  <a:pt x="6950" y="73"/>
                </a:lnTo>
                <a:lnTo>
                  <a:pt x="6951" y="70"/>
                </a:lnTo>
                <a:lnTo>
                  <a:pt x="6952" y="80"/>
                </a:lnTo>
                <a:lnTo>
                  <a:pt x="6953" y="83"/>
                </a:lnTo>
                <a:lnTo>
                  <a:pt x="6954" y="91"/>
                </a:lnTo>
                <a:lnTo>
                  <a:pt x="6954" y="93"/>
                </a:lnTo>
                <a:lnTo>
                  <a:pt x="6955" y="91"/>
                </a:lnTo>
                <a:lnTo>
                  <a:pt x="6956" y="84"/>
                </a:lnTo>
                <a:lnTo>
                  <a:pt x="6957" y="86"/>
                </a:lnTo>
                <a:lnTo>
                  <a:pt x="6958" y="86"/>
                </a:lnTo>
                <a:lnTo>
                  <a:pt x="6959" y="86"/>
                </a:lnTo>
                <a:lnTo>
                  <a:pt x="6960" y="87"/>
                </a:lnTo>
                <a:lnTo>
                  <a:pt x="6961" y="92"/>
                </a:lnTo>
                <a:lnTo>
                  <a:pt x="6961" y="87"/>
                </a:lnTo>
                <a:lnTo>
                  <a:pt x="6962" y="88"/>
                </a:lnTo>
                <a:lnTo>
                  <a:pt x="6963" y="87"/>
                </a:lnTo>
                <a:lnTo>
                  <a:pt x="6964" y="85"/>
                </a:lnTo>
                <a:lnTo>
                  <a:pt x="6965" y="83"/>
                </a:lnTo>
                <a:lnTo>
                  <a:pt x="6966" y="85"/>
                </a:lnTo>
                <a:lnTo>
                  <a:pt x="6967" y="86"/>
                </a:lnTo>
                <a:lnTo>
                  <a:pt x="6968" y="86"/>
                </a:lnTo>
                <a:lnTo>
                  <a:pt x="6968" y="87"/>
                </a:lnTo>
                <a:lnTo>
                  <a:pt x="6969" y="103"/>
                </a:lnTo>
                <a:lnTo>
                  <a:pt x="6970" y="94"/>
                </a:lnTo>
                <a:lnTo>
                  <a:pt x="6971" y="91"/>
                </a:lnTo>
                <a:lnTo>
                  <a:pt x="6972" y="94"/>
                </a:lnTo>
                <a:lnTo>
                  <a:pt x="6973" y="92"/>
                </a:lnTo>
                <a:lnTo>
                  <a:pt x="6974" y="74"/>
                </a:lnTo>
                <a:lnTo>
                  <a:pt x="6975" y="75"/>
                </a:lnTo>
                <a:lnTo>
                  <a:pt x="6976" y="77"/>
                </a:lnTo>
                <a:lnTo>
                  <a:pt x="6977" y="75"/>
                </a:lnTo>
                <a:lnTo>
                  <a:pt x="6978" y="82"/>
                </a:lnTo>
                <a:lnTo>
                  <a:pt x="6978" y="105"/>
                </a:lnTo>
                <a:lnTo>
                  <a:pt x="6979" y="122"/>
                </a:lnTo>
                <a:lnTo>
                  <a:pt x="6980" y="119"/>
                </a:lnTo>
                <a:lnTo>
                  <a:pt x="6981" y="120"/>
                </a:lnTo>
                <a:lnTo>
                  <a:pt x="6982" y="120"/>
                </a:lnTo>
                <a:lnTo>
                  <a:pt x="6983" y="98"/>
                </a:lnTo>
                <a:lnTo>
                  <a:pt x="6983" y="81"/>
                </a:lnTo>
                <a:lnTo>
                  <a:pt x="6984" y="83"/>
                </a:lnTo>
                <a:lnTo>
                  <a:pt x="6985" y="78"/>
                </a:lnTo>
                <a:lnTo>
                  <a:pt x="6986" y="78"/>
                </a:lnTo>
                <a:lnTo>
                  <a:pt x="6987" y="71"/>
                </a:lnTo>
                <a:lnTo>
                  <a:pt x="6988" y="76"/>
                </a:lnTo>
                <a:lnTo>
                  <a:pt x="6989" y="66"/>
                </a:lnTo>
                <a:lnTo>
                  <a:pt x="6990" y="57"/>
                </a:lnTo>
                <a:lnTo>
                  <a:pt x="6991" y="46"/>
                </a:lnTo>
                <a:lnTo>
                  <a:pt x="6992" y="54"/>
                </a:lnTo>
                <a:lnTo>
                  <a:pt x="6992" y="50"/>
                </a:lnTo>
                <a:lnTo>
                  <a:pt x="6993" y="51"/>
                </a:lnTo>
                <a:lnTo>
                  <a:pt x="6994" y="66"/>
                </a:lnTo>
                <a:lnTo>
                  <a:pt x="6995" y="70"/>
                </a:lnTo>
                <a:lnTo>
                  <a:pt x="6996" y="58"/>
                </a:lnTo>
                <a:lnTo>
                  <a:pt x="6997" y="49"/>
                </a:lnTo>
                <a:lnTo>
                  <a:pt x="6998" y="51"/>
                </a:lnTo>
                <a:lnTo>
                  <a:pt x="6999" y="60"/>
                </a:lnTo>
                <a:lnTo>
                  <a:pt x="7000" y="67"/>
                </a:lnTo>
                <a:lnTo>
                  <a:pt x="7000" y="72"/>
                </a:lnTo>
                <a:lnTo>
                  <a:pt x="7001" y="74"/>
                </a:lnTo>
                <a:lnTo>
                  <a:pt x="7002" y="80"/>
                </a:lnTo>
                <a:lnTo>
                  <a:pt x="7003" y="68"/>
                </a:lnTo>
                <a:lnTo>
                  <a:pt x="7004" y="64"/>
                </a:lnTo>
                <a:lnTo>
                  <a:pt x="7005" y="67"/>
                </a:lnTo>
                <a:lnTo>
                  <a:pt x="7006" y="81"/>
                </a:lnTo>
                <a:lnTo>
                  <a:pt x="7006" y="79"/>
                </a:lnTo>
                <a:lnTo>
                  <a:pt x="7007" y="78"/>
                </a:lnTo>
                <a:lnTo>
                  <a:pt x="7008" y="75"/>
                </a:lnTo>
                <a:lnTo>
                  <a:pt x="7009" y="74"/>
                </a:lnTo>
                <a:lnTo>
                  <a:pt x="7010" y="69"/>
                </a:lnTo>
                <a:lnTo>
                  <a:pt x="7011" y="67"/>
                </a:lnTo>
                <a:lnTo>
                  <a:pt x="7012" y="67"/>
                </a:lnTo>
                <a:lnTo>
                  <a:pt x="7013" y="70"/>
                </a:lnTo>
                <a:lnTo>
                  <a:pt x="7014" y="68"/>
                </a:lnTo>
                <a:lnTo>
                  <a:pt x="7015" y="70"/>
                </a:lnTo>
                <a:lnTo>
                  <a:pt x="7015" y="73"/>
                </a:lnTo>
                <a:lnTo>
                  <a:pt x="7016" y="74"/>
                </a:lnTo>
                <a:lnTo>
                  <a:pt x="7017" y="69"/>
                </a:lnTo>
                <a:lnTo>
                  <a:pt x="7018" y="74"/>
                </a:lnTo>
                <a:lnTo>
                  <a:pt x="7019" y="69"/>
                </a:lnTo>
                <a:lnTo>
                  <a:pt x="7020" y="65"/>
                </a:lnTo>
                <a:lnTo>
                  <a:pt x="7021" y="62"/>
                </a:lnTo>
                <a:lnTo>
                  <a:pt x="7022" y="68"/>
                </a:lnTo>
                <a:lnTo>
                  <a:pt x="7022" y="76"/>
                </a:lnTo>
                <a:lnTo>
                  <a:pt x="7023" y="83"/>
                </a:lnTo>
                <a:lnTo>
                  <a:pt x="7024" y="86"/>
                </a:lnTo>
                <a:lnTo>
                  <a:pt x="7025" y="81"/>
                </a:lnTo>
                <a:lnTo>
                  <a:pt x="7026" y="71"/>
                </a:lnTo>
                <a:lnTo>
                  <a:pt x="7027" y="66"/>
                </a:lnTo>
                <a:lnTo>
                  <a:pt x="7028" y="59"/>
                </a:lnTo>
                <a:lnTo>
                  <a:pt x="7029" y="58"/>
                </a:lnTo>
                <a:lnTo>
                  <a:pt x="7029" y="61"/>
                </a:lnTo>
                <a:lnTo>
                  <a:pt x="7030" y="70"/>
                </a:lnTo>
                <a:lnTo>
                  <a:pt x="7031" y="61"/>
                </a:lnTo>
                <a:lnTo>
                  <a:pt x="7032" y="58"/>
                </a:lnTo>
                <a:lnTo>
                  <a:pt x="7033" y="54"/>
                </a:lnTo>
                <a:lnTo>
                  <a:pt x="7034" y="55"/>
                </a:lnTo>
                <a:lnTo>
                  <a:pt x="7035" y="49"/>
                </a:lnTo>
                <a:lnTo>
                  <a:pt x="7036" y="57"/>
                </a:lnTo>
                <a:lnTo>
                  <a:pt x="7037" y="56"/>
                </a:lnTo>
                <a:lnTo>
                  <a:pt x="7038" y="62"/>
                </a:lnTo>
                <a:lnTo>
                  <a:pt x="7039" y="62"/>
                </a:lnTo>
                <a:lnTo>
                  <a:pt x="7039" y="66"/>
                </a:lnTo>
                <a:lnTo>
                  <a:pt x="7040" y="65"/>
                </a:lnTo>
                <a:lnTo>
                  <a:pt x="7041" y="69"/>
                </a:lnTo>
                <a:lnTo>
                  <a:pt x="7042" y="63"/>
                </a:lnTo>
                <a:lnTo>
                  <a:pt x="7043" y="62"/>
                </a:lnTo>
                <a:lnTo>
                  <a:pt x="7044" y="53"/>
                </a:lnTo>
                <a:lnTo>
                  <a:pt x="7044" y="51"/>
                </a:lnTo>
                <a:lnTo>
                  <a:pt x="7045" y="51"/>
                </a:lnTo>
                <a:lnTo>
                  <a:pt x="7046" y="64"/>
                </a:lnTo>
                <a:lnTo>
                  <a:pt x="7047" y="75"/>
                </a:lnTo>
                <a:lnTo>
                  <a:pt x="7048" y="87"/>
                </a:lnTo>
                <a:lnTo>
                  <a:pt x="7049" y="95"/>
                </a:lnTo>
                <a:lnTo>
                  <a:pt x="7050" y="114"/>
                </a:lnTo>
                <a:lnTo>
                  <a:pt x="7051" y="109"/>
                </a:lnTo>
                <a:lnTo>
                  <a:pt x="7052" y="103"/>
                </a:lnTo>
                <a:lnTo>
                  <a:pt x="7053" y="108"/>
                </a:lnTo>
                <a:lnTo>
                  <a:pt x="7053" y="108"/>
                </a:lnTo>
                <a:lnTo>
                  <a:pt x="7054" y="91"/>
                </a:lnTo>
                <a:lnTo>
                  <a:pt x="7055" y="94"/>
                </a:lnTo>
                <a:lnTo>
                  <a:pt x="7056" y="92"/>
                </a:lnTo>
                <a:lnTo>
                  <a:pt x="7057" y="85"/>
                </a:lnTo>
                <a:lnTo>
                  <a:pt x="7058" y="80"/>
                </a:lnTo>
                <a:lnTo>
                  <a:pt x="7059" y="78"/>
                </a:lnTo>
                <a:lnTo>
                  <a:pt x="7060" y="83"/>
                </a:lnTo>
                <a:lnTo>
                  <a:pt x="7061" y="73"/>
                </a:lnTo>
                <a:lnTo>
                  <a:pt x="7061" y="84"/>
                </a:lnTo>
                <a:lnTo>
                  <a:pt x="7062" y="89"/>
                </a:lnTo>
                <a:lnTo>
                  <a:pt x="7063" y="103"/>
                </a:lnTo>
                <a:lnTo>
                  <a:pt x="7064" y="94"/>
                </a:lnTo>
                <a:lnTo>
                  <a:pt x="7065" y="102"/>
                </a:lnTo>
                <a:lnTo>
                  <a:pt x="7066" y="90"/>
                </a:lnTo>
                <a:lnTo>
                  <a:pt x="7067" y="82"/>
                </a:lnTo>
                <a:lnTo>
                  <a:pt x="7067" y="77"/>
                </a:lnTo>
                <a:lnTo>
                  <a:pt x="7068" y="77"/>
                </a:lnTo>
                <a:lnTo>
                  <a:pt x="7069" y="80"/>
                </a:lnTo>
                <a:lnTo>
                  <a:pt x="7070" y="78"/>
                </a:lnTo>
                <a:lnTo>
                  <a:pt x="7071" y="76"/>
                </a:lnTo>
                <a:lnTo>
                  <a:pt x="7072" y="65"/>
                </a:lnTo>
                <a:lnTo>
                  <a:pt x="7073" y="75"/>
                </a:lnTo>
                <a:lnTo>
                  <a:pt x="7074" y="74"/>
                </a:lnTo>
                <a:lnTo>
                  <a:pt x="7075" y="77"/>
                </a:lnTo>
                <a:lnTo>
                  <a:pt x="7076" y="83"/>
                </a:lnTo>
                <a:lnTo>
                  <a:pt x="7077" y="88"/>
                </a:lnTo>
                <a:lnTo>
                  <a:pt x="7077" y="85"/>
                </a:lnTo>
                <a:lnTo>
                  <a:pt x="7078" y="93"/>
                </a:lnTo>
                <a:lnTo>
                  <a:pt x="7079" y="92"/>
                </a:lnTo>
                <a:lnTo>
                  <a:pt x="7080" y="89"/>
                </a:lnTo>
                <a:lnTo>
                  <a:pt x="7081" y="95"/>
                </a:lnTo>
                <a:lnTo>
                  <a:pt x="7082" y="89"/>
                </a:lnTo>
                <a:lnTo>
                  <a:pt x="7083" y="82"/>
                </a:lnTo>
                <a:lnTo>
                  <a:pt x="7083" y="82"/>
                </a:lnTo>
                <a:lnTo>
                  <a:pt x="7084" y="82"/>
                </a:lnTo>
                <a:lnTo>
                  <a:pt x="7085" y="84"/>
                </a:lnTo>
                <a:lnTo>
                  <a:pt x="7086" y="92"/>
                </a:lnTo>
                <a:lnTo>
                  <a:pt x="7087" y="93"/>
                </a:lnTo>
                <a:lnTo>
                  <a:pt x="7088" y="94"/>
                </a:lnTo>
                <a:lnTo>
                  <a:pt x="7089" y="94"/>
                </a:lnTo>
                <a:lnTo>
                  <a:pt x="7090" y="81"/>
                </a:lnTo>
                <a:lnTo>
                  <a:pt x="7091" y="79"/>
                </a:lnTo>
                <a:lnTo>
                  <a:pt x="7091" y="75"/>
                </a:lnTo>
                <a:lnTo>
                  <a:pt x="7092" y="76"/>
                </a:lnTo>
                <a:lnTo>
                  <a:pt x="7093" y="73"/>
                </a:lnTo>
                <a:lnTo>
                  <a:pt x="7094" y="83"/>
                </a:lnTo>
                <a:lnTo>
                  <a:pt x="7095" y="81"/>
                </a:lnTo>
                <a:lnTo>
                  <a:pt x="7096" y="77"/>
                </a:lnTo>
                <a:lnTo>
                  <a:pt x="7097" y="79"/>
                </a:lnTo>
                <a:lnTo>
                  <a:pt x="7098" y="84"/>
                </a:lnTo>
                <a:lnTo>
                  <a:pt x="7099" y="75"/>
                </a:lnTo>
                <a:lnTo>
                  <a:pt x="7099" y="79"/>
                </a:lnTo>
                <a:lnTo>
                  <a:pt x="7100" y="84"/>
                </a:lnTo>
                <a:lnTo>
                  <a:pt x="7101" y="82"/>
                </a:lnTo>
                <a:lnTo>
                  <a:pt x="7102" y="81"/>
                </a:lnTo>
                <a:lnTo>
                  <a:pt x="7103" y="90"/>
                </a:lnTo>
                <a:lnTo>
                  <a:pt x="7104" y="83"/>
                </a:lnTo>
                <a:lnTo>
                  <a:pt x="7105" y="81"/>
                </a:lnTo>
                <a:lnTo>
                  <a:pt x="7105" y="78"/>
                </a:lnTo>
                <a:lnTo>
                  <a:pt x="7106" y="71"/>
                </a:lnTo>
                <a:lnTo>
                  <a:pt x="7107" y="53"/>
                </a:lnTo>
                <a:lnTo>
                  <a:pt x="7108" y="50"/>
                </a:lnTo>
                <a:lnTo>
                  <a:pt x="7109" y="57"/>
                </a:lnTo>
                <a:lnTo>
                  <a:pt x="7110" y="66"/>
                </a:lnTo>
                <a:lnTo>
                  <a:pt x="7111" y="89"/>
                </a:lnTo>
                <a:lnTo>
                  <a:pt x="7112" y="103"/>
                </a:lnTo>
                <a:lnTo>
                  <a:pt x="7113" y="99"/>
                </a:lnTo>
                <a:lnTo>
                  <a:pt x="7114" y="94"/>
                </a:lnTo>
                <a:lnTo>
                  <a:pt x="7114" y="85"/>
                </a:lnTo>
                <a:lnTo>
                  <a:pt x="7115" y="60"/>
                </a:lnTo>
                <a:lnTo>
                  <a:pt x="7116" y="55"/>
                </a:lnTo>
                <a:lnTo>
                  <a:pt x="7117" y="60"/>
                </a:lnTo>
                <a:lnTo>
                  <a:pt x="7118" y="55"/>
                </a:lnTo>
                <a:lnTo>
                  <a:pt x="7119" y="55"/>
                </a:lnTo>
                <a:lnTo>
                  <a:pt x="7120" y="64"/>
                </a:lnTo>
                <a:lnTo>
                  <a:pt x="7121" y="61"/>
                </a:lnTo>
                <a:lnTo>
                  <a:pt x="7121" y="58"/>
                </a:lnTo>
                <a:lnTo>
                  <a:pt x="7122" y="59"/>
                </a:lnTo>
                <a:lnTo>
                  <a:pt x="7123" y="56"/>
                </a:lnTo>
                <a:lnTo>
                  <a:pt x="7124" y="50"/>
                </a:lnTo>
                <a:lnTo>
                  <a:pt x="7125" y="55"/>
                </a:lnTo>
                <a:lnTo>
                  <a:pt x="7126" y="68"/>
                </a:lnTo>
                <a:lnTo>
                  <a:pt x="7127" y="72"/>
                </a:lnTo>
                <a:lnTo>
                  <a:pt x="7128" y="82"/>
                </a:lnTo>
                <a:lnTo>
                  <a:pt x="7128" y="86"/>
                </a:lnTo>
                <a:lnTo>
                  <a:pt x="7129" y="90"/>
                </a:lnTo>
                <a:lnTo>
                  <a:pt x="7130" y="72"/>
                </a:lnTo>
                <a:lnTo>
                  <a:pt x="7131" y="64"/>
                </a:lnTo>
                <a:lnTo>
                  <a:pt x="7132" y="54"/>
                </a:lnTo>
                <a:lnTo>
                  <a:pt x="7133" y="46"/>
                </a:lnTo>
                <a:lnTo>
                  <a:pt x="7134" y="52"/>
                </a:lnTo>
                <a:lnTo>
                  <a:pt x="7135" y="58"/>
                </a:lnTo>
                <a:lnTo>
                  <a:pt x="7136" y="59"/>
                </a:lnTo>
                <a:lnTo>
                  <a:pt x="7137" y="61"/>
                </a:lnTo>
                <a:lnTo>
                  <a:pt x="7138" y="71"/>
                </a:lnTo>
                <a:lnTo>
                  <a:pt x="7138" y="64"/>
                </a:lnTo>
                <a:lnTo>
                  <a:pt x="7139" y="67"/>
                </a:lnTo>
                <a:lnTo>
                  <a:pt x="7140" y="70"/>
                </a:lnTo>
                <a:lnTo>
                  <a:pt x="7141" y="74"/>
                </a:lnTo>
                <a:lnTo>
                  <a:pt x="7142" y="76"/>
                </a:lnTo>
                <a:lnTo>
                  <a:pt x="7143" y="74"/>
                </a:lnTo>
                <a:lnTo>
                  <a:pt x="7143" y="78"/>
                </a:lnTo>
                <a:lnTo>
                  <a:pt x="7144" y="86"/>
                </a:lnTo>
                <a:lnTo>
                  <a:pt x="7145" y="89"/>
                </a:lnTo>
                <a:lnTo>
                  <a:pt x="7146" y="94"/>
                </a:lnTo>
                <a:lnTo>
                  <a:pt x="7147" y="94"/>
                </a:lnTo>
                <a:lnTo>
                  <a:pt x="7148" y="84"/>
                </a:lnTo>
                <a:lnTo>
                  <a:pt x="7149" y="77"/>
                </a:lnTo>
                <a:lnTo>
                  <a:pt x="7150" y="75"/>
                </a:lnTo>
                <a:lnTo>
                  <a:pt x="7151" y="68"/>
                </a:lnTo>
                <a:lnTo>
                  <a:pt x="7152" y="64"/>
                </a:lnTo>
                <a:lnTo>
                  <a:pt x="7152" y="75"/>
                </a:lnTo>
                <a:lnTo>
                  <a:pt x="7153" y="85"/>
                </a:lnTo>
                <a:lnTo>
                  <a:pt x="7154" y="86"/>
                </a:lnTo>
                <a:lnTo>
                  <a:pt x="7155" y="89"/>
                </a:lnTo>
                <a:lnTo>
                  <a:pt x="7156" y="98"/>
                </a:lnTo>
                <a:lnTo>
                  <a:pt x="7157" y="93"/>
                </a:lnTo>
                <a:lnTo>
                  <a:pt x="7158" y="86"/>
                </a:lnTo>
                <a:lnTo>
                  <a:pt x="7159" y="81"/>
                </a:lnTo>
                <a:lnTo>
                  <a:pt x="7160" y="75"/>
                </a:lnTo>
                <a:lnTo>
                  <a:pt x="7160" y="68"/>
                </a:lnTo>
                <a:lnTo>
                  <a:pt x="7161" y="68"/>
                </a:lnTo>
                <a:lnTo>
                  <a:pt x="7162" y="70"/>
                </a:lnTo>
                <a:lnTo>
                  <a:pt x="7163" y="75"/>
                </a:lnTo>
                <a:lnTo>
                  <a:pt x="7164" y="78"/>
                </a:lnTo>
                <a:lnTo>
                  <a:pt x="7165" y="83"/>
                </a:lnTo>
                <a:lnTo>
                  <a:pt x="7166" y="80"/>
                </a:lnTo>
                <a:lnTo>
                  <a:pt x="7166" y="70"/>
                </a:lnTo>
                <a:lnTo>
                  <a:pt x="7167" y="61"/>
                </a:lnTo>
                <a:lnTo>
                  <a:pt x="7168" y="56"/>
                </a:lnTo>
                <a:lnTo>
                  <a:pt x="7169" y="44"/>
                </a:lnTo>
                <a:lnTo>
                  <a:pt x="7170" y="45"/>
                </a:lnTo>
                <a:lnTo>
                  <a:pt x="7171" y="50"/>
                </a:lnTo>
                <a:lnTo>
                  <a:pt x="7172" y="51"/>
                </a:lnTo>
                <a:lnTo>
                  <a:pt x="7173" y="52"/>
                </a:lnTo>
                <a:lnTo>
                  <a:pt x="7174" y="71"/>
                </a:lnTo>
                <a:lnTo>
                  <a:pt x="7175" y="76"/>
                </a:lnTo>
                <a:lnTo>
                  <a:pt x="7175" y="84"/>
                </a:lnTo>
                <a:lnTo>
                  <a:pt x="7176" y="92"/>
                </a:lnTo>
                <a:lnTo>
                  <a:pt x="7177" y="98"/>
                </a:lnTo>
                <a:lnTo>
                  <a:pt x="7178" y="89"/>
                </a:lnTo>
                <a:lnTo>
                  <a:pt x="7179" y="89"/>
                </a:lnTo>
                <a:lnTo>
                  <a:pt x="7180" y="81"/>
                </a:lnTo>
                <a:lnTo>
                  <a:pt x="7181" y="76"/>
                </a:lnTo>
                <a:lnTo>
                  <a:pt x="7182" y="75"/>
                </a:lnTo>
                <a:lnTo>
                  <a:pt x="7182" y="73"/>
                </a:lnTo>
                <a:lnTo>
                  <a:pt x="7183" y="70"/>
                </a:lnTo>
                <a:lnTo>
                  <a:pt x="7184" y="70"/>
                </a:lnTo>
                <a:lnTo>
                  <a:pt x="7185" y="75"/>
                </a:lnTo>
                <a:lnTo>
                  <a:pt x="7186" y="78"/>
                </a:lnTo>
                <a:lnTo>
                  <a:pt x="7187" y="78"/>
                </a:lnTo>
                <a:lnTo>
                  <a:pt x="7188" y="79"/>
                </a:lnTo>
                <a:lnTo>
                  <a:pt x="7189" y="77"/>
                </a:lnTo>
                <a:lnTo>
                  <a:pt x="7189" y="76"/>
                </a:lnTo>
                <a:lnTo>
                  <a:pt x="7190" y="77"/>
                </a:lnTo>
                <a:lnTo>
                  <a:pt x="7191" y="81"/>
                </a:lnTo>
                <a:lnTo>
                  <a:pt x="7192" y="76"/>
                </a:lnTo>
                <a:lnTo>
                  <a:pt x="7193" y="77"/>
                </a:lnTo>
                <a:lnTo>
                  <a:pt x="7194" y="81"/>
                </a:lnTo>
                <a:lnTo>
                  <a:pt x="7195" y="78"/>
                </a:lnTo>
                <a:lnTo>
                  <a:pt x="7196" y="86"/>
                </a:lnTo>
                <a:lnTo>
                  <a:pt x="7197" y="97"/>
                </a:lnTo>
                <a:lnTo>
                  <a:pt x="7198" y="109"/>
                </a:lnTo>
                <a:lnTo>
                  <a:pt x="7199" y="113"/>
                </a:lnTo>
                <a:lnTo>
                  <a:pt x="7199" y="111"/>
                </a:lnTo>
                <a:lnTo>
                  <a:pt x="7200" y="109"/>
                </a:lnTo>
                <a:lnTo>
                  <a:pt x="7201" y="106"/>
                </a:lnTo>
                <a:lnTo>
                  <a:pt x="7202" y="94"/>
                </a:lnTo>
                <a:lnTo>
                  <a:pt x="7203" y="84"/>
                </a:lnTo>
                <a:lnTo>
                  <a:pt x="7204" y="81"/>
                </a:lnTo>
                <a:lnTo>
                  <a:pt x="7204" y="71"/>
                </a:lnTo>
                <a:lnTo>
                  <a:pt x="7205" y="70"/>
                </a:lnTo>
                <a:lnTo>
                  <a:pt x="7206" y="76"/>
                </a:lnTo>
                <a:lnTo>
                  <a:pt x="7207" y="84"/>
                </a:lnTo>
                <a:lnTo>
                  <a:pt x="7208" y="88"/>
                </a:lnTo>
                <a:lnTo>
                  <a:pt x="7209" y="82"/>
                </a:lnTo>
                <a:lnTo>
                  <a:pt x="7210" y="91"/>
                </a:lnTo>
                <a:lnTo>
                  <a:pt x="7211" y="101"/>
                </a:lnTo>
                <a:lnTo>
                  <a:pt x="7212" y="102"/>
                </a:lnTo>
                <a:lnTo>
                  <a:pt x="7213" y="116"/>
                </a:lnTo>
                <a:lnTo>
                  <a:pt x="7213" y="144"/>
                </a:lnTo>
                <a:lnTo>
                  <a:pt x="7214" y="154"/>
                </a:lnTo>
                <a:lnTo>
                  <a:pt x="7215" y="154"/>
                </a:lnTo>
                <a:lnTo>
                  <a:pt x="7216" y="168"/>
                </a:lnTo>
                <a:lnTo>
                  <a:pt x="7217" y="161"/>
                </a:lnTo>
                <a:lnTo>
                  <a:pt x="7218" y="150"/>
                </a:lnTo>
                <a:lnTo>
                  <a:pt x="7219" y="137"/>
                </a:lnTo>
                <a:lnTo>
                  <a:pt x="7220" y="133"/>
                </a:lnTo>
                <a:lnTo>
                  <a:pt x="7221" y="107"/>
                </a:lnTo>
                <a:lnTo>
                  <a:pt x="7221" y="99"/>
                </a:lnTo>
                <a:lnTo>
                  <a:pt x="7222" y="91"/>
                </a:lnTo>
                <a:lnTo>
                  <a:pt x="7223" y="82"/>
                </a:lnTo>
                <a:lnTo>
                  <a:pt x="7224" y="75"/>
                </a:lnTo>
                <a:lnTo>
                  <a:pt x="7225" y="80"/>
                </a:lnTo>
                <a:lnTo>
                  <a:pt x="7226" y="83"/>
                </a:lnTo>
                <a:lnTo>
                  <a:pt x="7227" y="85"/>
                </a:lnTo>
                <a:lnTo>
                  <a:pt x="7227" y="87"/>
                </a:lnTo>
                <a:lnTo>
                  <a:pt x="7228" y="80"/>
                </a:lnTo>
                <a:lnTo>
                  <a:pt x="7229" y="86"/>
                </a:lnTo>
                <a:lnTo>
                  <a:pt x="7230" y="85"/>
                </a:lnTo>
                <a:lnTo>
                  <a:pt x="7231" y="75"/>
                </a:lnTo>
                <a:lnTo>
                  <a:pt x="7232" y="78"/>
                </a:lnTo>
                <a:lnTo>
                  <a:pt x="7233" y="85"/>
                </a:lnTo>
                <a:lnTo>
                  <a:pt x="7234" y="77"/>
                </a:lnTo>
                <a:lnTo>
                  <a:pt x="7235" y="70"/>
                </a:lnTo>
                <a:lnTo>
                  <a:pt x="7236" y="77"/>
                </a:lnTo>
                <a:lnTo>
                  <a:pt x="7236" y="79"/>
                </a:lnTo>
                <a:lnTo>
                  <a:pt x="7237" y="72"/>
                </a:lnTo>
                <a:lnTo>
                  <a:pt x="7238" y="81"/>
                </a:lnTo>
                <a:lnTo>
                  <a:pt x="7239" y="85"/>
                </a:lnTo>
                <a:lnTo>
                  <a:pt x="7240" y="81"/>
                </a:lnTo>
                <a:lnTo>
                  <a:pt x="7241" y="69"/>
                </a:lnTo>
                <a:lnTo>
                  <a:pt x="7242" y="77"/>
                </a:lnTo>
                <a:lnTo>
                  <a:pt x="7243" y="75"/>
                </a:lnTo>
                <a:lnTo>
                  <a:pt x="7243" y="85"/>
                </a:lnTo>
                <a:lnTo>
                  <a:pt x="7244" y="97"/>
                </a:lnTo>
                <a:lnTo>
                  <a:pt x="7245" y="122"/>
                </a:lnTo>
                <a:lnTo>
                  <a:pt x="7246" y="128"/>
                </a:lnTo>
                <a:lnTo>
                  <a:pt x="7247" y="134"/>
                </a:lnTo>
                <a:lnTo>
                  <a:pt x="7248" y="124"/>
                </a:lnTo>
                <a:lnTo>
                  <a:pt x="7249" y="124"/>
                </a:lnTo>
                <a:lnTo>
                  <a:pt x="7250" y="109"/>
                </a:lnTo>
                <a:lnTo>
                  <a:pt x="7251" y="99"/>
                </a:lnTo>
                <a:lnTo>
                  <a:pt x="7251" y="88"/>
                </a:lnTo>
                <a:lnTo>
                  <a:pt x="7252" y="85"/>
                </a:lnTo>
                <a:lnTo>
                  <a:pt x="7253" y="77"/>
                </a:lnTo>
                <a:lnTo>
                  <a:pt x="7254" y="78"/>
                </a:lnTo>
                <a:lnTo>
                  <a:pt x="7255" y="80"/>
                </a:lnTo>
                <a:lnTo>
                  <a:pt x="7256" y="80"/>
                </a:lnTo>
                <a:lnTo>
                  <a:pt x="7257" y="79"/>
                </a:lnTo>
                <a:lnTo>
                  <a:pt x="7258" y="76"/>
                </a:lnTo>
                <a:lnTo>
                  <a:pt x="7259" y="78"/>
                </a:lnTo>
                <a:lnTo>
                  <a:pt x="7260" y="71"/>
                </a:lnTo>
                <a:lnTo>
                  <a:pt x="7260" y="66"/>
                </a:lnTo>
                <a:lnTo>
                  <a:pt x="7261" y="67"/>
                </a:lnTo>
                <a:lnTo>
                  <a:pt x="7262" y="56"/>
                </a:lnTo>
                <a:lnTo>
                  <a:pt x="7263" y="57"/>
                </a:lnTo>
                <a:lnTo>
                  <a:pt x="7264" y="56"/>
                </a:lnTo>
                <a:lnTo>
                  <a:pt x="7265" y="60"/>
                </a:lnTo>
                <a:lnTo>
                  <a:pt x="7265" y="58"/>
                </a:lnTo>
                <a:lnTo>
                  <a:pt x="7266" y="71"/>
                </a:lnTo>
                <a:lnTo>
                  <a:pt x="7267" y="61"/>
                </a:lnTo>
                <a:lnTo>
                  <a:pt x="7268" y="62"/>
                </a:lnTo>
                <a:lnTo>
                  <a:pt x="7269" y="64"/>
                </a:lnTo>
                <a:lnTo>
                  <a:pt x="7270" y="58"/>
                </a:lnTo>
                <a:lnTo>
                  <a:pt x="7271" y="60"/>
                </a:lnTo>
                <a:lnTo>
                  <a:pt x="7272" y="84"/>
                </a:lnTo>
                <a:lnTo>
                  <a:pt x="7273" y="96"/>
                </a:lnTo>
                <a:lnTo>
                  <a:pt x="7274" y="118"/>
                </a:lnTo>
                <a:lnTo>
                  <a:pt x="7274" y="146"/>
                </a:lnTo>
                <a:lnTo>
                  <a:pt x="7275" y="165"/>
                </a:lnTo>
                <a:lnTo>
                  <a:pt x="7276" y="174"/>
                </a:lnTo>
                <a:lnTo>
                  <a:pt x="7277" y="193"/>
                </a:lnTo>
                <a:lnTo>
                  <a:pt x="7278" y="193"/>
                </a:lnTo>
                <a:lnTo>
                  <a:pt x="7279" y="175"/>
                </a:lnTo>
                <a:lnTo>
                  <a:pt x="7280" y="157"/>
                </a:lnTo>
                <a:lnTo>
                  <a:pt x="7281" y="122"/>
                </a:lnTo>
                <a:lnTo>
                  <a:pt x="7282" y="94"/>
                </a:lnTo>
                <a:lnTo>
                  <a:pt x="7282" y="75"/>
                </a:lnTo>
                <a:lnTo>
                  <a:pt x="7283" y="65"/>
                </a:lnTo>
                <a:lnTo>
                  <a:pt x="7284" y="57"/>
                </a:lnTo>
                <a:lnTo>
                  <a:pt x="7285" y="58"/>
                </a:lnTo>
                <a:lnTo>
                  <a:pt x="7286" y="56"/>
                </a:lnTo>
                <a:lnTo>
                  <a:pt x="7287" y="54"/>
                </a:lnTo>
                <a:lnTo>
                  <a:pt x="7288" y="60"/>
                </a:lnTo>
                <a:lnTo>
                  <a:pt x="7288" y="65"/>
                </a:lnTo>
                <a:lnTo>
                  <a:pt x="7289" y="73"/>
                </a:lnTo>
                <a:lnTo>
                  <a:pt x="7290" y="74"/>
                </a:lnTo>
                <a:lnTo>
                  <a:pt x="7291" y="72"/>
                </a:lnTo>
                <a:lnTo>
                  <a:pt x="7292" y="78"/>
                </a:lnTo>
                <a:lnTo>
                  <a:pt x="7293" y="75"/>
                </a:lnTo>
                <a:lnTo>
                  <a:pt x="7294" y="73"/>
                </a:lnTo>
                <a:lnTo>
                  <a:pt x="7295" y="76"/>
                </a:lnTo>
                <a:lnTo>
                  <a:pt x="7296" y="85"/>
                </a:lnTo>
                <a:lnTo>
                  <a:pt x="7297" y="83"/>
                </a:lnTo>
                <a:lnTo>
                  <a:pt x="7298" y="84"/>
                </a:lnTo>
                <a:lnTo>
                  <a:pt x="7298" y="89"/>
                </a:lnTo>
                <a:lnTo>
                  <a:pt x="7299" y="81"/>
                </a:lnTo>
                <a:lnTo>
                  <a:pt x="7300" y="71"/>
                </a:lnTo>
                <a:lnTo>
                  <a:pt x="7301" y="68"/>
                </a:lnTo>
                <a:lnTo>
                  <a:pt x="7302" y="60"/>
                </a:lnTo>
                <a:lnTo>
                  <a:pt x="7303" y="83"/>
                </a:lnTo>
                <a:lnTo>
                  <a:pt x="7304" y="104"/>
                </a:lnTo>
                <a:lnTo>
                  <a:pt x="7304" y="123"/>
                </a:lnTo>
                <a:lnTo>
                  <a:pt x="7305" y="137"/>
                </a:lnTo>
                <a:lnTo>
                  <a:pt x="7306" y="168"/>
                </a:lnTo>
                <a:lnTo>
                  <a:pt x="7307" y="160"/>
                </a:lnTo>
                <a:lnTo>
                  <a:pt x="7308" y="162"/>
                </a:lnTo>
                <a:lnTo>
                  <a:pt x="7309" y="166"/>
                </a:lnTo>
                <a:lnTo>
                  <a:pt x="7310" y="155"/>
                </a:lnTo>
                <a:lnTo>
                  <a:pt x="7311" y="133"/>
                </a:lnTo>
                <a:lnTo>
                  <a:pt x="7312" y="110"/>
                </a:lnTo>
                <a:lnTo>
                  <a:pt x="7312" y="93"/>
                </a:lnTo>
                <a:lnTo>
                  <a:pt x="7313" y="71"/>
                </a:lnTo>
                <a:lnTo>
                  <a:pt x="7314" y="61"/>
                </a:lnTo>
                <a:lnTo>
                  <a:pt x="7315" y="61"/>
                </a:lnTo>
                <a:lnTo>
                  <a:pt x="7316" y="67"/>
                </a:lnTo>
                <a:lnTo>
                  <a:pt x="7317" y="72"/>
                </a:lnTo>
                <a:lnTo>
                  <a:pt x="7318" y="70"/>
                </a:lnTo>
                <a:lnTo>
                  <a:pt x="7319" y="72"/>
                </a:lnTo>
                <a:lnTo>
                  <a:pt x="7320" y="76"/>
                </a:lnTo>
                <a:lnTo>
                  <a:pt x="7320" y="71"/>
                </a:lnTo>
                <a:lnTo>
                  <a:pt x="7321" y="72"/>
                </a:lnTo>
                <a:lnTo>
                  <a:pt x="7322" y="78"/>
                </a:lnTo>
                <a:lnTo>
                  <a:pt x="7323" y="78"/>
                </a:lnTo>
                <a:lnTo>
                  <a:pt x="7324" y="78"/>
                </a:lnTo>
                <a:lnTo>
                  <a:pt x="7325" y="88"/>
                </a:lnTo>
                <a:lnTo>
                  <a:pt x="7326" y="86"/>
                </a:lnTo>
                <a:lnTo>
                  <a:pt x="7326" y="91"/>
                </a:lnTo>
                <a:lnTo>
                  <a:pt x="7327" y="101"/>
                </a:lnTo>
                <a:lnTo>
                  <a:pt x="7328" y="113"/>
                </a:lnTo>
                <a:lnTo>
                  <a:pt x="7329" y="117"/>
                </a:lnTo>
                <a:lnTo>
                  <a:pt x="7330" y="128"/>
                </a:lnTo>
                <a:lnTo>
                  <a:pt x="7331" y="136"/>
                </a:lnTo>
                <a:lnTo>
                  <a:pt x="7332" y="145"/>
                </a:lnTo>
                <a:lnTo>
                  <a:pt x="7333" y="153"/>
                </a:lnTo>
                <a:lnTo>
                  <a:pt x="7334" y="154"/>
                </a:lnTo>
                <a:lnTo>
                  <a:pt x="7335" y="147"/>
                </a:lnTo>
                <a:lnTo>
                  <a:pt x="7335" y="138"/>
                </a:lnTo>
                <a:lnTo>
                  <a:pt x="7336" y="126"/>
                </a:lnTo>
                <a:lnTo>
                  <a:pt x="7337" y="104"/>
                </a:lnTo>
                <a:lnTo>
                  <a:pt x="7338" y="90"/>
                </a:lnTo>
                <a:lnTo>
                  <a:pt x="7339" y="80"/>
                </a:lnTo>
                <a:lnTo>
                  <a:pt x="7340" y="73"/>
                </a:lnTo>
                <a:lnTo>
                  <a:pt x="7341" y="73"/>
                </a:lnTo>
                <a:lnTo>
                  <a:pt x="7342" y="69"/>
                </a:lnTo>
                <a:lnTo>
                  <a:pt x="7342" y="72"/>
                </a:lnTo>
                <a:lnTo>
                  <a:pt x="7343" y="77"/>
                </a:lnTo>
                <a:lnTo>
                  <a:pt x="7344" y="81"/>
                </a:lnTo>
                <a:lnTo>
                  <a:pt x="7345" y="77"/>
                </a:lnTo>
                <a:lnTo>
                  <a:pt x="7346" y="75"/>
                </a:lnTo>
                <a:lnTo>
                  <a:pt x="7347" y="70"/>
                </a:lnTo>
                <a:lnTo>
                  <a:pt x="7348" y="66"/>
                </a:lnTo>
                <a:lnTo>
                  <a:pt x="7349" y="47"/>
                </a:lnTo>
                <a:lnTo>
                  <a:pt x="7349" y="34"/>
                </a:lnTo>
                <a:lnTo>
                  <a:pt x="7350" y="46"/>
                </a:lnTo>
                <a:lnTo>
                  <a:pt x="7351" y="36"/>
                </a:lnTo>
                <a:lnTo>
                  <a:pt x="7352" y="61"/>
                </a:lnTo>
                <a:lnTo>
                  <a:pt x="7353" y="91"/>
                </a:lnTo>
                <a:lnTo>
                  <a:pt x="7354" y="130"/>
                </a:lnTo>
                <a:lnTo>
                  <a:pt x="7355" y="152"/>
                </a:lnTo>
                <a:lnTo>
                  <a:pt x="7356" y="186"/>
                </a:lnTo>
                <a:lnTo>
                  <a:pt x="7357" y="193"/>
                </a:lnTo>
                <a:lnTo>
                  <a:pt x="7358" y="212"/>
                </a:lnTo>
                <a:lnTo>
                  <a:pt x="7359" y="211"/>
                </a:lnTo>
                <a:lnTo>
                  <a:pt x="7359" y="209"/>
                </a:lnTo>
                <a:lnTo>
                  <a:pt x="7360" y="217"/>
                </a:lnTo>
                <a:lnTo>
                  <a:pt x="7361" y="219"/>
                </a:lnTo>
                <a:lnTo>
                  <a:pt x="7362" y="212"/>
                </a:lnTo>
                <a:lnTo>
                  <a:pt x="7363" y="210"/>
                </a:lnTo>
                <a:lnTo>
                  <a:pt x="7364" y="204"/>
                </a:lnTo>
                <a:lnTo>
                  <a:pt x="7364" y="218"/>
                </a:lnTo>
                <a:lnTo>
                  <a:pt x="7365" y="231"/>
                </a:lnTo>
                <a:lnTo>
                  <a:pt x="7366" y="250"/>
                </a:lnTo>
                <a:lnTo>
                  <a:pt x="7367" y="240"/>
                </a:lnTo>
                <a:lnTo>
                  <a:pt x="7368" y="234"/>
                </a:lnTo>
                <a:lnTo>
                  <a:pt x="7369" y="196"/>
                </a:lnTo>
                <a:lnTo>
                  <a:pt x="7370" y="166"/>
                </a:lnTo>
                <a:lnTo>
                  <a:pt x="7371" y="121"/>
                </a:lnTo>
                <a:lnTo>
                  <a:pt x="7372" y="116"/>
                </a:lnTo>
                <a:lnTo>
                  <a:pt x="7373" y="125"/>
                </a:lnTo>
                <a:lnTo>
                  <a:pt x="7373" y="135"/>
                </a:lnTo>
                <a:lnTo>
                  <a:pt x="7374" y="137"/>
                </a:lnTo>
                <a:lnTo>
                  <a:pt x="7375" y="156"/>
                </a:lnTo>
                <a:lnTo>
                  <a:pt x="7376" y="166"/>
                </a:lnTo>
                <a:lnTo>
                  <a:pt x="7377" y="181"/>
                </a:lnTo>
                <a:lnTo>
                  <a:pt x="7378" y="194"/>
                </a:lnTo>
                <a:lnTo>
                  <a:pt x="7379" y="216"/>
                </a:lnTo>
                <a:lnTo>
                  <a:pt x="7380" y="234"/>
                </a:lnTo>
                <a:lnTo>
                  <a:pt x="7381" y="243"/>
                </a:lnTo>
                <a:lnTo>
                  <a:pt x="7381" y="223"/>
                </a:lnTo>
                <a:lnTo>
                  <a:pt x="7382" y="226"/>
                </a:lnTo>
                <a:lnTo>
                  <a:pt x="7383" y="219"/>
                </a:lnTo>
                <a:lnTo>
                  <a:pt x="7384" y="220"/>
                </a:lnTo>
                <a:lnTo>
                  <a:pt x="7385" y="224"/>
                </a:lnTo>
                <a:lnTo>
                  <a:pt x="7386" y="243"/>
                </a:lnTo>
                <a:lnTo>
                  <a:pt x="7387" y="230"/>
                </a:lnTo>
              </a:path>
            </a:pathLst>
          </a:custGeom>
          <a:noFill/>
          <a:ln w="4763"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5">
            <a:extLst>
              <a:ext uri="{FF2B5EF4-FFF2-40B4-BE49-F238E27FC236}">
                <a16:creationId xmlns:a16="http://schemas.microsoft.com/office/drawing/2014/main" id="{4AEF05FA-723A-B754-05C7-6D0D19195720}"/>
              </a:ext>
            </a:extLst>
          </p:cNvPr>
          <p:cNvSpPr>
            <a:spLocks noChangeArrowheads="1"/>
          </p:cNvSpPr>
          <p:nvPr/>
        </p:nvSpPr>
        <p:spPr bwMode="auto">
          <a:xfrm>
            <a:off x="6665703" y="2493706"/>
            <a:ext cx="4407026" cy="392026"/>
          </a:xfrm>
          <a:prstGeom prst="wedgeRoundRectCallout">
            <a:avLst>
              <a:gd name="adj1" fmla="val -54721"/>
              <a:gd name="adj2" fmla="val -3919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View it as a point in </a:t>
            </a:r>
            <a:r>
              <a:rPr kumimoji="0" lang="en-US" altLang="zh-TW" sz="1800" i="1" dirty="0"/>
              <a:t>n</a:t>
            </a:r>
            <a:r>
              <a:rPr kumimoji="0" lang="en-US" altLang="zh-TW" sz="1800" dirty="0"/>
              <a:t>-dimensional space </a:t>
            </a:r>
          </a:p>
        </p:txBody>
      </p:sp>
      <p:cxnSp>
        <p:nvCxnSpPr>
          <p:cNvPr id="28" name="Straight Arrow Connector 27">
            <a:extLst>
              <a:ext uri="{FF2B5EF4-FFF2-40B4-BE49-F238E27FC236}">
                <a16:creationId xmlns:a16="http://schemas.microsoft.com/office/drawing/2014/main" id="{070AAA63-943D-8643-9309-BF51038ADE6C}"/>
              </a:ext>
            </a:extLst>
          </p:cNvPr>
          <p:cNvCxnSpPr>
            <a:cxnSpLocks/>
          </p:cNvCxnSpPr>
          <p:nvPr/>
        </p:nvCxnSpPr>
        <p:spPr>
          <a:xfrm flipH="1">
            <a:off x="4406900" y="1270511"/>
            <a:ext cx="2442572" cy="1647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03F2A02-552A-0A35-E7FB-364A826997E0}"/>
              </a:ext>
            </a:extLst>
          </p:cNvPr>
          <p:cNvCxnSpPr>
            <a:stCxn id="24" idx="62"/>
          </p:cNvCxnSpPr>
          <p:nvPr/>
        </p:nvCxnSpPr>
        <p:spPr>
          <a:xfrm flipH="1">
            <a:off x="4406900" y="1112486"/>
            <a:ext cx="6665829" cy="17920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AutoShape 5">
            <a:extLst>
              <a:ext uri="{FF2B5EF4-FFF2-40B4-BE49-F238E27FC236}">
                <a16:creationId xmlns:a16="http://schemas.microsoft.com/office/drawing/2014/main" id="{EDDF79B0-152D-009F-A02B-C1A08BA386B2}"/>
              </a:ext>
            </a:extLst>
          </p:cNvPr>
          <p:cNvSpPr>
            <a:spLocks noChangeArrowheads="1"/>
          </p:cNvSpPr>
          <p:nvPr/>
        </p:nvSpPr>
        <p:spPr bwMode="auto">
          <a:xfrm>
            <a:off x="7308848" y="491730"/>
            <a:ext cx="3348567" cy="392026"/>
          </a:xfrm>
          <a:prstGeom prst="wedgeRoundRectCallout">
            <a:avLst>
              <a:gd name="adj1" fmla="val 18789"/>
              <a:gd name="adj2" fmla="val 9470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 </a:t>
            </a:r>
            <a:r>
              <a:rPr kumimoji="0" lang="en-US" altLang="zh-TW" sz="1800" i="1" dirty="0"/>
              <a:t>T</a:t>
            </a:r>
            <a:r>
              <a:rPr kumimoji="0" lang="en-US" altLang="zh-TW" sz="1800" dirty="0"/>
              <a:t> with length </a:t>
            </a:r>
            <a:r>
              <a:rPr kumimoji="0" lang="en-US" altLang="zh-TW" sz="1800" i="1" dirty="0"/>
              <a:t>n</a:t>
            </a:r>
          </a:p>
        </p:txBody>
      </p:sp>
      <p:sp>
        <p:nvSpPr>
          <p:cNvPr id="3" name="AutoShape 5">
            <a:extLst>
              <a:ext uri="{FF2B5EF4-FFF2-40B4-BE49-F238E27FC236}">
                <a16:creationId xmlns:a16="http://schemas.microsoft.com/office/drawing/2014/main" id="{3A9CDF2C-C96C-123E-0E7F-8487D3EAA899}"/>
              </a:ext>
            </a:extLst>
          </p:cNvPr>
          <p:cNvSpPr>
            <a:spLocks noChangeArrowheads="1"/>
          </p:cNvSpPr>
          <p:nvPr/>
        </p:nvSpPr>
        <p:spPr bwMode="auto">
          <a:xfrm>
            <a:off x="5628186" y="3463666"/>
            <a:ext cx="1579034" cy="392026"/>
          </a:xfrm>
          <a:prstGeom prst="wedgeRoundRectCallout">
            <a:avLst>
              <a:gd name="adj1" fmla="val -63785"/>
              <a:gd name="adj2" fmla="val 1911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新細明體" panose="02020500000000000000" pitchFamily="18" charset="-120"/>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新細明體" panose="02020500000000000000" pitchFamily="18" charset="-120"/>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新細明體" panose="02020500000000000000" pitchFamily="18" charset="-120"/>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新細明體" panose="02020500000000000000" pitchFamily="18" charset="-120"/>
              </a:defRPr>
            </a:lvl9pPr>
          </a:lstStyle>
          <a:p>
            <a:pPr eaLnBrk="1" hangingPunct="1">
              <a:spcBef>
                <a:spcPct val="0"/>
              </a:spcBef>
              <a:buClrTx/>
              <a:buSzTx/>
              <a:buFontTx/>
              <a:buNone/>
            </a:pPr>
            <a:r>
              <a:rPr kumimoji="0" lang="en-US" altLang="zh-TW" sz="1800" dirty="0"/>
              <a:t>A Time series</a:t>
            </a:r>
            <a:endParaRPr kumimoji="0" lang="en-US" altLang="zh-TW" sz="1800" i="1" dirty="0"/>
          </a:p>
        </p:txBody>
      </p:sp>
    </p:spTree>
    <p:extLst>
      <p:ext uri="{BB962C8B-B14F-4D97-AF65-F5344CB8AC3E}">
        <p14:creationId xmlns:p14="http://schemas.microsoft.com/office/powerpoint/2010/main" val="2787917253"/>
      </p:ext>
    </p:extLst>
  </p:cSld>
  <p:clrMapOvr>
    <a:masterClrMapping/>
  </p:clrMapOvr>
</p:sld>
</file>

<file path=ppt/theme/theme1.xml><?xml version="1.0" encoding="utf-8"?>
<a:theme xmlns:a="http://schemas.openxmlformats.org/drawingml/2006/main" name="Theme1">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新細明體"/>
        <a:cs typeface=""/>
      </a:majorFont>
      <a:minorFont>
        <a:latin typeface="Tahoma"/>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4175291F-9F38-4E19-8968-8D23781874BF}" vid="{09504721-BA79-465F-BE3E-B122348667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14258</TotalTime>
  <Words>3158</Words>
  <Application>Microsoft Macintosh PowerPoint</Application>
  <PresentationFormat>Widescreen</PresentationFormat>
  <Paragraphs>693</Paragraphs>
  <Slides>70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Microsoft Yahei</vt:lpstr>
      <vt:lpstr>Arial</vt:lpstr>
      <vt:lpstr>Calibri</vt:lpstr>
      <vt:lpstr>Cambria Math</vt:lpstr>
      <vt:lpstr>Tahoma</vt:lpstr>
      <vt:lpstr>Wingdings</vt:lpstr>
      <vt:lpstr>Theme1</vt:lpstr>
      <vt:lpstr>Time Series Searching, Forecasting, and Classification with Applications in Bioinformatics 時系列の探索・予測・分類とその生命情報学 への応用</vt:lpstr>
      <vt:lpstr>Outline</vt:lpstr>
      <vt:lpstr>Outline</vt:lpstr>
      <vt:lpstr>Introduction</vt:lpstr>
      <vt:lpstr>What is Time Series?</vt:lpstr>
      <vt:lpstr>Everywhere!</vt:lpstr>
      <vt:lpstr>And More! Transformation!</vt:lpstr>
      <vt:lpstr>Subsequences</vt:lpstr>
      <vt:lpstr>Tasks</vt:lpstr>
      <vt:lpstr>Clustering</vt:lpstr>
      <vt:lpstr>Classification by a model</vt:lpstr>
      <vt:lpstr>Classification by Nearest Neighbor (NN)</vt:lpstr>
      <vt:lpstr>Querying</vt:lpstr>
      <vt:lpstr>Forecasting</vt:lpstr>
      <vt:lpstr>Similarity</vt:lpstr>
      <vt:lpstr>Invariance in Images</vt:lpstr>
      <vt:lpstr>Euclidean distance &amp; Z-normalization</vt:lpstr>
      <vt:lpstr>Multivariate time series</vt:lpstr>
      <vt:lpstr>Outline</vt:lpstr>
      <vt:lpstr>Bioinformatics</vt:lpstr>
      <vt:lpstr>Biology (1/3)</vt:lpstr>
      <vt:lpstr>Biology (2/3)</vt:lpstr>
      <vt:lpstr>Biology (3/3)</vt:lpstr>
      <vt:lpstr>Biotechnology</vt:lpstr>
      <vt:lpstr>Biotechnology → Informatics </vt:lpstr>
      <vt:lpstr>Informatics</vt:lpstr>
      <vt:lpstr>Datasets, Transformation</vt:lpstr>
      <vt:lpstr>Overall pipeline</vt:lpstr>
      <vt:lpstr>Transformation (1/4)</vt:lpstr>
      <vt:lpstr>Transformation (2/4)</vt:lpstr>
      <vt:lpstr>Transformation (3/4)</vt:lpstr>
      <vt:lpstr>Cumulative</vt:lpstr>
      <vt:lpstr>Encoding method</vt:lpstr>
      <vt:lpstr>How many channels of time series do we have now</vt:lpstr>
      <vt:lpstr>Performance across the channel</vt:lpstr>
      <vt:lpstr>Classifier</vt:lpstr>
      <vt:lpstr>Comparison of rocket-based classifiers</vt:lpstr>
      <vt:lpstr>Hydra</vt:lpstr>
      <vt:lpstr>Ridge regression</vt:lpstr>
      <vt:lpstr>Evaluation Metric</vt:lpstr>
      <vt:lpstr>Results</vt:lpstr>
      <vt:lpstr>Comparison with SOTA</vt:lpstr>
      <vt:lpstr>Perturbation experiment</vt:lpstr>
      <vt:lpstr>Outline</vt:lpstr>
      <vt:lpstr>How to compare Q and C</vt:lpstr>
      <vt:lpstr>More than one scaling factor</vt:lpstr>
      <vt:lpstr>Dynamic Time Warping (DTW)</vt:lpstr>
      <vt:lpstr>Lower bound</vt:lpstr>
      <vt:lpstr>Nearest Neighbor Interpolation and Uniform Scaling</vt:lpstr>
      <vt:lpstr>Use DTW as the core in US =&gt; USDTW</vt:lpstr>
      <vt:lpstr>How to deal with more than one scaling factor? Our framework PS</vt:lpstr>
      <vt:lpstr>Its DP</vt:lpstr>
      <vt:lpstr>Speed it up</vt:lpstr>
      <vt:lpstr>Early Abandoning, Parallel Computing</vt:lpstr>
      <vt:lpstr>Speed up DTW</vt:lpstr>
      <vt:lpstr>Guided Distance</vt:lpstr>
      <vt:lpstr>Querying</vt:lpstr>
      <vt:lpstr>Results</vt:lpstr>
      <vt:lpstr>All ten datasets</vt:lpstr>
      <vt:lpstr>Results</vt:lpstr>
      <vt:lpstr>Leveraging Nearest Neighbors for Time Series Forecasting with Matrix Profile</vt:lpstr>
      <vt:lpstr>What is Matrix Profile</vt:lpstr>
      <vt:lpstr>Finding nearest neighbor within itself</vt:lpstr>
      <vt:lpstr>Time Series Forcasting</vt:lpstr>
      <vt:lpstr>Create more covariates from left nearest neighbor</vt:lpstr>
      <vt:lpstr>Gradient Boosting Tree</vt:lpstr>
      <vt:lpstr>Datasets</vt:lpstr>
      <vt:lpstr>Q &amp; A</vt:lpstr>
      <vt:lpstr>References Other references/credits can be found in “Notes” of each slide</vt:lpstr>
      <vt:lpstr>Backups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Coleman</dc:creator>
  <cp:lastModifiedBy>Coleman YU</cp:lastModifiedBy>
  <cp:revision>932</cp:revision>
  <dcterms:created xsi:type="dcterms:W3CDTF">2015-08-05T08:09:41Z</dcterms:created>
  <dcterms:modified xsi:type="dcterms:W3CDTF">2026-01-20T01:45:13Z</dcterms:modified>
</cp:coreProperties>
</file>